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ini" initials="C" lastIdx="1" clrIdx="0">
    <p:extLst>
      <p:ext uri="{19B8F6BF-5375-455C-9EA6-DF929625EA0E}">
        <p15:presenceInfo xmlns:p15="http://schemas.microsoft.com/office/powerpoint/2012/main" userId="Can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B0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6T21:49:41.9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VUKOVAR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Grad Heroj</a:t>
            </a:r>
          </a:p>
        </p:txBody>
      </p:sp>
    </p:spTree>
    <p:extLst>
      <p:ext uri="{BB962C8B-B14F-4D97-AF65-F5344CB8AC3E}">
        <p14:creationId xmlns:p14="http://schemas.microsoft.com/office/powerpoint/2010/main" val="7609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JE SMJEŠTEN VUKOVAR?</a:t>
            </a:r>
            <a:endParaRPr lang="hr-HR" dirty="0"/>
          </a:p>
        </p:txBody>
      </p:sp>
      <p:pic>
        <p:nvPicPr>
          <p:cNvPr id="4" name="Rezervirano mjesto sadržaja 3" descr="Gespanschaft Vukovar-Syrmien –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65" y="2084832"/>
            <a:ext cx="3840601" cy="3718982"/>
          </a:xfrm>
        </p:spPr>
      </p:pic>
      <p:sp>
        <p:nvSpPr>
          <p:cNvPr id="6" name="TekstniOkvir 5"/>
          <p:cNvSpPr txBox="1"/>
          <p:nvPr/>
        </p:nvSpPr>
        <p:spPr>
          <a:xfrm>
            <a:off x="6469381" y="2084832"/>
            <a:ext cx="3561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-Vukovar</a:t>
            </a:r>
            <a:r>
              <a:rPr lang="hr-HR" dirty="0" smtClean="0"/>
              <a:t> je glavno središte </a:t>
            </a:r>
            <a:r>
              <a:rPr lang="hr-HR" b="1" dirty="0" smtClean="0"/>
              <a:t>Vukovarsko-srijemske županije</a:t>
            </a:r>
            <a:r>
              <a:rPr lang="hr-HR" dirty="0" smtClean="0"/>
              <a:t> i najveća hrvatska riječna luka na </a:t>
            </a:r>
            <a:r>
              <a:rPr lang="hr-HR" b="1" dirty="0" smtClean="0"/>
              <a:t>Dunavu</a:t>
            </a:r>
            <a:r>
              <a:rPr lang="hr-HR" dirty="0" smtClean="0"/>
              <a:t>.</a:t>
            </a:r>
          </a:p>
          <a:p>
            <a:r>
              <a:rPr lang="hr-HR" dirty="0" smtClean="0"/>
              <a:t>-Bio je teško </a:t>
            </a:r>
            <a:r>
              <a:rPr lang="hr-HR" b="1" dirty="0" smtClean="0"/>
              <a:t>oštećen </a:t>
            </a:r>
            <a:r>
              <a:rPr lang="hr-HR" dirty="0" smtClean="0"/>
              <a:t>tijekom Domovinskog rata.</a:t>
            </a:r>
          </a:p>
          <a:p>
            <a:r>
              <a:rPr lang="hr-HR" dirty="0"/>
              <a:t>-</a:t>
            </a:r>
            <a:r>
              <a:rPr lang="hr-HR" b="1" dirty="0" smtClean="0"/>
              <a:t>18</a:t>
            </a:r>
            <a:r>
              <a:rPr lang="hr-HR" b="1" dirty="0"/>
              <a:t>. studenoga 1991.</a:t>
            </a:r>
            <a:r>
              <a:rPr lang="hr-HR" dirty="0"/>
              <a:t> godine </a:t>
            </a:r>
            <a:r>
              <a:rPr lang="hr-HR" dirty="0" smtClean="0"/>
              <a:t>pao je </a:t>
            </a:r>
            <a:r>
              <a:rPr lang="hr-HR" dirty="0"/>
              <a:t>u srpske ruke.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419895" y="5895681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prostor Vukovarsko-srijemske županije</a:t>
            </a:r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2313710" y="5988014"/>
            <a:ext cx="212369" cy="184666"/>
          </a:xfrm>
          <a:prstGeom prst="ellipse">
            <a:avLst/>
          </a:prstGeom>
          <a:solidFill>
            <a:srgbClr val="A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POZNATE GRAĐEVINE GRADA VUKOVARA</a:t>
            </a:r>
            <a:endParaRPr lang="hr-HR" dirty="0"/>
          </a:p>
        </p:txBody>
      </p:sp>
      <p:pic>
        <p:nvPicPr>
          <p:cNvPr id="4" name="Rezervirano mjesto sadržaja 3" descr="&lt;strong&gt;Dvorac Eltz&lt;/strong&gt; u Vukovaru – Wikipedij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2" y="1942010"/>
            <a:ext cx="3796385" cy="2277831"/>
          </a:xfrm>
        </p:spPr>
      </p:pic>
      <p:sp>
        <p:nvSpPr>
          <p:cNvPr id="5" name="TekstniOkvir 4"/>
          <p:cNvSpPr txBox="1"/>
          <p:nvPr/>
        </p:nvSpPr>
        <p:spPr>
          <a:xfrm>
            <a:off x="907512" y="4219841"/>
            <a:ext cx="337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Dvorac </a:t>
            </a:r>
            <a:r>
              <a:rPr lang="hr-HR" dirty="0" err="1" smtClean="0"/>
              <a:t>Eltz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1" y="3466916"/>
            <a:ext cx="3622795" cy="271307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807131" y="6154333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Crkva sv. Filipa i Jakova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74" y="1643290"/>
            <a:ext cx="2854249" cy="3567811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8532374" y="5211101"/>
            <a:ext cx="306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Franjevački muzej Vukovar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62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VUKOVARSKI VODOTORANJ</a:t>
            </a:r>
            <a:endParaRPr lang="hr-HR" dirty="0"/>
          </a:p>
        </p:txBody>
      </p:sp>
      <p:pic>
        <p:nvPicPr>
          <p:cNvPr id="4" name="Rezervirano mjesto sadržaja 3" descr="Datei:Vukovar water tower (by Pudelek).JPG –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3176351" cy="4022725"/>
          </a:xfrm>
        </p:spPr>
      </p:pic>
      <p:sp>
        <p:nvSpPr>
          <p:cNvPr id="5" name="TekstniOkvir 4"/>
          <p:cNvSpPr txBox="1"/>
          <p:nvPr/>
        </p:nvSpPr>
        <p:spPr>
          <a:xfrm>
            <a:off x="4929051" y="2084831"/>
            <a:ext cx="5338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-najpoznatiji i najposjećeniji objekt u Vukovaru</a:t>
            </a:r>
          </a:p>
          <a:p>
            <a:r>
              <a:rPr lang="hr-HR" dirty="0" smtClean="0"/>
              <a:t>-</a:t>
            </a:r>
            <a:r>
              <a:rPr lang="hr-HR" b="1" dirty="0" smtClean="0"/>
              <a:t>simbol</a:t>
            </a:r>
            <a:r>
              <a:rPr lang="hr-HR" dirty="0" smtClean="0"/>
              <a:t> stradanja i otpora u </a:t>
            </a:r>
            <a:r>
              <a:rPr lang="hr-HR" b="1" dirty="0"/>
              <a:t>D</a:t>
            </a:r>
            <a:r>
              <a:rPr lang="hr-HR" b="1" dirty="0" smtClean="0"/>
              <a:t>omovinskom ratu</a:t>
            </a:r>
          </a:p>
          <a:p>
            <a:r>
              <a:rPr lang="hr-HR" dirty="0"/>
              <a:t>-pogođen s više od </a:t>
            </a:r>
            <a:r>
              <a:rPr lang="hr-HR" b="1" dirty="0"/>
              <a:t>600 </a:t>
            </a:r>
            <a:r>
              <a:rPr lang="hr-HR" dirty="0"/>
              <a:t>neprijateljskih </a:t>
            </a:r>
            <a:r>
              <a:rPr lang="hr-HR" dirty="0" smtClean="0"/>
              <a:t>projektila</a:t>
            </a:r>
          </a:p>
          <a:p>
            <a:r>
              <a:rPr lang="hr-HR" dirty="0"/>
              <a:t>Obnovljeni vodotoranj je svečano otvoren </a:t>
            </a:r>
            <a:r>
              <a:rPr lang="hr-HR" b="1" dirty="0" smtClean="0"/>
              <a:t>30. listopada 2020. godine</a:t>
            </a:r>
            <a:r>
              <a:rPr lang="hr-HR" dirty="0" smtClean="0"/>
              <a:t>, </a:t>
            </a:r>
            <a:r>
              <a:rPr lang="hr-HR" dirty="0"/>
              <a:t>a dan kasnije za javnost.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29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VUKOVARSKA BOLNICA</a:t>
            </a:r>
            <a:endParaRPr lang="hr-HR" dirty="0"/>
          </a:p>
        </p:txBody>
      </p:sp>
      <p:pic>
        <p:nvPicPr>
          <p:cNvPr id="4" name="Rezervirano mjesto sadržaja 3" descr="File:&lt;strong&gt;Vukovarska bolnica&lt;/strong&gt; 2.JP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34" y="2163495"/>
            <a:ext cx="3034515" cy="227588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3281458" cy="18458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3" y="4518045"/>
            <a:ext cx="3279903" cy="182444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24128" y="4039682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vrijeme rata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24128" y="6342491"/>
            <a:ext cx="131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Danas</a:t>
            </a:r>
            <a:endParaRPr lang="hr-HR" dirty="0"/>
          </a:p>
        </p:txBody>
      </p:sp>
      <p:pic>
        <p:nvPicPr>
          <p:cNvPr id="10" name="Slika 9" descr="File:&lt;strong&gt;Vukovarska bolnica&lt;/strong&gt; 4.JP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1" y="4039682"/>
            <a:ext cx="2749731" cy="20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SPOMEN DOM OVČARA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825061"/>
            <a:ext cx="3750826" cy="2496004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09" y="2084832"/>
            <a:ext cx="2975936" cy="446289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381897" y="3334399"/>
            <a:ext cx="259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jednom od hangara na Ovčari Srbi su počinili ratni zločin. On je pretvoren u memorijalni centar.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45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15" y="798331"/>
            <a:ext cx="3817756" cy="2540544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5" y="3893138"/>
            <a:ext cx="4119154" cy="2314441"/>
          </a:xfrm>
        </p:spPr>
      </p:pic>
      <p:pic>
        <p:nvPicPr>
          <p:cNvPr id="10" name="Slika 9" descr="PROLJEĆE SE BUDI-bijeli-vir.blog.hr - skitam za vas pitam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67" y="798331"/>
            <a:ext cx="3387392" cy="2540544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1233215" y="3338875"/>
            <a:ext cx="3222172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Bijeli križ na ušću Vuke u Dunav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453051" y="3344011"/>
            <a:ext cx="54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Spomen dom hrvatskih branitelja na Trpinjskoj cesti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683727" y="6194867"/>
            <a:ext cx="53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Memorijalno groblje žrtava Domovinskog rata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1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ile:Ovčara Massacre Memorial, the monument, &lt;strong&gt;Vukovar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68" y="1066801"/>
            <a:ext cx="6034087" cy="4022725"/>
          </a:xfrm>
        </p:spPr>
      </p:pic>
      <p:sp>
        <p:nvSpPr>
          <p:cNvPr id="5" name="TekstniOkvir 4"/>
          <p:cNvSpPr txBox="1"/>
          <p:nvPr/>
        </p:nvSpPr>
        <p:spPr>
          <a:xfrm>
            <a:off x="2682240" y="5239469"/>
            <a:ext cx="810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atin typeface="Lucida Calligraphy" panose="03010101010101010101" pitchFamily="66" charset="0"/>
              </a:rPr>
              <a:t>Da se nikad ne zaboravi…</a:t>
            </a:r>
            <a:endParaRPr lang="hr-HR" sz="36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Kata Mustapić, 3.a</a:t>
            </a:r>
          </a:p>
          <a:p>
            <a:r>
              <a:rPr lang="hr-HR" dirty="0" smtClean="0"/>
              <a:t>Osnovna škola „Josip </a:t>
            </a:r>
            <a:r>
              <a:rPr lang="hr-HR" dirty="0" err="1" smtClean="0"/>
              <a:t>Vergilij</a:t>
            </a:r>
            <a:r>
              <a:rPr lang="hr-HR" dirty="0" smtClean="0"/>
              <a:t> Perić”, Imotski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69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</TotalTime>
  <Words>176</Words>
  <Application>Microsoft Office PowerPoint</Application>
  <PresentationFormat>Široki zaslon</PresentationFormat>
  <Paragraphs>28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Lucida Calligraphy</vt:lpstr>
      <vt:lpstr>Tw Cen MT</vt:lpstr>
      <vt:lpstr>Tw Cen MT Condensed</vt:lpstr>
      <vt:lpstr>Wingdings 3</vt:lpstr>
      <vt:lpstr>Integral</vt:lpstr>
      <vt:lpstr>VUKOVAR</vt:lpstr>
      <vt:lpstr>GDJE JE SMJEŠTEN VUKOVAR?</vt:lpstr>
      <vt:lpstr>POZNATE GRAĐEVINE GRADA VUKOVARA</vt:lpstr>
      <vt:lpstr>VUKOVARSKI VODOTORANJ</vt:lpstr>
      <vt:lpstr>VUKOVARSKA BOLNICA</vt:lpstr>
      <vt:lpstr>SPOMEN DOM OVČARA</vt:lpstr>
      <vt:lpstr>PowerPoint prezentacija</vt:lpstr>
      <vt:lpstr>PowerPoint prezentacija</vt:lpstr>
      <vt:lpstr>HVALA NA POZORNOSTI!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Canini</dc:creator>
  <cp:lastModifiedBy>Canini</cp:lastModifiedBy>
  <cp:revision>14</cp:revision>
  <dcterms:created xsi:type="dcterms:W3CDTF">2020-11-16T20:31:23Z</dcterms:created>
  <dcterms:modified xsi:type="dcterms:W3CDTF">2020-11-16T22:52:34Z</dcterms:modified>
</cp:coreProperties>
</file>