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Vukovar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Bruna Šimić, 3.a.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827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620000" cy="6248400"/>
          </a:xfrm>
        </p:spPr>
        <p:txBody>
          <a:bodyPr/>
          <a:lstStyle/>
          <a:p>
            <a:r>
              <a:rPr lang="hr-HR" dirty="0" smtClean="0"/>
              <a:t>87 dana Vukovar je bio okružen neprijateljskim vojnicima JNA i paravojnim srpskim snagama.</a:t>
            </a:r>
          </a:p>
          <a:p>
            <a:r>
              <a:rPr lang="hr-HR" dirty="0" smtClean="0"/>
              <a:t> Za to vrijeme je poginulo više od 900 branitelja.</a:t>
            </a:r>
          </a:p>
          <a:p>
            <a:r>
              <a:rPr lang="hr-HR" dirty="0" smtClean="0"/>
              <a:t>Poginulo je i oko 1000 civila, a oko 7000 hrvatskih vojnika i civila završilo je u logorima.</a:t>
            </a:r>
          </a:p>
          <a:p>
            <a:pPr marL="114300" indent="0">
              <a:buNone/>
            </a:pPr>
            <a:endParaRPr lang="hr-HR" dirty="0"/>
          </a:p>
        </p:txBody>
      </p:sp>
      <p:pic>
        <p:nvPicPr>
          <p:cNvPr id="1030" name="Picture 6" descr="Zadarski - Na potpuno razrušen Vukovar dnevno je padalo po 11.000 granata,  a šteta se mjerila u milijarda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962401" cy="235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4343400" cy="228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715000"/>
          </a:xfrm>
        </p:spPr>
        <p:txBody>
          <a:bodyPr/>
          <a:lstStyle/>
          <a:p>
            <a:r>
              <a:rPr lang="hr-HR" dirty="0" smtClean="0"/>
              <a:t>Neprijateljski vojnici granatirali su i rušili sve pred sobom.</a:t>
            </a:r>
          </a:p>
          <a:p>
            <a:r>
              <a:rPr lang="hr-HR" dirty="0" smtClean="0"/>
              <a:t>Bombe su padale čak i na bolnicu, iako je na krovu bolnice bio nacrtan crveni križ, što je upozorenje da se na tom mjestu nalaze ranjenici i liječnici.</a:t>
            </a:r>
          </a:p>
          <a:p>
            <a:r>
              <a:rPr lang="hr-HR" dirty="0" smtClean="0"/>
              <a:t>U bolnici su se liječnici brinuli i o hrvatskim i neprijateljskim ranjenicima. </a:t>
            </a:r>
            <a:endParaRPr lang="hr-HR" dirty="0"/>
          </a:p>
        </p:txBody>
      </p:sp>
      <p:pic>
        <p:nvPicPr>
          <p:cNvPr id="2050" name="Picture 2" descr="Izaslanstvo Hrvatskog Crvenog križa u Vukovaru - Novosti - Hrvatski Crveni  kri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1"/>
            <a:ext cx="3733800" cy="24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5 godina potrage za odvedenim iz vukovarske bolnice: „Svi znaju sve, a  nitko ne zna ništa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0"/>
            <a:ext cx="3657600" cy="23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4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6019800"/>
          </a:xfrm>
        </p:spPr>
        <p:txBody>
          <a:bodyPr/>
          <a:lstStyle/>
          <a:p>
            <a:r>
              <a:rPr lang="hr-HR" dirty="0" smtClean="0"/>
              <a:t>Svih 87 dana iz Vukovara je o događanjima izvještavao poznati novinar Vukovarskog radija Siniša Glavašević. </a:t>
            </a:r>
          </a:p>
          <a:p>
            <a:r>
              <a:rPr lang="hr-HR" dirty="0" smtClean="0"/>
              <a:t>Nakon pada Vukovara, Siniša Glavašević je ubijen, kao i mnogi hrabri ljudi koji su do zadnjega dana ostali u svom gradu pokušavajući ga obraniti.</a:t>
            </a:r>
            <a:endParaRPr lang="hr-HR" dirty="0"/>
          </a:p>
        </p:txBody>
      </p:sp>
      <p:pic>
        <p:nvPicPr>
          <p:cNvPr id="3074" name="Picture 2" descr="Mali sat povijesti profesorice radijskog novinarstva Marine Mučalo:  Potrebno je još jednom, ponovno i stalno odavati priznanje radu Siniše  Glavašević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OCA111: HRVATSKI BRANITELJI UJEDINJE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27" y="2970394"/>
            <a:ext cx="3483123" cy="257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620000" cy="4724400"/>
          </a:xfrm>
        </p:spPr>
        <p:txBody>
          <a:bodyPr/>
          <a:lstStyle/>
          <a:p>
            <a:r>
              <a:rPr lang="hr-HR" dirty="0" smtClean="0"/>
              <a:t>Čitav grad je srušen, a među ruševinama je ostao ponosno stajati Vukovarski vodotoranj.</a:t>
            </a:r>
          </a:p>
          <a:p>
            <a:r>
              <a:rPr lang="hr-HR" dirty="0" smtClean="0"/>
              <a:t>Danas je Vukovarski vodotoranj obnovljen i simbol je hrvatskog zajedništva.</a:t>
            </a:r>
          </a:p>
          <a:p>
            <a:r>
              <a:rPr lang="hr-HR" dirty="0" smtClean="0"/>
              <a:t>Svake godine 18.11. paljenjem svijeća obilježava se Dan sjećanja na žrtvu Vukovara i Škabrnje. </a:t>
            </a:r>
          </a:p>
        </p:txBody>
      </p:sp>
      <p:pic>
        <p:nvPicPr>
          <p:cNvPr id="4098" name="Picture 2" descr="Vukovarski vodotoranj – Wiki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2209800" cy="33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ami smo 1999. izabrali odavati počast Vukovaru paljenjem svijeća. Zašto se  Vlada u to petlja? - Večernji.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25536"/>
            <a:ext cx="388619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91</TotalTime>
  <Words>189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Adjacency</vt:lpstr>
      <vt:lpstr>Vukovar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</dc:title>
  <dc:creator>Nikola</dc:creator>
  <cp:lastModifiedBy>Windows korisnik</cp:lastModifiedBy>
  <cp:revision>11</cp:revision>
  <dcterms:created xsi:type="dcterms:W3CDTF">2006-08-16T00:00:00Z</dcterms:created>
  <dcterms:modified xsi:type="dcterms:W3CDTF">2020-11-16T20:39:11Z</dcterms:modified>
</cp:coreProperties>
</file>