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45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2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4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1/26/2021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4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028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1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8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4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7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D3E7548-B09F-4DD5-8E17-2C94E093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4600" dirty="0"/>
              <a:t>POZNATI LJUDI KOJI SU NOSILI ŠEŠIR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C2BE1C-8C36-4C52-80C5-D7D663377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endParaRPr lang="hr-HR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2E5D6B-7C0E-4115-916B-87D190A69F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98" r="44821" b="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420" y="3690745"/>
            <a:ext cx="2068497" cy="206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C9466AA-C21A-4C23-8137-04C53295BB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9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7F2DAE4-2F3C-4594-A107-2435D1D077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684496"/>
            <a:ext cx="4293360" cy="5181455"/>
          </a:xfrm>
          <a:custGeom>
            <a:avLst/>
            <a:gdLst>
              <a:gd name="connsiteX0" fmla="*/ 1155130 w 4174269"/>
              <a:gd name="connsiteY0" fmla="*/ 990 h 5181455"/>
              <a:gd name="connsiteX1" fmla="*/ 2396955 w 4174269"/>
              <a:gd name="connsiteY1" fmla="*/ 367328 h 5181455"/>
              <a:gd name="connsiteX2" fmla="*/ 3827960 w 4174269"/>
              <a:gd name="connsiteY2" fmla="*/ 4749328 h 5181455"/>
              <a:gd name="connsiteX3" fmla="*/ 3561502 w 4174269"/>
              <a:gd name="connsiteY3" fmla="*/ 5090948 h 5181455"/>
              <a:gd name="connsiteX4" fmla="*/ 3452726 w 4174269"/>
              <a:gd name="connsiteY4" fmla="*/ 5181455 h 5181455"/>
              <a:gd name="connsiteX5" fmla="*/ 0 w 4174269"/>
              <a:gd name="connsiteY5" fmla="*/ 5181455 h 5181455"/>
              <a:gd name="connsiteX6" fmla="*/ 0 w 4174269"/>
              <a:gd name="connsiteY6" fmla="*/ 251605 h 5181455"/>
              <a:gd name="connsiteX7" fmla="*/ 157396 w 4174269"/>
              <a:gd name="connsiteY7" fmla="*/ 182600 h 5181455"/>
              <a:gd name="connsiteX8" fmla="*/ 1155130 w 4174269"/>
              <a:gd name="connsiteY8" fmla="*/ 990 h 51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269" h="5181455">
                <a:moveTo>
                  <a:pt x="1155130" y="990"/>
                </a:moveTo>
                <a:cubicBezTo>
                  <a:pt x="1564667" y="12730"/>
                  <a:pt x="1984593" y="129250"/>
                  <a:pt x="2396955" y="367328"/>
                </a:cubicBezTo>
                <a:cubicBezTo>
                  <a:pt x="3871760" y="1218807"/>
                  <a:pt x="4678347" y="3276416"/>
                  <a:pt x="3827960" y="4749328"/>
                </a:cubicBezTo>
                <a:cubicBezTo>
                  <a:pt x="3748235" y="4887417"/>
                  <a:pt x="3658928" y="4998272"/>
                  <a:pt x="3561502" y="5090948"/>
                </a:cubicBezTo>
                <a:lnTo>
                  <a:pt x="3452726" y="5181455"/>
                </a:lnTo>
                <a:lnTo>
                  <a:pt x="0" y="5181455"/>
                </a:lnTo>
                <a:lnTo>
                  <a:pt x="0" y="251605"/>
                </a:lnTo>
                <a:lnTo>
                  <a:pt x="157396" y="182600"/>
                </a:lnTo>
                <a:cubicBezTo>
                  <a:pt x="475610" y="54980"/>
                  <a:pt x="811718" y="-8854"/>
                  <a:pt x="115513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BE69641-D02C-48F0-8852-5FE363D48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55238"/>
            <a:ext cx="4381339" cy="5510713"/>
          </a:xfrm>
          <a:custGeom>
            <a:avLst/>
            <a:gdLst>
              <a:gd name="connsiteX0" fmla="*/ 948905 w 4259808"/>
              <a:gd name="connsiteY0" fmla="*/ 1556 h 5510713"/>
              <a:gd name="connsiteX1" fmla="*/ 2304106 w 4259808"/>
              <a:gd name="connsiteY1" fmla="*/ 405867 h 5510713"/>
              <a:gd name="connsiteX2" fmla="*/ 3890982 w 4259808"/>
              <a:gd name="connsiteY2" fmla="*/ 5156588 h 5510713"/>
              <a:gd name="connsiteX3" fmla="*/ 3680329 w 4259808"/>
              <a:gd name="connsiteY3" fmla="*/ 5445948 h 5510713"/>
              <a:gd name="connsiteX4" fmla="*/ 3616504 w 4259808"/>
              <a:gd name="connsiteY4" fmla="*/ 5510713 h 5510713"/>
              <a:gd name="connsiteX5" fmla="*/ 0 w 4259808"/>
              <a:gd name="connsiteY5" fmla="*/ 5510713 h 5510713"/>
              <a:gd name="connsiteX6" fmla="*/ 0 w 4259808"/>
              <a:gd name="connsiteY6" fmla="*/ 144797 h 5510713"/>
              <a:gd name="connsiteX7" fmla="*/ 164164 w 4259808"/>
              <a:gd name="connsiteY7" fmla="*/ 92266 h 5510713"/>
              <a:gd name="connsiteX8" fmla="*/ 948905 w 4259808"/>
              <a:gd name="connsiteY8" fmla="*/ 1556 h 551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9808" h="5510713">
                <a:moveTo>
                  <a:pt x="948905" y="1556"/>
                </a:moveTo>
                <a:cubicBezTo>
                  <a:pt x="1395136" y="16867"/>
                  <a:pt x="1853354" y="145625"/>
                  <a:pt x="2304106" y="405867"/>
                </a:cubicBezTo>
                <a:cubicBezTo>
                  <a:pt x="3916211" y="1336616"/>
                  <a:pt x="4808028" y="3568218"/>
                  <a:pt x="3890982" y="5156588"/>
                </a:cubicBezTo>
                <a:cubicBezTo>
                  <a:pt x="3826502" y="5268272"/>
                  <a:pt x="3756052" y="5363347"/>
                  <a:pt x="3680329" y="5445948"/>
                </a:cubicBezTo>
                <a:lnTo>
                  <a:pt x="3616504" y="5510713"/>
                </a:lnTo>
                <a:lnTo>
                  <a:pt x="0" y="5510713"/>
                </a:lnTo>
                <a:lnTo>
                  <a:pt x="0" y="144797"/>
                </a:lnTo>
                <a:lnTo>
                  <a:pt x="164164" y="92266"/>
                </a:lnTo>
                <a:cubicBezTo>
                  <a:pt x="418657" y="23914"/>
                  <a:pt x="681631" y="-7614"/>
                  <a:pt x="948905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D4EFF6A-7C71-4EFA-B386-711A102C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098072"/>
            <a:ext cx="3994190" cy="4767880"/>
          </a:xfrm>
          <a:custGeom>
            <a:avLst/>
            <a:gdLst>
              <a:gd name="connsiteX0" fmla="*/ 1057511 w 3702048"/>
              <a:gd name="connsiteY0" fmla="*/ 1243 h 4710667"/>
              <a:gd name="connsiteX1" fmla="*/ 2139959 w 3702048"/>
              <a:gd name="connsiteY1" fmla="*/ 324180 h 4710667"/>
              <a:gd name="connsiteX2" fmla="*/ 3407455 w 3702048"/>
              <a:gd name="connsiteY2" fmla="*/ 4118750 h 4710667"/>
              <a:gd name="connsiteX3" fmla="*/ 2754080 w 3702048"/>
              <a:gd name="connsiteY3" fmla="*/ 4690965 h 4710667"/>
              <a:gd name="connsiteX4" fmla="*/ 2711405 w 3702048"/>
              <a:gd name="connsiteY4" fmla="*/ 4710667 h 4710667"/>
              <a:gd name="connsiteX5" fmla="*/ 0 w 3702048"/>
              <a:gd name="connsiteY5" fmla="*/ 4710667 h 4710667"/>
              <a:gd name="connsiteX6" fmla="*/ 0 w 3702048"/>
              <a:gd name="connsiteY6" fmla="*/ 239601 h 4710667"/>
              <a:gd name="connsiteX7" fmla="*/ 72857 w 3702048"/>
              <a:gd name="connsiteY7" fmla="*/ 203063 h 4710667"/>
              <a:gd name="connsiteX8" fmla="*/ 1057511 w 3702048"/>
              <a:gd name="connsiteY8" fmla="*/ 1243 h 471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048" h="4710667">
                <a:moveTo>
                  <a:pt x="1057511" y="1243"/>
                </a:moveTo>
                <a:cubicBezTo>
                  <a:pt x="1413932" y="13473"/>
                  <a:pt x="1779927" y="116316"/>
                  <a:pt x="2139959" y="324180"/>
                </a:cubicBezTo>
                <a:cubicBezTo>
                  <a:pt x="3427605" y="1067603"/>
                  <a:pt x="4139931" y="2850064"/>
                  <a:pt x="3407455" y="4118750"/>
                </a:cubicBezTo>
                <a:cubicBezTo>
                  <a:pt x="3235777" y="4416105"/>
                  <a:pt x="3011128" y="4566048"/>
                  <a:pt x="2754080" y="4690965"/>
                </a:cubicBezTo>
                <a:lnTo>
                  <a:pt x="2711405" y="4710667"/>
                </a:lnTo>
                <a:lnTo>
                  <a:pt x="0" y="4710667"/>
                </a:lnTo>
                <a:lnTo>
                  <a:pt x="0" y="239601"/>
                </a:lnTo>
                <a:lnTo>
                  <a:pt x="72857" y="203063"/>
                </a:lnTo>
                <a:cubicBezTo>
                  <a:pt x="383165" y="61024"/>
                  <a:pt x="715942" y="-10476"/>
                  <a:pt x="1057511" y="1243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C4C19DC-E477-4A4D-81AC-7A8CD2E3B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58D5A3F-DB59-492A-AAD4-DDB33C65E9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CCD2426-E724-4490-8DAF-44913DC0A2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0F4763F-257F-4661-BBBE-F60DBD2594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08466B8-FA9F-41C1-9FC8-CE7F859F1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08CEEDC-820E-402C-ACC8-D657846AD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FE9B0A7-7EDC-4112-97B6-52DAEEA5A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9593FC2-93D9-4849-B727-D3A46E4BB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D68E5A-40AD-4DDB-ACD1-2CC982195C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6D0196-667E-4411-97BF-A9706C75B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8EBA9A8-D997-445C-8A4E-475FB68A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236" y="3188890"/>
            <a:ext cx="7809986" cy="987017"/>
          </a:xfrm>
        </p:spPr>
        <p:txBody>
          <a:bodyPr anchor="b">
            <a:normAutofit/>
          </a:bodyPr>
          <a:lstStyle/>
          <a:p>
            <a:r>
              <a:rPr lang="hr-HR" dirty="0" smtClean="0"/>
              <a:t>ŠEŠIRI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095EF6-65ED-4F0B-B3DC-0D0E67FF8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4315772"/>
            <a:ext cx="6724021" cy="175508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r-HR" dirty="0"/>
              <a:t>Poznate ličnosti kao </a:t>
            </a:r>
            <a:r>
              <a:rPr lang="hr-HR" dirty="0" err="1"/>
              <a:t>naprimjer</a:t>
            </a:r>
            <a:r>
              <a:rPr lang="hr-HR" dirty="0"/>
              <a:t> </a:t>
            </a:r>
            <a:r>
              <a:rPr lang="hr-HR" dirty="0" smtClean="0"/>
              <a:t>glumci, pjevači, plesači </a:t>
            </a:r>
            <a:r>
              <a:rPr lang="hr-HR" dirty="0"/>
              <a:t>i slično uvijek su nosili svoje šešire. </a:t>
            </a:r>
          </a:p>
          <a:p>
            <a:pPr>
              <a:lnSpc>
                <a:spcPct val="130000"/>
              </a:lnSpc>
            </a:pPr>
            <a:r>
              <a:rPr lang="hr-HR" dirty="0"/>
              <a:t>Nosili su ih različitih oblika i boja.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02" y="459024"/>
            <a:ext cx="3787387" cy="320948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917">
            <a:off x="4253072" y="134756"/>
            <a:ext cx="2324100" cy="19716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0079">
            <a:off x="701614" y="4302010"/>
            <a:ext cx="2324100" cy="197167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0788">
            <a:off x="9391333" y="236550"/>
            <a:ext cx="2324100" cy="197167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553">
            <a:off x="6370532" y="2447171"/>
            <a:ext cx="1748848" cy="174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CF72FE-2A17-4C74-A233-C0D6F0A0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/>
              <a:t>CHARLIE CHAPLIN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270BB39-D0BA-4DE3-95BB-6A85E588B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2519" y="2312988"/>
            <a:ext cx="5271804" cy="3651250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spcBef>
                <a:spcPts val="930"/>
              </a:spcBef>
            </a:pPr>
            <a:r>
              <a:rPr lang="en-US" dirty="0"/>
              <a:t>Charlie Chaplin 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glumac</a:t>
            </a:r>
            <a:r>
              <a:rPr lang="en-US" dirty="0"/>
              <a:t> </a:t>
            </a:r>
            <a:r>
              <a:rPr lang="en-US" dirty="0" err="1"/>
              <a:t>crno</a:t>
            </a:r>
            <a:r>
              <a:rPr lang="en-US" dirty="0"/>
              <a:t> </a:t>
            </a:r>
            <a:r>
              <a:rPr lang="en-US" dirty="0" err="1"/>
              <a:t>bijelih</a:t>
            </a:r>
            <a:r>
              <a:rPr lang="en-US" dirty="0"/>
              <a:t> </a:t>
            </a:r>
            <a:r>
              <a:rPr lang="en-US" dirty="0" err="1"/>
              <a:t>filmova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je </a:t>
            </a:r>
            <a:r>
              <a:rPr lang="en-US" dirty="0" err="1"/>
              <a:t>nosio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cilindar</a:t>
            </a:r>
            <a:r>
              <a:rPr lang="en-US" dirty="0"/>
              <a:t>. </a:t>
            </a:r>
            <a:r>
              <a:rPr lang="hr-HR" dirty="0" err="1"/>
              <a:t>Charliev</a:t>
            </a:r>
            <a:r>
              <a:rPr lang="hr-HR" dirty="0"/>
              <a:t> šešir njegov je simbol.</a:t>
            </a:r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Rezervirano mjesto sadržaja 5" descr="Slika na kojoj se prikazuje osoba, šešir, nošenje, odjeća&#10;&#10;Opis je automatski generiran">
            <a:extLst>
              <a:ext uri="{FF2B5EF4-FFF2-40B4-BE49-F238E27FC236}">
                <a16:creationId xmlns:a16="http://schemas.microsoft.com/office/drawing/2014/main" id="{F2C5B65B-57D6-46D1-AF22-7C66311EE6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894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C0385E9-02B2-4941-889A-EAD43F5BB0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6139" y="0"/>
            <a:ext cx="5455860" cy="6858000"/>
          </a:xfrm>
          <a:custGeom>
            <a:avLst/>
            <a:gdLst>
              <a:gd name="connsiteX0" fmla="*/ 3832837 w 5455860"/>
              <a:gd name="connsiteY0" fmla="*/ 0 h 6858000"/>
              <a:gd name="connsiteX1" fmla="*/ 2739604 w 5455860"/>
              <a:gd name="connsiteY1" fmla="*/ 0 h 6858000"/>
              <a:gd name="connsiteX2" fmla="*/ 1959438 w 5455860"/>
              <a:gd name="connsiteY2" fmla="*/ 0 h 6858000"/>
              <a:gd name="connsiteX3" fmla="*/ 1895061 w 5455860"/>
              <a:gd name="connsiteY3" fmla="*/ 0 h 6858000"/>
              <a:gd name="connsiteX4" fmla="*/ 249909 w 5455860"/>
              <a:gd name="connsiteY4" fmla="*/ 0 h 6858000"/>
              <a:gd name="connsiteX5" fmla="*/ 0 w 5455860"/>
              <a:gd name="connsiteY5" fmla="*/ 0 h 6858000"/>
              <a:gd name="connsiteX6" fmla="*/ 0 w 5455860"/>
              <a:gd name="connsiteY6" fmla="*/ 6858000 h 6858000"/>
              <a:gd name="connsiteX7" fmla="*/ 249909 w 5455860"/>
              <a:gd name="connsiteY7" fmla="*/ 6858000 h 6858000"/>
              <a:gd name="connsiteX8" fmla="*/ 1895061 w 5455860"/>
              <a:gd name="connsiteY8" fmla="*/ 6858000 h 6858000"/>
              <a:gd name="connsiteX9" fmla="*/ 1959438 w 5455860"/>
              <a:gd name="connsiteY9" fmla="*/ 6858000 h 6858000"/>
              <a:gd name="connsiteX10" fmla="*/ 2739604 w 5455860"/>
              <a:gd name="connsiteY10" fmla="*/ 6858000 h 6858000"/>
              <a:gd name="connsiteX11" fmla="*/ 2953106 w 5455860"/>
              <a:gd name="connsiteY11" fmla="*/ 6858000 h 6858000"/>
              <a:gd name="connsiteX12" fmla="*/ 3064862 w 5455860"/>
              <a:gd name="connsiteY12" fmla="*/ 6780599 h 6858000"/>
              <a:gd name="connsiteX13" fmla="*/ 3581510 w 5455860"/>
              <a:gd name="connsiteY13" fmla="*/ 6374814 h 6858000"/>
              <a:gd name="connsiteX14" fmla="*/ 5455860 w 5455860"/>
              <a:gd name="connsiteY14" fmla="*/ 3621656 h 6858000"/>
              <a:gd name="connsiteX15" fmla="*/ 3854961 w 5455860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5860" h="6858000">
                <a:moveTo>
                  <a:pt x="3832837" y="0"/>
                </a:moveTo>
                <a:lnTo>
                  <a:pt x="2739604" y="0"/>
                </a:lnTo>
                <a:lnTo>
                  <a:pt x="1959438" y="0"/>
                </a:lnTo>
                <a:lnTo>
                  <a:pt x="1895061" y="0"/>
                </a:lnTo>
                <a:lnTo>
                  <a:pt x="249909" y="0"/>
                </a:lnTo>
                <a:lnTo>
                  <a:pt x="0" y="0"/>
                </a:lnTo>
                <a:lnTo>
                  <a:pt x="0" y="6858000"/>
                </a:lnTo>
                <a:lnTo>
                  <a:pt x="249909" y="6858000"/>
                </a:lnTo>
                <a:lnTo>
                  <a:pt x="1895061" y="6858000"/>
                </a:lnTo>
                <a:lnTo>
                  <a:pt x="1959438" y="6858000"/>
                </a:lnTo>
                <a:lnTo>
                  <a:pt x="2739604" y="6858000"/>
                </a:lnTo>
                <a:lnTo>
                  <a:pt x="2953106" y="6858000"/>
                </a:lnTo>
                <a:lnTo>
                  <a:pt x="3064862" y="6780599"/>
                </a:lnTo>
                <a:cubicBezTo>
                  <a:pt x="3238680" y="6653108"/>
                  <a:pt x="3409307" y="6515397"/>
                  <a:pt x="3581510" y="6374814"/>
                </a:cubicBezTo>
                <a:cubicBezTo>
                  <a:pt x="4527135" y="5602839"/>
                  <a:pt x="5455860" y="4969131"/>
                  <a:pt x="5455860" y="3621656"/>
                </a:cubicBezTo>
                <a:cubicBezTo>
                  <a:pt x="5455860" y="2093192"/>
                  <a:pt x="4882124" y="754641"/>
                  <a:pt x="3854961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586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69160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94A54538-6A19-424B-B79A-31F26DD0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615" y="1045596"/>
            <a:ext cx="4148511" cy="1944371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/>
              <a:t>TIN UJEVIĆ</a:t>
            </a:r>
          </a:p>
        </p:txBody>
      </p:sp>
      <p:pic>
        <p:nvPicPr>
          <p:cNvPr id="9" name="Rezervirano mjesto slike 8" descr="Slika na kojoj se prikazuje na otvorenom, stajanje, crno, bijelo&#10;&#10;Opis je automatski generiran">
            <a:extLst>
              <a:ext uri="{FF2B5EF4-FFF2-40B4-BE49-F238E27FC236}">
                <a16:creationId xmlns:a16="http://schemas.microsoft.com/office/drawing/2014/main" id="{4A7E8A23-B0F0-48AE-BC36-395E99D95F4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8" b="7868"/>
          <a:stretch>
            <a:fillRect/>
          </a:stretch>
        </p:blipFill>
        <p:spPr>
          <a:xfrm>
            <a:off x="455875" y="69651"/>
            <a:ext cx="5824392" cy="5385917"/>
          </a:xfrm>
          <a:prstGeom prst="rect">
            <a:avLst/>
          </a:prstGeom>
        </p:spPr>
      </p:pic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EACADB3B-0225-43F1-92E4-FC31A50E5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7106" y="3220279"/>
            <a:ext cx="4023361" cy="2385392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spcBef>
                <a:spcPts val="930"/>
              </a:spcBef>
            </a:pPr>
            <a:r>
              <a:rPr lang="en-US" dirty="0"/>
              <a:t>Tin </a:t>
            </a:r>
            <a:r>
              <a:rPr lang="en-US" dirty="0" err="1"/>
              <a:t>Ujević</a:t>
            </a:r>
            <a:r>
              <a:rPr lang="en-US" dirty="0"/>
              <a:t> </a:t>
            </a:r>
            <a:r>
              <a:rPr lang="hr-HR" dirty="0"/>
              <a:t>h</a:t>
            </a:r>
            <a:r>
              <a:rPr lang="en-US" dirty="0" err="1" smtClean="0"/>
              <a:t>rvatski</a:t>
            </a:r>
            <a:r>
              <a:rPr lang="en-US" dirty="0" smtClean="0"/>
              <a:t> </a:t>
            </a:r>
            <a:r>
              <a:rPr lang="en-US" dirty="0" err="1"/>
              <a:t>pjesnik</a:t>
            </a:r>
            <a:r>
              <a:rPr lang="en-US" dirty="0"/>
              <a:t> </a:t>
            </a:r>
            <a:r>
              <a:rPr lang="en-US" dirty="0" err="1"/>
              <a:t>rođen</a:t>
            </a:r>
            <a:r>
              <a:rPr lang="en-US" dirty="0"/>
              <a:t> u </a:t>
            </a:r>
            <a:r>
              <a:rPr lang="en-US" dirty="0" err="1"/>
              <a:t>Vrgorcu</a:t>
            </a:r>
            <a:r>
              <a:rPr lang="en-US" dirty="0"/>
              <a:t> 1920.godine </a:t>
            </a:r>
            <a:r>
              <a:rPr lang="en-US" dirty="0" err="1"/>
              <a:t>naslijedio</a:t>
            </a:r>
            <a:r>
              <a:rPr lang="en-US" dirty="0"/>
              <a:t> je </a:t>
            </a:r>
            <a:r>
              <a:rPr lang="en-US" dirty="0" err="1"/>
              <a:t>pjesnički</a:t>
            </a:r>
            <a:r>
              <a:rPr lang="en-US" dirty="0"/>
              <a:t> talent od </a:t>
            </a:r>
            <a:r>
              <a:rPr lang="en-US" dirty="0" err="1"/>
              <a:t>oca</a:t>
            </a:r>
            <a:r>
              <a:rPr lang="en-US" dirty="0"/>
              <a:t>. Tin je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nosio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šešir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646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CD9558FB-DBC8-481D-853A-9091EBC36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 NJEMU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D7B5FBB1-6093-4621-A452-289534DEAB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Frank Sinatra </a:t>
            </a:r>
            <a:r>
              <a:rPr lang="hr-HR" dirty="0" smtClean="0"/>
              <a:t>američki </a:t>
            </a:r>
            <a:r>
              <a:rPr lang="hr-HR" dirty="0"/>
              <a:t>pjevač i glumac rođen 1915.godine nosio je šešir.</a:t>
            </a:r>
          </a:p>
        </p:txBody>
      </p:sp>
      <p:sp>
        <p:nvSpPr>
          <p:cNvPr id="8" name="Rezervirano mjesto teksta 7">
            <a:extLst>
              <a:ext uri="{FF2B5EF4-FFF2-40B4-BE49-F238E27FC236}">
                <a16:creationId xmlns:a16="http://schemas.microsoft.com/office/drawing/2014/main" id="{75136AD6-1B04-4136-8C40-5923F92F3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" name="Rezervirano mjesto sadržaja 10" descr="Slika na kojoj se prikazuje tekst, osoba, staro, šešir&#10;&#10;Opis je automatski generiran">
            <a:extLst>
              <a:ext uri="{FF2B5EF4-FFF2-40B4-BE49-F238E27FC236}">
                <a16:creationId xmlns:a16="http://schemas.microsoft.com/office/drawing/2014/main" id="{4E8CC5C2-6187-4C29-96FE-AF3A682A8D3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241" y="2456408"/>
            <a:ext cx="4579569" cy="3959372"/>
          </a:xfrm>
        </p:spPr>
      </p:pic>
      <p:sp>
        <p:nvSpPr>
          <p:cNvPr id="5" name="Naslov 4">
            <a:extLst>
              <a:ext uri="{FF2B5EF4-FFF2-40B4-BE49-F238E27FC236}">
                <a16:creationId xmlns:a16="http://schemas.microsoft.com/office/drawing/2014/main" id="{6D054ED2-A3DC-4FC0-A1FD-59203D01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FRANK SINATRA</a:t>
            </a:r>
          </a:p>
        </p:txBody>
      </p:sp>
    </p:spTree>
    <p:extLst>
      <p:ext uri="{BB962C8B-B14F-4D97-AF65-F5344CB8AC3E}">
        <p14:creationId xmlns:p14="http://schemas.microsoft.com/office/powerpoint/2010/main" val="20823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61F196D1-23DC-4AF2-B776-CB6B5DB4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045" y="1346200"/>
            <a:ext cx="5624118" cy="32845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MICHAEL JACKSON</a:t>
            </a:r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8A0368F4-8482-40DE-B0BE-15F23BF56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369" y="4630738"/>
            <a:ext cx="5617794" cy="1150937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930"/>
              </a:spcBef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Michael Jackson bio je </a:t>
            </a:r>
            <a:r>
              <a:rPr lang="hr-HR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merički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pjevač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rođen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1958.godine . U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mnogim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spotovima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nosio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šešir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1" name="Rezervirano mjesto sadržaja 10">
            <a:extLst>
              <a:ext uri="{FF2B5EF4-FFF2-40B4-BE49-F238E27FC236}">
                <a16:creationId xmlns:a16="http://schemas.microsoft.com/office/drawing/2014/main" id="{4FEA0232-9F3C-4977-A1D6-391D36D16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404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0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E3CE89-8E8C-4595-9CC1-A4B3A774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B9AB7D-D916-4B87-94DA-7F095A73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8697"/>
            <a:ext cx="6326775" cy="1289836"/>
          </a:xfrm>
        </p:spPr>
        <p:txBody>
          <a:bodyPr>
            <a:noAutofit/>
          </a:bodyPr>
          <a:lstStyle/>
          <a:p>
            <a:r>
              <a:rPr lang="hr-HR" sz="2800" b="1" dirty="0">
                <a:latin typeface="Arial Black" panose="020B0A04020102020204" pitchFamily="34" charset="0"/>
              </a:rPr>
              <a:t>HVALA NA POZORNOSTI!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2B884AE-2900-4494-AE1E-BE3AA67D4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8720" y="4715691"/>
            <a:ext cx="10515483" cy="1776549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Arial Black" panose="020B0A04020102020204" pitchFamily="34" charset="0"/>
              </a:rPr>
              <a:t>Izradila Maša </a:t>
            </a:r>
            <a:r>
              <a:rPr lang="hr-HR" sz="1800" dirty="0" err="1" smtClean="0">
                <a:latin typeface="Arial Black" panose="020B0A04020102020204" pitchFamily="34" charset="0"/>
              </a:rPr>
              <a:t>Srebrović</a:t>
            </a:r>
            <a:r>
              <a:rPr lang="hr-HR" sz="1800" dirty="0" smtClean="0">
                <a:latin typeface="Arial Black" panose="020B0A04020102020204" pitchFamily="34" charset="0"/>
              </a:rPr>
              <a:t>, 3. a razred</a:t>
            </a:r>
          </a:p>
          <a:p>
            <a:r>
              <a:rPr lang="hr-HR" sz="1800" dirty="0" smtClean="0">
                <a:latin typeface="Arial Black" panose="020B0A04020102020204" pitchFamily="34" charset="0"/>
              </a:rPr>
              <a:t>OŠ „Josip </a:t>
            </a:r>
            <a:r>
              <a:rPr lang="hr-HR" sz="1800" dirty="0" err="1" smtClean="0">
                <a:latin typeface="Arial Black" panose="020B0A04020102020204" pitchFamily="34" charset="0"/>
              </a:rPr>
              <a:t>Vergilij</a:t>
            </a:r>
            <a:r>
              <a:rPr lang="hr-HR" sz="1800" dirty="0" smtClean="0">
                <a:latin typeface="Arial Black" panose="020B0A04020102020204" pitchFamily="34" charset="0"/>
              </a:rPr>
              <a:t> Perić”</a:t>
            </a:r>
          </a:p>
          <a:p>
            <a:r>
              <a:rPr lang="hr-HR" sz="1800" dirty="0" smtClean="0">
                <a:latin typeface="Arial Black" panose="020B0A04020102020204" pitchFamily="34" charset="0"/>
              </a:rPr>
              <a:t>Imotski</a:t>
            </a:r>
            <a:endParaRPr lang="hr-HR" sz="1800" dirty="0">
              <a:latin typeface="Arial Black" panose="020B0A04020102020204" pitchFamily="34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50B960CE-6A9A-441B-8BE5-88989790A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6775" y="287793"/>
            <a:ext cx="5442859" cy="42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D3918A"/>
      </a:accent1>
      <a:accent2>
        <a:srgbClr val="C79A6A"/>
      </a:accent2>
      <a:accent3>
        <a:srgbClr val="AAA66F"/>
      </a:accent3>
      <a:accent4>
        <a:srgbClr val="91AB5F"/>
      </a:accent4>
      <a:accent5>
        <a:srgbClr val="80AE72"/>
      </a:accent5>
      <a:accent6>
        <a:srgbClr val="63B372"/>
      </a:accent6>
      <a:hlink>
        <a:srgbClr val="588C92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133</Words>
  <Application>Microsoft Office PowerPoint</Application>
  <PresentationFormat>Široki zaslon</PresentationFormat>
  <Paragraphs>17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 Black</vt:lpstr>
      <vt:lpstr>Corbel</vt:lpstr>
      <vt:lpstr>Meiryo</vt:lpstr>
      <vt:lpstr>SketchLinesVTI</vt:lpstr>
      <vt:lpstr>POZNATI LJUDI KOJI SU NOSILI ŠEŠIR</vt:lpstr>
      <vt:lpstr>ŠEŠIRI</vt:lpstr>
      <vt:lpstr>CHARLIE CHAPLIN</vt:lpstr>
      <vt:lpstr>TIN UJEVIĆ</vt:lpstr>
      <vt:lpstr>FRANK SINATRA</vt:lpstr>
      <vt:lpstr>MICHAEL JACKSON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POZNATI LJUDI KOJI SU NOSILI ŠEŠIR</dc:title>
  <dc:creator>mila jonjić</dc:creator>
  <cp:lastModifiedBy>Katija</cp:lastModifiedBy>
  <cp:revision>9</cp:revision>
  <dcterms:created xsi:type="dcterms:W3CDTF">2021-01-25T17:21:28Z</dcterms:created>
  <dcterms:modified xsi:type="dcterms:W3CDTF">2021-01-26T21:33:07Z</dcterms:modified>
</cp:coreProperties>
</file>