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ŠEŠIRI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Kata Mustapić, 3.a</a:t>
            </a:r>
          </a:p>
          <a:p>
            <a:r>
              <a:rPr lang="hr-HR" dirty="0" smtClean="0"/>
              <a:t>Osnovna škola „Josip </a:t>
            </a:r>
            <a:r>
              <a:rPr lang="hr-HR" dirty="0" err="1" smtClean="0"/>
              <a:t>Vergilij</a:t>
            </a:r>
            <a:r>
              <a:rPr lang="hr-HR" dirty="0" smtClean="0"/>
              <a:t> Perić”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11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326"/>
          </a:xfrm>
        </p:spPr>
        <p:txBody>
          <a:bodyPr/>
          <a:lstStyle/>
          <a:p>
            <a:r>
              <a:rPr lang="hr-HR" dirty="0" smtClean="0"/>
              <a:t>OPĆENITO O ŠEŠIRIMA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637211"/>
            <a:ext cx="9601200" cy="4230189"/>
          </a:xfrm>
        </p:spPr>
        <p:txBody>
          <a:bodyPr/>
          <a:lstStyle/>
          <a:p>
            <a:r>
              <a:rPr lang="hr-HR" dirty="0" smtClean="0"/>
              <a:t>Šešir je modni dodatak koji služi kao pokrivalo za glavu.</a:t>
            </a:r>
          </a:p>
          <a:p>
            <a:r>
              <a:rPr lang="hr-HR" dirty="0"/>
              <a:t>Sastoji se od "glave" u obliku kupole, tuljka ili zvona na užim ili širim zavinutim krilima, </a:t>
            </a:r>
            <a:r>
              <a:rPr lang="hr-HR" dirty="0" smtClean="0"/>
              <a:t>odnosno </a:t>
            </a:r>
            <a:r>
              <a:rPr lang="hr-HR" dirty="0"/>
              <a:t>obodom</a:t>
            </a:r>
            <a:r>
              <a:rPr lang="hr-HR" dirty="0" smtClean="0"/>
              <a:t>.</a:t>
            </a:r>
          </a:p>
          <a:p>
            <a:r>
              <a:rPr lang="hr-HR" dirty="0" smtClean="0"/>
              <a:t>Izrađuje se od različitih materijala kao što su biljna vlakna, slama, dabrova ili zečja dlaka, svila, vuna, koža, platno, baršun te sintetika.</a:t>
            </a:r>
          </a:p>
          <a:p>
            <a:r>
              <a:rPr lang="hr-HR" dirty="0" smtClean="0"/>
              <a:t>Koristi se kao zaštita od vrućine i kiše, a često ima estetsku i higijensku ulogu.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21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hr-HR" dirty="0" smtClean="0"/>
              <a:t>VRSTE ŠEŠIRA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628503"/>
            <a:ext cx="9601200" cy="4238897"/>
          </a:xfrm>
        </p:spPr>
        <p:txBody>
          <a:bodyPr/>
          <a:lstStyle/>
          <a:p>
            <a:r>
              <a:rPr lang="hr-HR" dirty="0" smtClean="0"/>
              <a:t>Postoji mnogo vrsta, odnosno oblika, šešira, a ovo su neke od njih: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96477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046" y="2296477"/>
            <a:ext cx="1655669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036" y="2296475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482" y="2296476"/>
            <a:ext cx="23622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kstniOkvir 7"/>
          <p:cNvSpPr txBox="1"/>
          <p:nvPr/>
        </p:nvSpPr>
        <p:spPr>
          <a:xfrm>
            <a:off x="1994160" y="4544105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cilindar</a:t>
            </a:r>
            <a:endParaRPr lang="hr-HR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4360160" y="454410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klobuk</a:t>
            </a:r>
            <a:endParaRPr lang="hr-HR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6568895" y="4544105"/>
            <a:ext cx="112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/>
              <a:t>sombrero</a:t>
            </a:r>
            <a:endParaRPr lang="hr-HR" b="1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9008383" y="4544105"/>
            <a:ext cx="163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k</a:t>
            </a:r>
            <a:r>
              <a:rPr lang="hr-HR" b="1" dirty="0" smtClean="0"/>
              <a:t>aubojski šešir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87001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144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POZNATE OSOBE SA ŠEŠIRIMA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924595"/>
            <a:ext cx="2852057" cy="37621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1.) </a:t>
            </a:r>
            <a:r>
              <a:rPr lang="hr-HR" b="1" dirty="0" smtClean="0"/>
              <a:t>AUDREY HEPBURN </a:t>
            </a:r>
            <a:r>
              <a:rPr lang="hr-HR" dirty="0" smtClean="0"/>
              <a:t>rođena je 4. svibnja 1929. u Belgiji, a preminula je 20. siječnja 1993. u Švicarskoj. </a:t>
            </a:r>
            <a:r>
              <a:rPr lang="hr-HR" dirty="0"/>
              <a:t>B</a:t>
            </a:r>
            <a:r>
              <a:rPr lang="hr-HR" dirty="0" smtClean="0"/>
              <a:t>ila</a:t>
            </a:r>
            <a:r>
              <a:rPr lang="hr-HR" b="1" dirty="0" smtClean="0"/>
              <a:t> </a:t>
            </a:r>
            <a:r>
              <a:rPr lang="hr-HR" dirty="0" smtClean="0"/>
              <a:t>je filmska i kazališna glumica. U filmu „Doručak kod </a:t>
            </a:r>
            <a:r>
              <a:rPr lang="hr-HR" dirty="0" err="1" smtClean="0"/>
              <a:t>Tiffanyja</a:t>
            </a:r>
            <a:r>
              <a:rPr lang="hr-HR" dirty="0" smtClean="0"/>
              <a:t>” nosila je masivni </a:t>
            </a:r>
            <a:r>
              <a:rPr lang="hr-HR" b="1" dirty="0" smtClean="0"/>
              <a:t>slamnati šešir </a:t>
            </a:r>
            <a:r>
              <a:rPr lang="hr-HR" dirty="0" smtClean="0"/>
              <a:t>sa satenskom vrpcom koji je upotpunio njezin izgled te je nakon toga postao popularan.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438" y="1924595"/>
            <a:ext cx="2342939" cy="293478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58" y="1924595"/>
            <a:ext cx="2371309" cy="293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9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9491"/>
          </a:xfrm>
        </p:spPr>
        <p:txBody>
          <a:bodyPr/>
          <a:lstStyle/>
          <a:p>
            <a:r>
              <a:rPr lang="hr-HR" dirty="0" smtClean="0"/>
              <a:t>POZNATE OSOBE SA ŠEŠIRIMA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1" y="1907177"/>
            <a:ext cx="2808514" cy="435210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2.) </a:t>
            </a:r>
            <a:r>
              <a:rPr lang="hr-HR" b="1" dirty="0" smtClean="0"/>
              <a:t>MICHAEL JACKSON </a:t>
            </a:r>
            <a:r>
              <a:rPr lang="hr-HR" dirty="0" smtClean="0"/>
              <a:t>bio je američki pop glazbenik. Rođen je 29. kolovoza 1958. u </a:t>
            </a:r>
            <a:r>
              <a:rPr lang="hr-HR" dirty="0" err="1" smtClean="0"/>
              <a:t>Indijani</a:t>
            </a:r>
            <a:r>
              <a:rPr lang="hr-HR" dirty="0" smtClean="0"/>
              <a:t>, a preminuo je 25. lipnja 2009. u Kaliforniji. Šešir </a:t>
            </a:r>
            <a:r>
              <a:rPr lang="hr-HR" b="1" dirty="0" smtClean="0"/>
              <a:t>Fedora</a:t>
            </a:r>
            <a:r>
              <a:rPr lang="hr-HR" dirty="0" smtClean="0"/>
              <a:t> bio je neizostavan dio njegovih modnih kombinacija. Nosio ga je tijekom koncerata i u osobnom životu.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353" y="1907177"/>
            <a:ext cx="3069854" cy="273449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45" y="1901197"/>
            <a:ext cx="2194561" cy="274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2406"/>
          </a:xfrm>
        </p:spPr>
        <p:txBody>
          <a:bodyPr/>
          <a:lstStyle/>
          <a:p>
            <a:r>
              <a:rPr lang="hr-HR" dirty="0" smtClean="0"/>
              <a:t>POZNATE OSOBE SA ŠEŠIRIMA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968136"/>
            <a:ext cx="2677886" cy="418664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3.) </a:t>
            </a:r>
            <a:r>
              <a:rPr lang="hr-HR" b="1" dirty="0" smtClean="0"/>
              <a:t>CHARLIE CHAPLIN </a:t>
            </a:r>
            <a:r>
              <a:rPr lang="hr-HR" dirty="0" smtClean="0"/>
              <a:t>bio je glumac, zvijezda nijemog filma. Rodio se 16. travnja 1889. u Velikoj Britaniji, a preminuo je 25. prosinca 1977. u Švicarskoj. Bio je prepoznatljiv po svojim brkovima, a posebno po šeširu, </a:t>
            </a:r>
            <a:r>
              <a:rPr lang="hr-HR" b="1" dirty="0" smtClean="0"/>
              <a:t>polucilindru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04" y="1968136"/>
            <a:ext cx="1796317" cy="316747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39" y="1965622"/>
            <a:ext cx="2538514" cy="316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7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40332" y="2906486"/>
            <a:ext cx="5029200" cy="1485900"/>
          </a:xfrm>
        </p:spPr>
        <p:txBody>
          <a:bodyPr/>
          <a:lstStyle/>
          <a:p>
            <a:r>
              <a:rPr lang="hr-HR" dirty="0" smtClean="0"/>
              <a:t>Hvala na pozornosti!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066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78</TotalTime>
  <Words>293</Words>
  <Application>Microsoft Office PowerPoint</Application>
  <PresentationFormat>Široki zaslon</PresentationFormat>
  <Paragraphs>21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ŠEŠIRI</vt:lpstr>
      <vt:lpstr>OPĆENITO O ŠEŠIRIMA</vt:lpstr>
      <vt:lpstr>VRSTE ŠEŠIRA</vt:lpstr>
      <vt:lpstr>POZNATE OSOBE SA ŠEŠIRIMA</vt:lpstr>
      <vt:lpstr>POZNATE OSOBE SA ŠEŠIRIMA</vt:lpstr>
      <vt:lpstr>POZNATE OSOBE SA ŠEŠIRIMA </vt:lpstr>
      <vt:lpstr>Hvala na pozornosti!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ŠEŠIRI</dc:title>
  <dc:creator>Canini</dc:creator>
  <cp:lastModifiedBy>Canini</cp:lastModifiedBy>
  <cp:revision>8</cp:revision>
  <dcterms:created xsi:type="dcterms:W3CDTF">2021-02-01T16:45:06Z</dcterms:created>
  <dcterms:modified xsi:type="dcterms:W3CDTF">2021-02-01T18:04:01Z</dcterms:modified>
</cp:coreProperties>
</file>