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C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50974-1CDA-44CE-9B00-78DE7353534C}" v="23" dt="2021-12-12T20:45:38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 P" userId="4e1a9e45809b1564" providerId="LiveId" clId="{41A50974-1CDA-44CE-9B00-78DE7353534C}"/>
    <pc:docChg chg="custSel modSld">
      <pc:chgData name="MP P" userId="4e1a9e45809b1564" providerId="LiveId" clId="{41A50974-1CDA-44CE-9B00-78DE7353534C}" dt="2021-12-12T20:45:38.217" v="39" actId="1076"/>
      <pc:docMkLst>
        <pc:docMk/>
      </pc:docMkLst>
      <pc:sldChg chg="addSp delSp modSp mod">
        <pc:chgData name="MP P" userId="4e1a9e45809b1564" providerId="LiveId" clId="{41A50974-1CDA-44CE-9B00-78DE7353534C}" dt="2021-12-12T20:45:38.217" v="39" actId="1076"/>
        <pc:sldMkLst>
          <pc:docMk/>
          <pc:sldMk cId="3484567555" sldId="258"/>
        </pc:sldMkLst>
        <pc:spChg chg="mod">
          <ac:chgData name="MP P" userId="4e1a9e45809b1564" providerId="LiveId" clId="{41A50974-1CDA-44CE-9B00-78DE7353534C}" dt="2021-11-10T16:01:26.828" v="23" actId="1076"/>
          <ac:spMkLst>
            <pc:docMk/>
            <pc:sldMk cId="3484567555" sldId="258"/>
            <ac:spMk id="2" creationId="{00000000-0000-0000-0000-000000000000}"/>
          </ac:spMkLst>
        </pc:spChg>
        <pc:spChg chg="mod">
          <ac:chgData name="MP P" userId="4e1a9e45809b1564" providerId="LiveId" clId="{41A50974-1CDA-44CE-9B00-78DE7353534C}" dt="2021-11-10T15:58:00.515" v="13" actId="1076"/>
          <ac:spMkLst>
            <pc:docMk/>
            <pc:sldMk cId="3484567555" sldId="258"/>
            <ac:spMk id="3" creationId="{00000000-0000-0000-0000-000000000000}"/>
          </ac:spMkLst>
        </pc:spChg>
        <pc:spChg chg="mod">
          <ac:chgData name="MP P" userId="4e1a9e45809b1564" providerId="LiveId" clId="{41A50974-1CDA-44CE-9B00-78DE7353534C}" dt="2021-11-10T15:58:00.515" v="13" actId="1076"/>
          <ac:spMkLst>
            <pc:docMk/>
            <pc:sldMk cId="3484567555" sldId="258"/>
            <ac:spMk id="4" creationId="{00000000-0000-0000-0000-000000000000}"/>
          </ac:spMkLst>
        </pc:spChg>
        <pc:spChg chg="mod">
          <ac:chgData name="MP P" userId="4e1a9e45809b1564" providerId="LiveId" clId="{41A50974-1CDA-44CE-9B00-78DE7353534C}" dt="2021-11-10T15:58:00.515" v="13" actId="1076"/>
          <ac:spMkLst>
            <pc:docMk/>
            <pc:sldMk cId="3484567555" sldId="258"/>
            <ac:spMk id="6" creationId="{00000000-0000-0000-0000-000000000000}"/>
          </ac:spMkLst>
        </pc:spChg>
        <pc:spChg chg="add mod">
          <ac:chgData name="MP P" userId="4e1a9e45809b1564" providerId="LiveId" clId="{41A50974-1CDA-44CE-9B00-78DE7353534C}" dt="2021-11-10T15:58:13.275" v="14" actId="571"/>
          <ac:spMkLst>
            <pc:docMk/>
            <pc:sldMk cId="3484567555" sldId="258"/>
            <ac:spMk id="25" creationId="{45A5A68F-F14C-4AC8-86D9-3FDEADD4BD4D}"/>
          </ac:spMkLst>
        </pc:spChg>
        <pc:spChg chg="add del mod">
          <ac:chgData name="MP P" userId="4e1a9e45809b1564" providerId="LiveId" clId="{41A50974-1CDA-44CE-9B00-78DE7353534C}" dt="2021-11-10T16:02:01.354" v="34" actId="478"/>
          <ac:spMkLst>
            <pc:docMk/>
            <pc:sldMk cId="3484567555" sldId="258"/>
            <ac:spMk id="27" creationId="{136229B9-9AFF-4222-9C13-CC8FC942A56E}"/>
          </ac:spMkLst>
        </pc:spChg>
        <pc:spChg chg="add mod">
          <ac:chgData name="MP P" userId="4e1a9e45809b1564" providerId="LiveId" clId="{41A50974-1CDA-44CE-9B00-78DE7353534C}" dt="2021-11-10T15:58:13.275" v="14" actId="571"/>
          <ac:spMkLst>
            <pc:docMk/>
            <pc:sldMk cId="3484567555" sldId="258"/>
            <ac:spMk id="29" creationId="{C81F424C-5937-4F1D-A607-58D72B1D0040}"/>
          </ac:spMkLst>
        </pc:spChg>
        <pc:spChg chg="add mod">
          <ac:chgData name="MP P" userId="4e1a9e45809b1564" providerId="LiveId" clId="{41A50974-1CDA-44CE-9B00-78DE7353534C}" dt="2021-11-10T15:58:19.348" v="15" actId="571"/>
          <ac:spMkLst>
            <pc:docMk/>
            <pc:sldMk cId="3484567555" sldId="258"/>
            <ac:spMk id="30" creationId="{7E36027C-6CE6-4DE1-B733-1E5579B2E648}"/>
          </ac:spMkLst>
        </pc:spChg>
        <pc:spChg chg="add mod">
          <ac:chgData name="MP P" userId="4e1a9e45809b1564" providerId="LiveId" clId="{41A50974-1CDA-44CE-9B00-78DE7353534C}" dt="2021-11-10T15:58:19.348" v="15" actId="571"/>
          <ac:spMkLst>
            <pc:docMk/>
            <pc:sldMk cId="3484567555" sldId="258"/>
            <ac:spMk id="47" creationId="{6357D0BC-C7E9-4F8E-98BE-3E726AD00598}"/>
          </ac:spMkLst>
        </pc:spChg>
        <pc:spChg chg="add del mod">
          <ac:chgData name="MP P" userId="4e1a9e45809b1564" providerId="LiveId" clId="{41A50974-1CDA-44CE-9B00-78DE7353534C}" dt="2021-11-10T16:01:58.863" v="33" actId="478"/>
          <ac:spMkLst>
            <pc:docMk/>
            <pc:sldMk cId="3484567555" sldId="258"/>
            <ac:spMk id="48" creationId="{3CD9FF42-E77B-4916-BFF1-32C058E9835D}"/>
          </ac:spMkLst>
        </pc:spChg>
        <pc:spChg chg="add mod">
          <ac:chgData name="MP P" userId="4e1a9e45809b1564" providerId="LiveId" clId="{41A50974-1CDA-44CE-9B00-78DE7353534C}" dt="2021-11-10T15:58:19.348" v="15" actId="571"/>
          <ac:spMkLst>
            <pc:docMk/>
            <pc:sldMk cId="3484567555" sldId="258"/>
            <ac:spMk id="49" creationId="{4270622B-A19F-4C94-ACB5-2B194E3FFDD7}"/>
          </ac:spMkLst>
        </pc:spChg>
        <pc:spChg chg="add del mod">
          <ac:chgData name="MP P" userId="4e1a9e45809b1564" providerId="LiveId" clId="{41A50974-1CDA-44CE-9B00-78DE7353534C}" dt="2021-11-10T16:02:06.664" v="36" actId="478"/>
          <ac:spMkLst>
            <pc:docMk/>
            <pc:sldMk cId="3484567555" sldId="258"/>
            <ac:spMk id="56" creationId="{1800C82E-21BB-4C54-BEA6-A3E386A32B8E}"/>
          </ac:spMkLst>
        </pc:spChg>
        <pc:spChg chg="add del mod">
          <ac:chgData name="MP P" userId="4e1a9e45809b1564" providerId="LiveId" clId="{41A50974-1CDA-44CE-9B00-78DE7353534C}" dt="2021-11-10T16:01:34.714" v="29" actId="478"/>
          <ac:spMkLst>
            <pc:docMk/>
            <pc:sldMk cId="3484567555" sldId="258"/>
            <ac:spMk id="70" creationId="{9E77624B-16A7-4DEB-B9BA-C3CB71F20DFE}"/>
          </ac:spMkLst>
        </pc:spChg>
        <pc:spChg chg="add del mod">
          <ac:chgData name="MP P" userId="4e1a9e45809b1564" providerId="LiveId" clId="{41A50974-1CDA-44CE-9B00-78DE7353534C}" dt="2021-11-10T16:01:33.303" v="27" actId="478"/>
          <ac:spMkLst>
            <pc:docMk/>
            <pc:sldMk cId="3484567555" sldId="258"/>
            <ac:spMk id="71" creationId="{E25204AF-D5E2-408A-8437-7C8975D2AA7E}"/>
          </ac:spMkLst>
        </pc:spChg>
        <pc:spChg chg="add del mod">
          <ac:chgData name="MP P" userId="4e1a9e45809b1564" providerId="LiveId" clId="{41A50974-1CDA-44CE-9B00-78DE7353534C}" dt="2021-11-10T16:01:35.962" v="30" actId="478"/>
          <ac:spMkLst>
            <pc:docMk/>
            <pc:sldMk cId="3484567555" sldId="258"/>
            <ac:spMk id="72" creationId="{831C4D45-4F1D-48C9-BF84-856554A7EB93}"/>
          </ac:spMkLst>
        </pc:sp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7" creationId="{6EC5FE3E-A77F-4227-9452-072591FED36F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9" creationId="{A173BEA2-622D-47A9-B75F-F382087D61FC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0" creationId="{5965CD02-A4AB-45A2-ABDE-8A64150F7305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1" creationId="{4EFF1999-EF1B-48EF-BF78-632267613321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3" creationId="{308B330D-B85F-4AF7-99CB-29725B23D4DC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4" creationId="{3A028D08-FC22-47E3-912E-41B15C7B1B61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5" creationId="{E9EF285A-DCA2-4DC5-85E2-698BBF907099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6" creationId="{6C92D490-948B-4FF2-A387-1CD5426B0744}"/>
          </ac:picMkLst>
        </pc:picChg>
        <pc:picChg chg="mod">
          <ac:chgData name="MP P" userId="4e1a9e45809b1564" providerId="LiveId" clId="{41A50974-1CDA-44CE-9B00-78DE7353534C}" dt="2021-11-10T15:57:52.976" v="9" actId="1076"/>
          <ac:picMkLst>
            <pc:docMk/>
            <pc:sldMk cId="3484567555" sldId="258"/>
            <ac:picMk id="17" creationId="{C237F4C3-7560-4DCA-BD0A-5642FB3026B5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8" creationId="{C492D5A5-AFE6-4B51-A915-720884016BF7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19" creationId="{BFE37E63-D833-4210-AD45-0C4E079D7F01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21" creationId="{46FFBBB7-802C-49D8-90C4-F1A91654254B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22" creationId="{F07CAF3F-5F88-4A75-B22C-199CB918BD10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24" creationId="{E0F79BD7-E370-4E7F-83C1-0D24BC314A7A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26" creationId="{2D642646-DCBF-4897-BA03-82650EADE077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28" creationId="{0BF2C01F-4B29-49A8-8018-E293950FD0EB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31" creationId="{B0963F18-9702-4A2A-A5A8-A823D90593A9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32" creationId="{F8987939-90BC-4E4E-A641-723E3D312647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33" creationId="{877E70E6-8B6C-47DB-9DCA-AF4FBBB3136C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34" creationId="{C53A97ED-DFA3-4254-922E-F08C77DD042D}"/>
          </ac:picMkLst>
        </pc:picChg>
        <pc:picChg chg="add mod">
          <ac:chgData name="MP P" userId="4e1a9e45809b1564" providerId="LiveId" clId="{41A50974-1CDA-44CE-9B00-78DE7353534C}" dt="2021-12-12T20:45:38.217" v="39" actId="1076"/>
          <ac:picMkLst>
            <pc:docMk/>
            <pc:sldMk cId="3484567555" sldId="258"/>
            <ac:picMk id="35" creationId="{3E0FFFAC-B73B-49A2-B5B8-FF226FA62C1F}"/>
          </ac:picMkLst>
        </pc:picChg>
        <pc:picChg chg="mod">
          <ac:chgData name="MP P" userId="4e1a9e45809b1564" providerId="LiveId" clId="{41A50974-1CDA-44CE-9B00-78DE7353534C}" dt="2021-11-10T15:58:00.515" v="13" actId="1076"/>
          <ac:picMkLst>
            <pc:docMk/>
            <pc:sldMk cId="3484567555" sldId="258"/>
            <ac:picMk id="36" creationId="{5596AEAB-2A71-475B-9272-97AA179178C7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37" creationId="{F1C1389C-FB48-498E-A17A-E670840F752A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38" creationId="{1C3C42C0-A7A1-4C88-9D32-EDF61F6167C4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39" creationId="{FF069F1D-3451-4924-9791-B17EF439267D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0" creationId="{7726844F-45F0-45BE-9FFF-440D090D2FF8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1" creationId="{B74683CC-E4E8-4890-A106-40914CC3D746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2" creationId="{EC432147-198F-49DD-87EA-A0E5E5B25035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3" creationId="{75958FE0-7BA4-4555-8BD6-CBD233C3261B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4" creationId="{DCC0877C-8347-4715-8AD5-3F382B03A113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5" creationId="{DC97F5D8-5009-4524-8C80-E31FEC35BD3B}"/>
          </ac:picMkLst>
        </pc:picChg>
        <pc:picChg chg="add mod">
          <ac:chgData name="MP P" userId="4e1a9e45809b1564" providerId="LiveId" clId="{41A50974-1CDA-44CE-9B00-78DE7353534C}" dt="2021-11-10T15:58:19.348" v="15" actId="571"/>
          <ac:picMkLst>
            <pc:docMk/>
            <pc:sldMk cId="3484567555" sldId="258"/>
            <ac:picMk id="46" creationId="{FAF471CD-6869-473C-9FF0-C75F2BB3CFCA}"/>
          </ac:picMkLst>
        </pc:picChg>
        <pc:picChg chg="add mod">
          <ac:chgData name="MP P" userId="4e1a9e45809b1564" providerId="LiveId" clId="{41A50974-1CDA-44CE-9B00-78DE7353534C}" dt="2021-11-10T16:02:55.085" v="38" actId="1076"/>
          <ac:picMkLst>
            <pc:docMk/>
            <pc:sldMk cId="3484567555" sldId="258"/>
            <ac:picMk id="50" creationId="{202568BC-2507-470A-BC83-6E828A2E53FC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51" creationId="{4708054F-BD27-44B5-9282-AE0DB60C675B}"/>
          </ac:picMkLst>
        </pc:picChg>
        <pc:picChg chg="add mod">
          <ac:chgData name="MP P" userId="4e1a9e45809b1564" providerId="LiveId" clId="{41A50974-1CDA-44CE-9B00-78DE7353534C}" dt="2021-11-10T16:02:55.085" v="38" actId="1076"/>
          <ac:picMkLst>
            <pc:docMk/>
            <pc:sldMk cId="3484567555" sldId="258"/>
            <ac:picMk id="52" creationId="{A8AB2718-F244-4867-A266-1D3034556D68}"/>
          </ac:picMkLst>
        </pc:picChg>
        <pc:picChg chg="add mod">
          <ac:chgData name="MP P" userId="4e1a9e45809b1564" providerId="LiveId" clId="{41A50974-1CDA-44CE-9B00-78DE7353534C}" dt="2021-11-10T16:02:55.085" v="38" actId="1076"/>
          <ac:picMkLst>
            <pc:docMk/>
            <pc:sldMk cId="3484567555" sldId="258"/>
            <ac:picMk id="53" creationId="{B6FAA765-A0BC-4239-B971-1FBA8F0E603D}"/>
          </ac:picMkLst>
        </pc:picChg>
        <pc:picChg chg="add mod">
          <ac:chgData name="MP P" userId="4e1a9e45809b1564" providerId="LiveId" clId="{41A50974-1CDA-44CE-9B00-78DE7353534C}" dt="2021-11-10T16:02:55.085" v="38" actId="1076"/>
          <ac:picMkLst>
            <pc:docMk/>
            <pc:sldMk cId="3484567555" sldId="258"/>
            <ac:picMk id="54" creationId="{A86AC870-E67A-4B0C-98CD-525BB0801E99}"/>
          </ac:picMkLst>
        </pc:picChg>
        <pc:picChg chg="add mod">
          <ac:chgData name="MP P" userId="4e1a9e45809b1564" providerId="LiveId" clId="{41A50974-1CDA-44CE-9B00-78DE7353534C}" dt="2021-11-10T16:02:55.085" v="38" actId="1076"/>
          <ac:picMkLst>
            <pc:docMk/>
            <pc:sldMk cId="3484567555" sldId="258"/>
            <ac:picMk id="55" creationId="{E6B4CC4A-674D-438F-978E-9E5496738056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57" creationId="{22897F30-71C8-4487-9E56-6AF6F9BA7C9B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58" creationId="{8FBF56C0-2CCA-46A7-8B50-9C3E43BAD7D1}"/>
          </ac:picMkLst>
        </pc:picChg>
        <pc:picChg chg="add del mod">
          <ac:chgData name="MP P" userId="4e1a9e45809b1564" providerId="LiveId" clId="{41A50974-1CDA-44CE-9B00-78DE7353534C}" dt="2021-11-10T16:02:12.041" v="37" actId="21"/>
          <ac:picMkLst>
            <pc:docMk/>
            <pc:sldMk cId="3484567555" sldId="258"/>
            <ac:picMk id="59" creationId="{4C073DBF-059C-44BE-B51D-E82E9C72C079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0" creationId="{3FB8B3FF-2C1D-4E42-9C07-F8D0FD772D55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1" creationId="{CDB84A70-0C89-4D8B-950C-AA0EACCD0136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2" creationId="{59355C32-1F90-44EF-BD7D-161BFE872B00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3" creationId="{15007DC6-90D7-4F76-B89A-61249FAB76DB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4" creationId="{5B7B7C02-60A1-4529-AE36-3F9AD7165CE5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5" creationId="{C3B2C91A-5C5C-4A6F-8999-21CCA925F6E3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6" creationId="{BDF21381-6AAF-429B-A98C-3B53AB3CED2E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7" creationId="{8B061C27-D027-4C08-AE10-96BCED92733E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8" creationId="{9C487F05-EFE1-42AE-AFF3-4939258F1E2C}"/>
          </ac:picMkLst>
        </pc:picChg>
        <pc:picChg chg="add mod">
          <ac:chgData name="MP P" userId="4e1a9e45809b1564" providerId="LiveId" clId="{41A50974-1CDA-44CE-9B00-78DE7353534C}" dt="2021-11-10T15:58:40.904" v="21" actId="1076"/>
          <ac:picMkLst>
            <pc:docMk/>
            <pc:sldMk cId="3484567555" sldId="258"/>
            <ac:picMk id="69" creationId="{9B601515-E642-44C1-A179-1F454E162436}"/>
          </ac:picMkLst>
        </pc:picChg>
      </pc:sldChg>
    </pc:docChg>
  </pc:docChgLst>
  <pc:docChgLst>
    <pc:chgData name="MP P" userId="4e1a9e45809b1564" providerId="LiveId" clId="{8187DAFE-87CE-443F-BA85-780398266E61}"/>
    <pc:docChg chg="undo custSel modSld">
      <pc:chgData name="MP P" userId="4e1a9e45809b1564" providerId="LiveId" clId="{8187DAFE-87CE-443F-BA85-780398266E61}" dt="2021-05-21T21:31:37.275" v="232" actId="1076"/>
      <pc:docMkLst>
        <pc:docMk/>
      </pc:docMkLst>
      <pc:sldChg chg="modSp mod">
        <pc:chgData name="MP P" userId="4e1a9e45809b1564" providerId="LiveId" clId="{8187DAFE-87CE-443F-BA85-780398266E61}" dt="2021-05-21T21:31:37.275" v="232" actId="1076"/>
        <pc:sldMkLst>
          <pc:docMk/>
          <pc:sldMk cId="3484567555" sldId="258"/>
        </pc:sldMkLst>
        <pc:picChg chg="mod">
          <ac:chgData name="MP P" userId="4e1a9e45809b1564" providerId="LiveId" clId="{8187DAFE-87CE-443F-BA85-780398266E61}" dt="2021-05-13T16:42:06.653" v="72" actId="1076"/>
          <ac:picMkLst>
            <pc:docMk/>
            <pc:sldMk cId="3484567555" sldId="258"/>
            <ac:picMk id="7" creationId="{6EC5FE3E-A77F-4227-9452-072591FED36F}"/>
          </ac:picMkLst>
        </pc:picChg>
        <pc:picChg chg="mod">
          <ac:chgData name="MP P" userId="4e1a9e45809b1564" providerId="LiveId" clId="{8187DAFE-87CE-443F-BA85-780398266E61}" dt="2021-05-13T16:42:08.246" v="73" actId="1076"/>
          <ac:picMkLst>
            <pc:docMk/>
            <pc:sldMk cId="3484567555" sldId="258"/>
            <ac:picMk id="9" creationId="{A173BEA2-622D-47A9-B75F-F382087D61FC}"/>
          </ac:picMkLst>
        </pc:picChg>
        <pc:picChg chg="mod">
          <ac:chgData name="MP P" userId="4e1a9e45809b1564" providerId="LiveId" clId="{8187DAFE-87CE-443F-BA85-780398266E61}" dt="2021-05-13T16:42:28.642" v="88" actId="1076"/>
          <ac:picMkLst>
            <pc:docMk/>
            <pc:sldMk cId="3484567555" sldId="258"/>
            <ac:picMk id="10" creationId="{5965CD02-A4AB-45A2-ABDE-8A64150F7305}"/>
          </ac:picMkLst>
        </pc:picChg>
        <pc:picChg chg="mod">
          <ac:chgData name="MP P" userId="4e1a9e45809b1564" providerId="LiveId" clId="{8187DAFE-87CE-443F-BA85-780398266E61}" dt="2021-05-21T21:31:37.275" v="232" actId="1076"/>
          <ac:picMkLst>
            <pc:docMk/>
            <pc:sldMk cId="3484567555" sldId="258"/>
            <ac:picMk id="11" creationId="{4EFF1999-EF1B-48EF-BF78-632267613321}"/>
          </ac:picMkLst>
        </pc:picChg>
        <pc:picChg chg="mod">
          <ac:chgData name="MP P" userId="4e1a9e45809b1564" providerId="LiveId" clId="{8187DAFE-87CE-443F-BA85-780398266E61}" dt="2021-05-13T16:42:13.204" v="76" actId="1076"/>
          <ac:picMkLst>
            <pc:docMk/>
            <pc:sldMk cId="3484567555" sldId="258"/>
            <ac:picMk id="13" creationId="{308B330D-B85F-4AF7-99CB-29725B23D4DC}"/>
          </ac:picMkLst>
        </pc:picChg>
        <pc:picChg chg="mod">
          <ac:chgData name="MP P" userId="4e1a9e45809b1564" providerId="LiveId" clId="{8187DAFE-87CE-443F-BA85-780398266E61}" dt="2021-05-13T16:42:09.754" v="74" actId="1076"/>
          <ac:picMkLst>
            <pc:docMk/>
            <pc:sldMk cId="3484567555" sldId="258"/>
            <ac:picMk id="14" creationId="{3A028D08-FC22-47E3-912E-41B15C7B1B61}"/>
          </ac:picMkLst>
        </pc:picChg>
        <pc:picChg chg="mod">
          <ac:chgData name="MP P" userId="4e1a9e45809b1564" providerId="LiveId" clId="{8187DAFE-87CE-443F-BA85-780398266E61}" dt="2021-05-13T16:42:14.350" v="77" actId="1076"/>
          <ac:picMkLst>
            <pc:docMk/>
            <pc:sldMk cId="3484567555" sldId="258"/>
            <ac:picMk id="15" creationId="{E9EF285A-DCA2-4DC5-85E2-698BBF907099}"/>
          </ac:picMkLst>
        </pc:picChg>
        <pc:picChg chg="mod">
          <ac:chgData name="MP P" userId="4e1a9e45809b1564" providerId="LiveId" clId="{8187DAFE-87CE-443F-BA85-780398266E61}" dt="2021-05-13T16:42:41.180" v="96" actId="1076"/>
          <ac:picMkLst>
            <pc:docMk/>
            <pc:sldMk cId="3484567555" sldId="258"/>
            <ac:picMk id="16" creationId="{6C92D490-948B-4FF2-A387-1CD5426B0744}"/>
          </ac:picMkLst>
        </pc:picChg>
        <pc:picChg chg="mod">
          <ac:chgData name="MP P" userId="4e1a9e45809b1564" providerId="LiveId" clId="{8187DAFE-87CE-443F-BA85-780398266E61}" dt="2021-05-13T16:42:42.073" v="97" actId="1076"/>
          <ac:picMkLst>
            <pc:docMk/>
            <pc:sldMk cId="3484567555" sldId="258"/>
            <ac:picMk id="17" creationId="{C237F4C3-7560-4DCA-BD0A-5642FB3026B5}"/>
          </ac:picMkLst>
        </pc:picChg>
        <pc:picChg chg="mod">
          <ac:chgData name="MP P" userId="4e1a9e45809b1564" providerId="LiveId" clId="{8187DAFE-87CE-443F-BA85-780398266E61}" dt="2021-05-13T16:42:44.692" v="98" actId="1076"/>
          <ac:picMkLst>
            <pc:docMk/>
            <pc:sldMk cId="3484567555" sldId="258"/>
            <ac:picMk id="18" creationId="{C492D5A5-AFE6-4B51-A915-720884016BF7}"/>
          </ac:picMkLst>
        </pc:picChg>
        <pc:picChg chg="mod">
          <ac:chgData name="MP P" userId="4e1a9e45809b1564" providerId="LiveId" clId="{8187DAFE-87CE-443F-BA85-780398266E61}" dt="2021-05-13T16:42:24.943" v="85" actId="1076"/>
          <ac:picMkLst>
            <pc:docMk/>
            <pc:sldMk cId="3484567555" sldId="258"/>
            <ac:picMk id="19" creationId="{BFE37E63-D833-4210-AD45-0C4E079D7F01}"/>
          </ac:picMkLst>
        </pc:picChg>
        <pc:picChg chg="mod">
          <ac:chgData name="MP P" userId="4e1a9e45809b1564" providerId="LiveId" clId="{8187DAFE-87CE-443F-BA85-780398266E61}" dt="2021-05-13T16:42:38.940" v="94" actId="1076"/>
          <ac:picMkLst>
            <pc:docMk/>
            <pc:sldMk cId="3484567555" sldId="258"/>
            <ac:picMk id="21" creationId="{46FFBBB7-802C-49D8-90C4-F1A91654254B}"/>
          </ac:picMkLst>
        </pc:picChg>
        <pc:picChg chg="mod">
          <ac:chgData name="MP P" userId="4e1a9e45809b1564" providerId="LiveId" clId="{8187DAFE-87CE-443F-BA85-780398266E61}" dt="2021-05-13T16:42:40.147" v="95" actId="1076"/>
          <ac:picMkLst>
            <pc:docMk/>
            <pc:sldMk cId="3484567555" sldId="258"/>
            <ac:picMk id="22" creationId="{F07CAF3F-5F88-4A75-B22C-199CB918BD10}"/>
          </ac:picMkLst>
        </pc:picChg>
        <pc:picChg chg="mod">
          <ac:chgData name="MP P" userId="4e1a9e45809b1564" providerId="LiveId" clId="{8187DAFE-87CE-443F-BA85-780398266E61}" dt="2021-05-13T16:42:27.209" v="87" actId="1076"/>
          <ac:picMkLst>
            <pc:docMk/>
            <pc:sldMk cId="3484567555" sldId="258"/>
            <ac:picMk id="24" creationId="{E0F79BD7-E370-4E7F-83C1-0D24BC314A7A}"/>
          </ac:picMkLst>
        </pc:picChg>
        <pc:picChg chg="mod">
          <ac:chgData name="MP P" userId="4e1a9e45809b1564" providerId="LiveId" clId="{8187DAFE-87CE-443F-BA85-780398266E61}" dt="2021-05-13T16:42:45.478" v="99" actId="1076"/>
          <ac:picMkLst>
            <pc:docMk/>
            <pc:sldMk cId="3484567555" sldId="258"/>
            <ac:picMk id="26" creationId="{2D642646-DCBF-4897-BA03-82650EADE077}"/>
          </ac:picMkLst>
        </pc:picChg>
        <pc:picChg chg="mod">
          <ac:chgData name="MP P" userId="4e1a9e45809b1564" providerId="LiveId" clId="{8187DAFE-87CE-443F-BA85-780398266E61}" dt="2021-05-13T16:42:26.002" v="86" actId="1076"/>
          <ac:picMkLst>
            <pc:docMk/>
            <pc:sldMk cId="3484567555" sldId="258"/>
            <ac:picMk id="28" creationId="{0BF2C01F-4B29-49A8-8018-E293950FD0EB}"/>
          </ac:picMkLst>
        </pc:picChg>
        <pc:picChg chg="mod">
          <ac:chgData name="MP P" userId="4e1a9e45809b1564" providerId="LiveId" clId="{8187DAFE-87CE-443F-BA85-780398266E61}" dt="2021-05-13T16:42:37.821" v="93" actId="1076"/>
          <ac:picMkLst>
            <pc:docMk/>
            <pc:sldMk cId="3484567555" sldId="258"/>
            <ac:picMk id="32" creationId="{F8987939-90BC-4E4E-A641-723E3D312647}"/>
          </ac:picMkLst>
        </pc:picChg>
        <pc:picChg chg="mod">
          <ac:chgData name="MP P" userId="4e1a9e45809b1564" providerId="LiveId" clId="{8187DAFE-87CE-443F-BA85-780398266E61}" dt="2021-05-13T16:42:36.459" v="92" actId="1076"/>
          <ac:picMkLst>
            <pc:docMk/>
            <pc:sldMk cId="3484567555" sldId="258"/>
            <ac:picMk id="34" creationId="{C53A97ED-DFA3-4254-922E-F08C77DD042D}"/>
          </ac:picMkLst>
        </pc:picChg>
        <pc:picChg chg="mod">
          <ac:chgData name="MP P" userId="4e1a9e45809b1564" providerId="LiveId" clId="{8187DAFE-87CE-443F-BA85-780398266E61}" dt="2021-05-13T16:42:35.067" v="91" actId="14100"/>
          <ac:picMkLst>
            <pc:docMk/>
            <pc:sldMk cId="3484567555" sldId="258"/>
            <ac:picMk id="36" creationId="{5596AEAB-2A71-475B-9272-97AA179178C7}"/>
          </ac:picMkLst>
        </pc:picChg>
      </pc:sldChg>
      <pc:sldChg chg="addSp delSp modSp mod setBg setClrOvrMap">
        <pc:chgData name="MP P" userId="4e1a9e45809b1564" providerId="LiveId" clId="{8187DAFE-87CE-443F-BA85-780398266E61}" dt="2021-05-13T17:25:58.373" v="231" actId="207"/>
        <pc:sldMkLst>
          <pc:docMk/>
          <pc:sldMk cId="841135417" sldId="259"/>
        </pc:sldMkLst>
        <pc:spChg chg="mod">
          <ac:chgData name="MP P" userId="4e1a9e45809b1564" providerId="LiveId" clId="{8187DAFE-87CE-443F-BA85-780398266E61}" dt="2021-05-13T17:25:29.556" v="230" actId="20577"/>
          <ac:spMkLst>
            <pc:docMk/>
            <pc:sldMk cId="841135417" sldId="259"/>
            <ac:spMk id="2" creationId="{00000000-0000-0000-0000-000000000000}"/>
          </ac:spMkLst>
        </pc:spChg>
        <pc:spChg chg="add mod">
          <ac:chgData name="MP P" userId="4e1a9e45809b1564" providerId="LiveId" clId="{8187DAFE-87CE-443F-BA85-780398266E61}" dt="2021-05-13T17:23:13.112" v="196" actId="1076"/>
          <ac:spMkLst>
            <pc:docMk/>
            <pc:sldMk cId="841135417" sldId="259"/>
            <ac:spMk id="4" creationId="{75EA1500-3A08-4978-AC88-CB56CCE1A95A}"/>
          </ac:spMkLst>
        </pc:spChg>
        <pc:spChg chg="mod">
          <ac:chgData name="MP P" userId="4e1a9e45809b1564" providerId="LiveId" clId="{8187DAFE-87CE-443F-BA85-780398266E61}" dt="2021-05-13T17:25:58.373" v="231" actId="207"/>
          <ac:spMkLst>
            <pc:docMk/>
            <pc:sldMk cId="841135417" sldId="259"/>
            <ac:spMk id="6" creationId="{1B85A147-7013-4FE3-A179-57E7BF3FC5A4}"/>
          </ac:spMkLst>
        </pc:spChg>
        <pc:spChg chg="add del">
          <ac:chgData name="MP P" userId="4e1a9e45809b1564" providerId="LiveId" clId="{8187DAFE-87CE-443F-BA85-780398266E61}" dt="2021-05-13T17:21:55.973" v="163" actId="26606"/>
          <ac:spMkLst>
            <pc:docMk/>
            <pc:sldMk cId="841135417" sldId="259"/>
            <ac:spMk id="11" creationId="{8EE457FF-670E-4EC1-ACD4-1173DA9A7975}"/>
          </ac:spMkLst>
        </pc:spChg>
        <pc:spChg chg="add mod">
          <ac:chgData name="MP P" userId="4e1a9e45809b1564" providerId="LiveId" clId="{8187DAFE-87CE-443F-BA85-780398266E61}" dt="2021-05-13T17:25:25.544" v="229" actId="20577"/>
          <ac:spMkLst>
            <pc:docMk/>
            <pc:sldMk cId="841135417" sldId="259"/>
            <ac:spMk id="12" creationId="{126CE790-A4D8-4960-A538-231AF9E8A1CD}"/>
          </ac:spMkLst>
        </pc:spChg>
        <pc:spChg chg="add del">
          <ac:chgData name="MP P" userId="4e1a9e45809b1564" providerId="LiveId" clId="{8187DAFE-87CE-443F-BA85-780398266E61}" dt="2021-05-13T17:21:55.973" v="163" actId="26606"/>
          <ac:spMkLst>
            <pc:docMk/>
            <pc:sldMk cId="841135417" sldId="259"/>
            <ac:spMk id="13" creationId="{089A69AF-D57B-49B4-886C-D4A5DC194421}"/>
          </ac:spMkLst>
        </pc:spChg>
        <pc:spChg chg="add del">
          <ac:chgData name="MP P" userId="4e1a9e45809b1564" providerId="LiveId" clId="{8187DAFE-87CE-443F-BA85-780398266E61}" dt="2021-05-13T17:21:55.973" v="163" actId="26606"/>
          <ac:spMkLst>
            <pc:docMk/>
            <pc:sldMk cId="841135417" sldId="259"/>
            <ac:spMk id="15" creationId="{CABDC08D-6093-4397-92D4-54D00E2BB1C2}"/>
          </ac:spMkLst>
        </pc:spChg>
        <pc:spChg chg="add">
          <ac:chgData name="MP P" userId="4e1a9e45809b1564" providerId="LiveId" clId="{8187DAFE-87CE-443F-BA85-780398266E61}" dt="2021-05-13T17:21:55.991" v="164" actId="26606"/>
          <ac:spMkLst>
            <pc:docMk/>
            <pc:sldMk cId="841135417" sldId="259"/>
            <ac:spMk id="17" creationId="{8EE457FF-670E-4EC1-ACD4-1173DA9A7975}"/>
          </ac:spMkLst>
        </pc:spChg>
        <pc:spChg chg="add">
          <ac:chgData name="MP P" userId="4e1a9e45809b1564" providerId="LiveId" clId="{8187DAFE-87CE-443F-BA85-780398266E61}" dt="2021-05-13T17:21:55.991" v="164" actId="26606"/>
          <ac:spMkLst>
            <pc:docMk/>
            <pc:sldMk cId="841135417" sldId="259"/>
            <ac:spMk id="18" creationId="{089A69AF-D57B-49B4-886C-D4A5DC194421}"/>
          </ac:spMkLst>
        </pc:spChg>
        <pc:spChg chg="add">
          <ac:chgData name="MP P" userId="4e1a9e45809b1564" providerId="LiveId" clId="{8187DAFE-87CE-443F-BA85-780398266E61}" dt="2021-05-13T17:21:55.991" v="164" actId="26606"/>
          <ac:spMkLst>
            <pc:docMk/>
            <pc:sldMk cId="841135417" sldId="259"/>
            <ac:spMk id="19" creationId="{CABDC08D-6093-4397-92D4-54D00E2BB1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62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79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0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850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9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14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38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6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6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8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01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52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0596360-8534-4A42-8DB7-3B866F65557C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13F269B-D24A-41B5-B081-6AF4E37B35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207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2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4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oneTexte 1"/>
          <p:cNvSpPr txBox="1"/>
          <p:nvPr/>
        </p:nvSpPr>
        <p:spPr>
          <a:xfrm>
            <a:off x="4477451" y="1579157"/>
            <a:ext cx="4325230" cy="49000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endParaRPr lang="en-US" sz="2000" b="1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b="1" dirty="0"/>
              <a:t>The </a:t>
            </a:r>
            <a:r>
              <a:rPr lang="en-US" sz="2000" b="1" dirty="0" err="1"/>
              <a:t>professionnal</a:t>
            </a:r>
            <a:r>
              <a:rPr lang="en-US" sz="2000" b="1" dirty="0"/>
              <a:t> activities we will </a:t>
            </a:r>
            <a:r>
              <a:rPr lang="en-US" sz="2000" b="1" dirty="0" err="1"/>
              <a:t>exercice</a:t>
            </a:r>
            <a:r>
              <a:rPr lang="en-US" sz="2000" b="1" dirty="0"/>
              <a:t> : waiter, cook, pastry cook and barman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endParaRPr lang="en-US" sz="2000" b="1" dirty="0"/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b="1" i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Slide the photos under the corresponding titles and organize them in chronological order, from preparation to the final result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 sz="2000" b="1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 sz="1700" b="1" dirty="0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1B85A147-7013-4FE3-A179-57E7BF3FC5A4}"/>
              </a:ext>
            </a:extLst>
          </p:cNvPr>
          <p:cNvSpPr/>
          <p:nvPr/>
        </p:nvSpPr>
        <p:spPr>
          <a:xfrm rot="10800000" flipH="1" flipV="1">
            <a:off x="5940152" y="5517232"/>
            <a:ext cx="1100362" cy="460807"/>
          </a:xfrm>
          <a:prstGeom prst="down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26CE790-A4D8-4960-A538-231AF9E8A1CD}"/>
              </a:ext>
            </a:extLst>
          </p:cNvPr>
          <p:cNvSpPr txBox="1"/>
          <p:nvPr/>
        </p:nvSpPr>
        <p:spPr>
          <a:xfrm>
            <a:off x="3952320" y="573879"/>
            <a:ext cx="4577644" cy="125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3200" b="1" dirty="0"/>
              <a:t>STUDYING </a:t>
            </a: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3200" b="1" dirty="0"/>
              <a:t>AT BELLIARD SCHOOL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5EA1500-3A08-4978-AC88-CB56CCE1A95A}"/>
              </a:ext>
            </a:extLst>
          </p:cNvPr>
          <p:cNvSpPr txBox="1"/>
          <p:nvPr/>
        </p:nvSpPr>
        <p:spPr>
          <a:xfrm flipH="1">
            <a:off x="341319" y="2828835"/>
            <a:ext cx="34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+mj-lt"/>
              </a:rPr>
              <a:t>FRENCH WORKSHOP  1</a:t>
            </a:r>
          </a:p>
        </p:txBody>
      </p:sp>
    </p:spTree>
    <p:extLst>
      <p:ext uri="{BB962C8B-B14F-4D97-AF65-F5344CB8AC3E}">
        <p14:creationId xmlns:p14="http://schemas.microsoft.com/office/powerpoint/2010/main" val="84113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9748" y="317774"/>
            <a:ext cx="15841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BAR </a:t>
            </a:r>
          </a:p>
          <a:p>
            <a:r>
              <a:rPr lang="fr-FR" b="1" dirty="0">
                <a:solidFill>
                  <a:srgbClr val="7030A0"/>
                </a:solidFill>
              </a:rPr>
              <a:t>BARMAID AND BARMAN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77394" y="285517"/>
            <a:ext cx="21465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KITCHEN</a:t>
            </a:r>
            <a:r>
              <a:rPr lang="fr-FR" dirty="0"/>
              <a:t> </a:t>
            </a:r>
          </a:p>
          <a:p>
            <a:r>
              <a:rPr lang="fr-FR" b="1" dirty="0">
                <a:solidFill>
                  <a:srgbClr val="C00000"/>
                </a:solidFill>
              </a:rPr>
              <a:t>COOK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804771" y="285517"/>
            <a:ext cx="1584176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PASTRY WORKSHOP  </a:t>
            </a:r>
            <a:r>
              <a:rPr lang="fr-FR" dirty="0">
                <a:solidFill>
                  <a:srgbClr val="00B050"/>
                </a:solidFill>
              </a:rPr>
              <a:t>PASTRY COOK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96466" y="319383"/>
            <a:ext cx="20001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RESTAURANT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WAITER </a:t>
            </a:r>
          </a:p>
        </p:txBody>
      </p:sp>
      <p:pic>
        <p:nvPicPr>
          <p:cNvPr id="7" name="Picture 21" descr="C:\Users\perrette\Pictures\JEU PHOTOS\BAR 1.jpg">
            <a:extLst>
              <a:ext uri="{FF2B5EF4-FFF2-40B4-BE49-F238E27FC236}">
                <a16:creationId xmlns:a16="http://schemas.microsoft.com/office/drawing/2014/main" id="{6EC5FE3E-A77F-4227-9452-072591FED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12" y="1799227"/>
            <a:ext cx="1030896" cy="137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0" descr="C:\Users\perrette\Pictures\JEU PHOTOS\SALLE 5.jpg">
            <a:extLst>
              <a:ext uri="{FF2B5EF4-FFF2-40B4-BE49-F238E27FC236}">
                <a16:creationId xmlns:a16="http://schemas.microsoft.com/office/drawing/2014/main" id="{A173BEA2-622D-47A9-B75F-F382087D6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64" y="1799111"/>
            <a:ext cx="1048868" cy="139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7" descr="C:\Users\perrette\Pictures\JEU PHOTOS\SALLE 2.jpg">
            <a:extLst>
              <a:ext uri="{FF2B5EF4-FFF2-40B4-BE49-F238E27FC236}">
                <a16:creationId xmlns:a16="http://schemas.microsoft.com/office/drawing/2014/main" id="{5965CD02-A4AB-45A2-ABDE-8A64150F7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223" y="5200252"/>
            <a:ext cx="1144231" cy="151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3" descr="C:\Users\perrette\Pictures\JEU PHOTOS\PAT 1 .jpg">
            <a:extLst>
              <a:ext uri="{FF2B5EF4-FFF2-40B4-BE49-F238E27FC236}">
                <a16:creationId xmlns:a16="http://schemas.microsoft.com/office/drawing/2014/main" id="{4EFF1999-EF1B-48EF-BF78-632267613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13" y="173626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6" descr="C:\Users\perrette\Pictures\JEU PHOTOS\SALLE 1.jpg">
            <a:extLst>
              <a:ext uri="{FF2B5EF4-FFF2-40B4-BE49-F238E27FC236}">
                <a16:creationId xmlns:a16="http://schemas.microsoft.com/office/drawing/2014/main" id="{308B330D-B85F-4AF7-99CB-29725B23D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561" y="1724898"/>
            <a:ext cx="1048866" cy="139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3" descr="C:\Users\perrette\Pictures\JEU PHOTOS\BAR 3.jpg">
            <a:extLst>
              <a:ext uri="{FF2B5EF4-FFF2-40B4-BE49-F238E27FC236}">
                <a16:creationId xmlns:a16="http://schemas.microsoft.com/office/drawing/2014/main" id="{3A028D08-FC22-47E3-912E-41B15C7B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06" y="1765218"/>
            <a:ext cx="102714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1" descr="F:\ERASMUS PARIS\PHOTOS BELLIARD\CUISINIERS\CUI 1.JPG">
            <a:extLst>
              <a:ext uri="{FF2B5EF4-FFF2-40B4-BE49-F238E27FC236}">
                <a16:creationId xmlns:a16="http://schemas.microsoft.com/office/drawing/2014/main" id="{E9EF285A-DCA2-4DC5-85E2-698BBF907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570" y="1736263"/>
            <a:ext cx="1055122" cy="14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2" descr="F:\ERASMUS PARIS\PHOTOS BELLIARD\CUISINIERS\CUI 2.jpg">
            <a:extLst>
              <a:ext uri="{FF2B5EF4-FFF2-40B4-BE49-F238E27FC236}">
                <a16:creationId xmlns:a16="http://schemas.microsoft.com/office/drawing/2014/main" id="{6C92D490-948B-4FF2-A387-1CD5426B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729" y="3365280"/>
            <a:ext cx="893030" cy="16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4" descr="C:\Users\perrette\Pictures\JEU PHOTOS\PAT 3 .jpg">
            <a:extLst>
              <a:ext uri="{FF2B5EF4-FFF2-40B4-BE49-F238E27FC236}">
                <a16:creationId xmlns:a16="http://schemas.microsoft.com/office/drawing/2014/main" id="{C237F4C3-7560-4DCA-BD0A-5642FB302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73" y="3351459"/>
            <a:ext cx="1235179" cy="123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9" descr="C:\Users\perrette\Pictures\JEU PHOTOS\SALLE 4.jpg">
            <a:extLst>
              <a:ext uri="{FF2B5EF4-FFF2-40B4-BE49-F238E27FC236}">
                <a16:creationId xmlns:a16="http://schemas.microsoft.com/office/drawing/2014/main" id="{C492D5A5-AFE6-4B51-A915-720884016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09" y="4849279"/>
            <a:ext cx="1136332" cy="151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6" descr="C:\Users\perrette\Pictures\JEU PHOTOS\PAT 6.jpg">
            <a:extLst>
              <a:ext uri="{FF2B5EF4-FFF2-40B4-BE49-F238E27FC236}">
                <a16:creationId xmlns:a16="http://schemas.microsoft.com/office/drawing/2014/main" id="{BFE37E63-D833-4210-AD45-0C4E079D7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5" y="4941168"/>
            <a:ext cx="791268" cy="14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:\Users\perrette\Pictures\JEU PHOTOS\BAR 2.jpg">
            <a:extLst>
              <a:ext uri="{FF2B5EF4-FFF2-40B4-BE49-F238E27FC236}">
                <a16:creationId xmlns:a16="http://schemas.microsoft.com/office/drawing/2014/main" id="{46FFBBB7-802C-49D8-90C4-F1A916542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992" y="3536621"/>
            <a:ext cx="934134" cy="123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7" descr="C:\Users\perrette\Pictures\JEU PHOTOS\PAT 7.jpg">
            <a:extLst>
              <a:ext uri="{FF2B5EF4-FFF2-40B4-BE49-F238E27FC236}">
                <a16:creationId xmlns:a16="http://schemas.microsoft.com/office/drawing/2014/main" id="{F07CAF3F-5F88-4A75-B22C-199CB918B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379" y="3385849"/>
            <a:ext cx="963573" cy="17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Image 23" descr="Une image contenant intérieur, boisson&#10;&#10;Description générée automatiquement">
            <a:extLst>
              <a:ext uri="{FF2B5EF4-FFF2-40B4-BE49-F238E27FC236}">
                <a16:creationId xmlns:a16="http://schemas.microsoft.com/office/drawing/2014/main" id="{E0F79BD7-E370-4E7F-83C1-0D24BC314A7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363294"/>
            <a:ext cx="895547" cy="1192868"/>
          </a:xfrm>
          <a:prstGeom prst="rect">
            <a:avLst/>
          </a:prstGeom>
        </p:spPr>
      </p:pic>
      <p:pic>
        <p:nvPicPr>
          <p:cNvPr id="26" name="Image 25" descr="Une image contenant légume, intérieur, vert, plateau&#10;&#10;Description générée automatiquement">
            <a:extLst>
              <a:ext uri="{FF2B5EF4-FFF2-40B4-BE49-F238E27FC236}">
                <a16:creationId xmlns:a16="http://schemas.microsoft.com/office/drawing/2014/main" id="{2D642646-DCBF-4897-BA03-82650EADE07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02" y="5186704"/>
            <a:ext cx="1019673" cy="1358205"/>
          </a:xfrm>
          <a:prstGeom prst="rect">
            <a:avLst/>
          </a:prstGeom>
        </p:spPr>
      </p:pic>
      <p:pic>
        <p:nvPicPr>
          <p:cNvPr id="28" name="Image 27" descr="Une image contenant intérieur, mur, pot, cuisine&#10;&#10;Description générée automatiquement">
            <a:extLst>
              <a:ext uri="{FF2B5EF4-FFF2-40B4-BE49-F238E27FC236}">
                <a16:creationId xmlns:a16="http://schemas.microsoft.com/office/drawing/2014/main" id="{0BF2C01F-4B29-49A8-8018-E293950FD0E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549" y="5120262"/>
            <a:ext cx="1225817" cy="1358205"/>
          </a:xfrm>
          <a:prstGeom prst="rect">
            <a:avLst/>
          </a:prstGeom>
        </p:spPr>
      </p:pic>
      <p:pic>
        <p:nvPicPr>
          <p:cNvPr id="32" name="Image 31" descr="Une image contenant personne, table, restaurant, table de salle à manger&#10;&#10;Description générée automatiquement">
            <a:extLst>
              <a:ext uri="{FF2B5EF4-FFF2-40B4-BE49-F238E27FC236}">
                <a16:creationId xmlns:a16="http://schemas.microsoft.com/office/drawing/2014/main" id="{F8987939-90BC-4E4E-A641-723E3D31264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23" y="3455330"/>
            <a:ext cx="1086627" cy="1447387"/>
          </a:xfrm>
          <a:prstGeom prst="rect">
            <a:avLst/>
          </a:prstGeom>
        </p:spPr>
      </p:pic>
      <p:pic>
        <p:nvPicPr>
          <p:cNvPr id="34" name="Image 33" descr="Une image contenant assiette, alimentation, table, morceau&#10;&#10;Description générée automatiquement">
            <a:extLst>
              <a:ext uri="{FF2B5EF4-FFF2-40B4-BE49-F238E27FC236}">
                <a16:creationId xmlns:a16="http://schemas.microsoft.com/office/drawing/2014/main" id="{C53A97ED-DFA3-4254-922E-F08C77DD042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371" y="3415333"/>
            <a:ext cx="1234658" cy="114434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5596AEAB-2A71-475B-9272-97AA179178C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11" y="3387939"/>
            <a:ext cx="867402" cy="1235179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45A5A68F-F14C-4AC8-86D9-3FDEADD4BD4D}"/>
              </a:ext>
            </a:extLst>
          </p:cNvPr>
          <p:cNvSpPr txBox="1"/>
          <p:nvPr/>
        </p:nvSpPr>
        <p:spPr>
          <a:xfrm>
            <a:off x="3252496" y="285641"/>
            <a:ext cx="21465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KITCHEN</a:t>
            </a:r>
            <a:r>
              <a:rPr lang="fr-FR" dirty="0"/>
              <a:t> </a:t>
            </a:r>
          </a:p>
          <a:p>
            <a:r>
              <a:rPr lang="fr-FR" b="1" dirty="0">
                <a:solidFill>
                  <a:srgbClr val="C00000"/>
                </a:solidFill>
              </a:rPr>
              <a:t>COOK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81F424C-5937-4F1D-A607-58D72B1D0040}"/>
              </a:ext>
            </a:extLst>
          </p:cNvPr>
          <p:cNvSpPr txBox="1"/>
          <p:nvPr/>
        </p:nvSpPr>
        <p:spPr>
          <a:xfrm>
            <a:off x="771568" y="319507"/>
            <a:ext cx="20001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RESTAURANT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WAITER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36027C-6CE6-4DE1-B733-1E5579B2E648}"/>
              </a:ext>
            </a:extLst>
          </p:cNvPr>
          <p:cNvSpPr txBox="1"/>
          <p:nvPr/>
        </p:nvSpPr>
        <p:spPr>
          <a:xfrm>
            <a:off x="7857447" y="285517"/>
            <a:ext cx="15841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BAR </a:t>
            </a:r>
          </a:p>
          <a:p>
            <a:r>
              <a:rPr lang="fr-FR" b="1" dirty="0">
                <a:solidFill>
                  <a:srgbClr val="7030A0"/>
                </a:solidFill>
              </a:rPr>
              <a:t>BARMAID AND BARMAN</a:t>
            </a:r>
          </a:p>
        </p:txBody>
      </p:sp>
      <p:pic>
        <p:nvPicPr>
          <p:cNvPr id="31" name="Picture 21" descr="C:\Users\perrette\Pictures\JEU PHOTOS\BAR 1.jpg">
            <a:extLst>
              <a:ext uri="{FF2B5EF4-FFF2-40B4-BE49-F238E27FC236}">
                <a16:creationId xmlns:a16="http://schemas.microsoft.com/office/drawing/2014/main" id="{B0963F18-9702-4A2A-A5A8-A823D9059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83" y="1799227"/>
            <a:ext cx="1030896" cy="137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0" descr="C:\Users\perrette\Pictures\JEU PHOTOS\SALLE 5.jpg">
            <a:extLst>
              <a:ext uri="{FF2B5EF4-FFF2-40B4-BE49-F238E27FC236}">
                <a16:creationId xmlns:a16="http://schemas.microsoft.com/office/drawing/2014/main" id="{877E70E6-8B6C-47DB-9DCA-AF4FBBB31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735" y="1799111"/>
            <a:ext cx="1048868" cy="139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3" descr="C:\Users\perrette\Pictures\JEU PHOTOS\PAT 1 .jpg">
            <a:extLst>
              <a:ext uri="{FF2B5EF4-FFF2-40B4-BE49-F238E27FC236}">
                <a16:creationId xmlns:a16="http://schemas.microsoft.com/office/drawing/2014/main" id="{3E0FFFAC-B73B-49A2-B5B8-FF226FA62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4" y="172081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6" descr="C:\Users\perrette\Pictures\JEU PHOTOS\SALLE 1.jpg">
            <a:extLst>
              <a:ext uri="{FF2B5EF4-FFF2-40B4-BE49-F238E27FC236}">
                <a16:creationId xmlns:a16="http://schemas.microsoft.com/office/drawing/2014/main" id="{F1C1389C-FB48-498E-A17A-E670840F7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532" y="1724898"/>
            <a:ext cx="1048866" cy="139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3" descr="C:\Users\perrette\Pictures\JEU PHOTOS\BAR 3.jpg">
            <a:extLst>
              <a:ext uri="{FF2B5EF4-FFF2-40B4-BE49-F238E27FC236}">
                <a16:creationId xmlns:a16="http://schemas.microsoft.com/office/drawing/2014/main" id="{1C3C42C0-A7A1-4C88-9D32-EDF61F616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377" y="1765218"/>
            <a:ext cx="102714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1" descr="F:\ERASMUS PARIS\PHOTOS BELLIARD\CUISINIERS\CUI 1.JPG">
            <a:extLst>
              <a:ext uri="{FF2B5EF4-FFF2-40B4-BE49-F238E27FC236}">
                <a16:creationId xmlns:a16="http://schemas.microsoft.com/office/drawing/2014/main" id="{FF069F1D-3451-4924-9791-B17EF4392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41" y="1736263"/>
            <a:ext cx="1055122" cy="14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2" descr="F:\ERASMUS PARIS\PHOTOS BELLIARD\CUISINIERS\CUI 2.jpg">
            <a:extLst>
              <a:ext uri="{FF2B5EF4-FFF2-40B4-BE49-F238E27FC236}">
                <a16:creationId xmlns:a16="http://schemas.microsoft.com/office/drawing/2014/main" id="{7726844F-45F0-45BE-9FFF-440D090D2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700" y="3365280"/>
            <a:ext cx="893030" cy="16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4" descr="C:\Users\perrette\Pictures\JEU PHOTOS\PAT 3 .jpg">
            <a:extLst>
              <a:ext uri="{FF2B5EF4-FFF2-40B4-BE49-F238E27FC236}">
                <a16:creationId xmlns:a16="http://schemas.microsoft.com/office/drawing/2014/main" id="{B74683CC-E4E8-4890-A106-40914CC3D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744" y="3351459"/>
            <a:ext cx="1235179" cy="123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C:\Users\perrette\Pictures\JEU PHOTOS\BAR 2.jpg">
            <a:extLst>
              <a:ext uri="{FF2B5EF4-FFF2-40B4-BE49-F238E27FC236}">
                <a16:creationId xmlns:a16="http://schemas.microsoft.com/office/drawing/2014/main" id="{EC432147-198F-49DD-87EA-A0E5E5B25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63" y="3536621"/>
            <a:ext cx="934134" cy="123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7" descr="C:\Users\perrette\Pictures\JEU PHOTOS\PAT 7.jpg">
            <a:extLst>
              <a:ext uri="{FF2B5EF4-FFF2-40B4-BE49-F238E27FC236}">
                <a16:creationId xmlns:a16="http://schemas.microsoft.com/office/drawing/2014/main" id="{75958FE0-7BA4-4555-8BD6-CBD233C32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350" y="3385849"/>
            <a:ext cx="963573" cy="17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Image 43" descr="Une image contenant personne, table, restaurant, table de salle à manger&#10;&#10;Description générée automatiquement">
            <a:extLst>
              <a:ext uri="{FF2B5EF4-FFF2-40B4-BE49-F238E27FC236}">
                <a16:creationId xmlns:a16="http://schemas.microsoft.com/office/drawing/2014/main" id="{DCC0877C-8347-4715-8AD5-3F382B03A11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894" y="3455330"/>
            <a:ext cx="1086627" cy="1447387"/>
          </a:xfrm>
          <a:prstGeom prst="rect">
            <a:avLst/>
          </a:prstGeom>
        </p:spPr>
      </p:pic>
      <p:pic>
        <p:nvPicPr>
          <p:cNvPr id="45" name="Image 44" descr="Une image contenant assiette, alimentation, table, morceau&#10;&#10;Description générée automatiquement">
            <a:extLst>
              <a:ext uri="{FF2B5EF4-FFF2-40B4-BE49-F238E27FC236}">
                <a16:creationId xmlns:a16="http://schemas.microsoft.com/office/drawing/2014/main" id="{DC97F5D8-5009-4524-8C80-E31FEC35BD3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342" y="3415333"/>
            <a:ext cx="1234658" cy="1144345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FAF471CD-6869-473C-9FF0-C75F2BB3CFC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82" y="3387939"/>
            <a:ext cx="867402" cy="1235179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6357D0BC-C7E9-4F8E-98BE-3E726AD00598}"/>
              </a:ext>
            </a:extLst>
          </p:cNvPr>
          <p:cNvSpPr txBox="1"/>
          <p:nvPr/>
        </p:nvSpPr>
        <p:spPr>
          <a:xfrm>
            <a:off x="3291467" y="285641"/>
            <a:ext cx="21465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KITCHEN</a:t>
            </a:r>
            <a:r>
              <a:rPr lang="fr-FR" dirty="0"/>
              <a:t> </a:t>
            </a:r>
          </a:p>
          <a:p>
            <a:r>
              <a:rPr lang="fr-FR" b="1" dirty="0">
                <a:solidFill>
                  <a:srgbClr val="C00000"/>
                </a:solidFill>
              </a:rPr>
              <a:t>COOK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270622B-A19F-4C94-ACB5-2B194E3FFDD7}"/>
              </a:ext>
            </a:extLst>
          </p:cNvPr>
          <p:cNvSpPr txBox="1"/>
          <p:nvPr/>
        </p:nvSpPr>
        <p:spPr>
          <a:xfrm>
            <a:off x="810539" y="319507"/>
            <a:ext cx="20001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RESTAURANT</a:t>
            </a:r>
            <a:r>
              <a:rPr lang="fr-FR" dirty="0"/>
              <a:t> </a:t>
            </a:r>
            <a:r>
              <a:rPr lang="fr-FR" b="1" dirty="0">
                <a:solidFill>
                  <a:srgbClr val="0070C0"/>
                </a:solidFill>
              </a:rPr>
              <a:t>WAITER </a:t>
            </a:r>
          </a:p>
        </p:txBody>
      </p:sp>
      <p:pic>
        <p:nvPicPr>
          <p:cNvPr id="50" name="Picture 27" descr="C:\Users\perrette\Pictures\JEU PHOTOS\SALLE 2.jpg">
            <a:extLst>
              <a:ext uri="{FF2B5EF4-FFF2-40B4-BE49-F238E27FC236}">
                <a16:creationId xmlns:a16="http://schemas.microsoft.com/office/drawing/2014/main" id="{202568BC-2507-470A-BC83-6E828A2E5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440" y="5216666"/>
            <a:ext cx="1144231" cy="151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9" descr="C:\Users\perrette\Pictures\JEU PHOTOS\SALLE 4.jpg">
            <a:extLst>
              <a:ext uri="{FF2B5EF4-FFF2-40B4-BE49-F238E27FC236}">
                <a16:creationId xmlns:a16="http://schemas.microsoft.com/office/drawing/2014/main" id="{4708054F-BD27-44B5-9282-AE0DB60C6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251" y="4902717"/>
            <a:ext cx="1136332" cy="151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6" descr="C:\Users\perrette\Pictures\JEU PHOTOS\PAT 6.jpg">
            <a:extLst>
              <a:ext uri="{FF2B5EF4-FFF2-40B4-BE49-F238E27FC236}">
                <a16:creationId xmlns:a16="http://schemas.microsoft.com/office/drawing/2014/main" id="{A8AB2718-F244-4867-A266-1D3034556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2" y="4957582"/>
            <a:ext cx="791268" cy="14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Image 52" descr="Une image contenant intérieur, boisson&#10;&#10;Description générée automatiquement">
            <a:extLst>
              <a:ext uri="{FF2B5EF4-FFF2-40B4-BE49-F238E27FC236}">
                <a16:creationId xmlns:a16="http://schemas.microsoft.com/office/drawing/2014/main" id="{B6FAA765-A0BC-4239-B971-1FBA8F0E603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041" y="5379708"/>
            <a:ext cx="895547" cy="1192868"/>
          </a:xfrm>
          <a:prstGeom prst="rect">
            <a:avLst/>
          </a:prstGeom>
        </p:spPr>
      </p:pic>
      <p:pic>
        <p:nvPicPr>
          <p:cNvPr id="54" name="Image 53" descr="Une image contenant légume, intérieur, vert, plateau&#10;&#10;Description générée automatiquement">
            <a:extLst>
              <a:ext uri="{FF2B5EF4-FFF2-40B4-BE49-F238E27FC236}">
                <a16:creationId xmlns:a16="http://schemas.microsoft.com/office/drawing/2014/main" id="{A86AC870-E67A-4B0C-98CD-525BB0801E9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921" y="5203118"/>
            <a:ext cx="1019673" cy="1358205"/>
          </a:xfrm>
          <a:prstGeom prst="rect">
            <a:avLst/>
          </a:prstGeom>
        </p:spPr>
      </p:pic>
      <p:pic>
        <p:nvPicPr>
          <p:cNvPr id="55" name="Image 54" descr="Une image contenant intérieur, mur, pot, cuisine&#10;&#10;Description générée automatiquement">
            <a:extLst>
              <a:ext uri="{FF2B5EF4-FFF2-40B4-BE49-F238E27FC236}">
                <a16:creationId xmlns:a16="http://schemas.microsoft.com/office/drawing/2014/main" id="{E6B4CC4A-674D-438F-978E-9E549673805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766" y="5136676"/>
            <a:ext cx="1225817" cy="1358205"/>
          </a:xfrm>
          <a:prstGeom prst="rect">
            <a:avLst/>
          </a:prstGeom>
        </p:spPr>
      </p:pic>
      <p:pic>
        <p:nvPicPr>
          <p:cNvPr id="57" name="Picture 21" descr="C:\Users\perrette\Pictures\JEU PHOTOS\BAR 1.jpg">
            <a:extLst>
              <a:ext uri="{FF2B5EF4-FFF2-40B4-BE49-F238E27FC236}">
                <a16:creationId xmlns:a16="http://schemas.microsoft.com/office/drawing/2014/main" id="{22897F30-71C8-4487-9E56-6AF6F9BA7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16" y="1852665"/>
            <a:ext cx="1030896" cy="137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0" descr="C:\Users\perrette\Pictures\JEU PHOTOS\SALLE 5.jpg">
            <a:extLst>
              <a:ext uri="{FF2B5EF4-FFF2-40B4-BE49-F238E27FC236}">
                <a16:creationId xmlns:a16="http://schemas.microsoft.com/office/drawing/2014/main" id="{8FBF56C0-2CCA-46A7-8B50-9C3E43BAD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468" y="1852549"/>
            <a:ext cx="1048868" cy="139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6" descr="C:\Users\perrette\Pictures\JEU PHOTOS\SALLE 1.jpg">
            <a:extLst>
              <a:ext uri="{FF2B5EF4-FFF2-40B4-BE49-F238E27FC236}">
                <a16:creationId xmlns:a16="http://schemas.microsoft.com/office/drawing/2014/main" id="{3FB8B3FF-2C1D-4E42-9C07-F8D0FD772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65" y="1778336"/>
            <a:ext cx="1048866" cy="139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3" descr="C:\Users\perrette\Pictures\JEU PHOTOS\BAR 3.jpg">
            <a:extLst>
              <a:ext uri="{FF2B5EF4-FFF2-40B4-BE49-F238E27FC236}">
                <a16:creationId xmlns:a16="http://schemas.microsoft.com/office/drawing/2014/main" id="{CDB84A70-0C89-4D8B-950C-AA0EACCD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10" y="1818656"/>
            <a:ext cx="102714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1" descr="F:\ERASMUS PARIS\PHOTOS BELLIARD\CUISINIERS\CUI 1.JPG">
            <a:extLst>
              <a:ext uri="{FF2B5EF4-FFF2-40B4-BE49-F238E27FC236}">
                <a16:creationId xmlns:a16="http://schemas.microsoft.com/office/drawing/2014/main" id="{59355C32-1F90-44EF-BD7D-161BFE872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274" y="1789701"/>
            <a:ext cx="1055122" cy="140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32" descr="F:\ERASMUS PARIS\PHOTOS BELLIARD\CUISINIERS\CUI 2.jpg">
            <a:extLst>
              <a:ext uri="{FF2B5EF4-FFF2-40B4-BE49-F238E27FC236}">
                <a16:creationId xmlns:a16="http://schemas.microsoft.com/office/drawing/2014/main" id="{15007DC6-90D7-4F76-B89A-61249FAB7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433" y="3418718"/>
            <a:ext cx="893030" cy="16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34" descr="C:\Users\perrette\Pictures\JEU PHOTOS\PAT 3 .jpg">
            <a:extLst>
              <a:ext uri="{FF2B5EF4-FFF2-40B4-BE49-F238E27FC236}">
                <a16:creationId xmlns:a16="http://schemas.microsoft.com/office/drawing/2014/main" id="{5B7B7C02-60A1-4529-AE36-3F9AD7165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77" y="3404897"/>
            <a:ext cx="1235179" cy="123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2" descr="C:\Users\perrette\Pictures\JEU PHOTOS\BAR 2.jpg">
            <a:extLst>
              <a:ext uri="{FF2B5EF4-FFF2-40B4-BE49-F238E27FC236}">
                <a16:creationId xmlns:a16="http://schemas.microsoft.com/office/drawing/2014/main" id="{C3B2C91A-5C5C-4A6F-8999-21CCA925F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350" y="3590059"/>
            <a:ext cx="934134" cy="123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7" descr="C:\Users\perrette\Pictures\JEU PHOTOS\PAT 7.jpg">
            <a:extLst>
              <a:ext uri="{FF2B5EF4-FFF2-40B4-BE49-F238E27FC236}">
                <a16:creationId xmlns:a16="http://schemas.microsoft.com/office/drawing/2014/main" id="{BDF21381-6AAF-429B-A98C-3B53AB3CE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83" y="3439287"/>
            <a:ext cx="963573" cy="171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 descr="Une image contenant personne, table, restaurant, table de salle à manger&#10;&#10;Description générée automatiquement">
            <a:extLst>
              <a:ext uri="{FF2B5EF4-FFF2-40B4-BE49-F238E27FC236}">
                <a16:creationId xmlns:a16="http://schemas.microsoft.com/office/drawing/2014/main" id="{8B061C27-D027-4C08-AE10-96BCED92733E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81" y="3508768"/>
            <a:ext cx="1086627" cy="1447387"/>
          </a:xfrm>
          <a:prstGeom prst="rect">
            <a:avLst/>
          </a:prstGeom>
        </p:spPr>
      </p:pic>
      <p:pic>
        <p:nvPicPr>
          <p:cNvPr id="68" name="Image 67" descr="Une image contenant assiette, alimentation, table, morceau&#10;&#10;Description générée automatiquement">
            <a:extLst>
              <a:ext uri="{FF2B5EF4-FFF2-40B4-BE49-F238E27FC236}">
                <a16:creationId xmlns:a16="http://schemas.microsoft.com/office/drawing/2014/main" id="{9C487F05-EFE1-42AE-AFF3-4939258F1E2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729" y="3468771"/>
            <a:ext cx="1234658" cy="1144345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9B601515-E642-44C1-A179-1F454E162436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15" y="3441377"/>
            <a:ext cx="867402" cy="123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6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139</TotalTime>
  <Words>66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Concis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MP P</cp:lastModifiedBy>
  <cp:revision>6</cp:revision>
  <dcterms:created xsi:type="dcterms:W3CDTF">2021-05-11T13:41:36Z</dcterms:created>
  <dcterms:modified xsi:type="dcterms:W3CDTF">2021-12-12T20:45:40Z</dcterms:modified>
</cp:coreProperties>
</file>