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0"/>
  </p:notesMasterIdLst>
  <p:sldIdLst>
    <p:sldId id="256" r:id="rId2"/>
    <p:sldId id="257" r:id="rId3"/>
    <p:sldId id="286" r:id="rId4"/>
    <p:sldId id="300" r:id="rId5"/>
    <p:sldId id="260" r:id="rId6"/>
    <p:sldId id="301" r:id="rId7"/>
    <p:sldId id="302" r:id="rId8"/>
    <p:sldId id="303" r:id="rId9"/>
    <p:sldId id="304" r:id="rId10"/>
    <p:sldId id="305" r:id="rId11"/>
    <p:sldId id="308" r:id="rId12"/>
    <p:sldId id="309" r:id="rId13"/>
    <p:sldId id="310" r:id="rId14"/>
    <p:sldId id="311" r:id="rId15"/>
    <p:sldId id="314" r:id="rId16"/>
    <p:sldId id="313"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Lst>
  <p:sldSz cx="12192000" cy="6858000"/>
  <p:notesSz cx="6858000" cy="9144000"/>
  <p:embeddedFontLst>
    <p:embeddedFont>
      <p:font typeface="Calibri" pitchFamily="34" charset="0"/>
      <p:regular r:id="rId31"/>
      <p:bold r:id="rId32"/>
      <p:italic r:id="rId33"/>
      <p:boldItalic r:id="rId34"/>
    </p:embeddedFont>
    <p:embeddedFont>
      <p:font typeface="Roboto" charset="0"/>
      <p:regular r:id="rId35"/>
      <p:bold r:id="rId36"/>
      <p:italic r:id="rId37"/>
      <p:boldItalic r:id="rId38"/>
    </p:embeddedFont>
    <p:embeddedFont>
      <p:font typeface="Roboto Medium" charset="0"/>
      <p:regular r:id="rId39"/>
      <p:italic r:id="rId40"/>
    </p:embeddedFont>
    <p:embeddedFont>
      <p:font typeface="Roboto Black" charset="0"/>
      <p:bold r:id="rId41"/>
      <p:boldItalic r:id="rId42"/>
    </p:embeddedFont>
    <p:embeddedFont>
      <p:font typeface="Calibri Light" charset="0"/>
      <p:regular r:id="rId43"/>
      <p:italic r:id="rId44"/>
    </p:embeddedFont>
  </p:embeddedFontLst>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0F1F3"/>
    <a:srgbClr val="001E77"/>
    <a:srgbClr val="001552"/>
    <a:srgbClr val="001144"/>
    <a:srgbClr val="000A2A"/>
    <a:srgbClr val="FFE15A"/>
    <a:srgbClr val="001C6C"/>
    <a:srgbClr val="FAFBFB"/>
    <a:srgbClr val="001D7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3BDBF-8647-4B14-8D3E-3071DC2E02C6}" type="datetimeFigureOut">
              <a:rPr lang="ro-RO" smtClean="0"/>
              <a:pPr/>
              <a:t>03.03.2020</a:t>
            </a:fld>
            <a:endParaRPr lang="ro-RO"/>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B8C10-2FE2-4097-ADDF-17F210046B5F}" type="slidenum">
              <a:rPr lang="ro-RO" smtClean="0"/>
              <a:pPr/>
              <a:t>‹#›</a:t>
            </a:fld>
            <a:endParaRPr lang="ro-RO"/>
          </a:p>
        </p:txBody>
      </p:sp>
    </p:spTree>
    <p:extLst>
      <p:ext uri="{BB962C8B-B14F-4D97-AF65-F5344CB8AC3E}">
        <p14:creationId xmlns="" xmlns:p14="http://schemas.microsoft.com/office/powerpoint/2010/main" val="377156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FBB4EBDE-5DAF-4F90-AB02-E6E58E4A2EDE}" type="slidenum">
              <a:rPr lang="en-GB" smtClean="0"/>
              <a:pPr/>
              <a:t>3</a:t>
            </a:fld>
            <a:endParaRPr lang="en-GB"/>
          </a:p>
        </p:txBody>
      </p:sp>
    </p:spTree>
    <p:extLst>
      <p:ext uri="{BB962C8B-B14F-4D97-AF65-F5344CB8AC3E}">
        <p14:creationId xmlns="" xmlns:p14="http://schemas.microsoft.com/office/powerpoint/2010/main" val="3738895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FBB4EBDE-5DAF-4F90-AB02-E6E58E4A2EDE}" type="slidenum">
              <a:rPr lang="en-GB" smtClean="0"/>
              <a:pPr/>
              <a:t>19</a:t>
            </a:fld>
            <a:endParaRPr lang="en-GB"/>
          </a:p>
        </p:txBody>
      </p:sp>
    </p:spTree>
    <p:extLst>
      <p:ext uri="{BB962C8B-B14F-4D97-AF65-F5344CB8AC3E}">
        <p14:creationId xmlns="" xmlns:p14="http://schemas.microsoft.com/office/powerpoint/2010/main" val="1534593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FBB4EBDE-5DAF-4F90-AB02-E6E58E4A2EDE}" type="slidenum">
              <a:rPr lang="en-GB" smtClean="0"/>
              <a:pPr/>
              <a:t>22</a:t>
            </a:fld>
            <a:endParaRPr lang="en-GB"/>
          </a:p>
        </p:txBody>
      </p:sp>
    </p:spTree>
    <p:extLst>
      <p:ext uri="{BB962C8B-B14F-4D97-AF65-F5344CB8AC3E}">
        <p14:creationId xmlns="" xmlns:p14="http://schemas.microsoft.com/office/powerpoint/2010/main" val="91429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FBB4EBDE-5DAF-4F90-AB02-E6E58E4A2EDE}" type="slidenum">
              <a:rPr lang="en-GB" smtClean="0"/>
              <a:pPr/>
              <a:t>24</a:t>
            </a:fld>
            <a:endParaRPr lang="en-GB"/>
          </a:p>
        </p:txBody>
      </p:sp>
    </p:spTree>
    <p:extLst>
      <p:ext uri="{BB962C8B-B14F-4D97-AF65-F5344CB8AC3E}">
        <p14:creationId xmlns="" xmlns:p14="http://schemas.microsoft.com/office/powerpoint/2010/main" val="3992861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FBB4EBDE-5DAF-4F90-AB02-E6E58E4A2EDE}" type="slidenum">
              <a:rPr lang="en-GB" smtClean="0"/>
              <a:pPr/>
              <a:t>26</a:t>
            </a:fld>
            <a:endParaRPr lang="en-GB"/>
          </a:p>
        </p:txBody>
      </p:sp>
    </p:spTree>
    <p:extLst>
      <p:ext uri="{BB962C8B-B14F-4D97-AF65-F5344CB8AC3E}">
        <p14:creationId xmlns="" xmlns:p14="http://schemas.microsoft.com/office/powerpoint/2010/main" val="3471802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FBB4EBDE-5DAF-4F90-AB02-E6E58E4A2EDE}" type="slidenum">
              <a:rPr lang="en-GB" smtClean="0"/>
              <a:pPr/>
              <a:t>5</a:t>
            </a:fld>
            <a:endParaRPr lang="en-GB"/>
          </a:p>
        </p:txBody>
      </p:sp>
    </p:spTree>
    <p:extLst>
      <p:ext uri="{BB962C8B-B14F-4D97-AF65-F5344CB8AC3E}">
        <p14:creationId xmlns="" xmlns:p14="http://schemas.microsoft.com/office/powerpoint/2010/main" val="223933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4EBDE-5DAF-4F90-AB02-E6E58E4A2EDE}" type="slidenum">
              <a:rPr lang="en-GB" smtClean="0"/>
              <a:pPr/>
              <a:t>6</a:t>
            </a:fld>
            <a:endParaRPr lang="en-GB"/>
          </a:p>
        </p:txBody>
      </p:sp>
    </p:spTree>
    <p:extLst>
      <p:ext uri="{BB962C8B-B14F-4D97-AF65-F5344CB8AC3E}">
        <p14:creationId xmlns="" xmlns:p14="http://schemas.microsoft.com/office/powerpoint/2010/main" val="1692653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FBB4EBDE-5DAF-4F90-AB02-E6E58E4A2EDE}" type="slidenum">
              <a:rPr lang="en-GB" smtClean="0"/>
              <a:pPr/>
              <a:t>7</a:t>
            </a:fld>
            <a:endParaRPr lang="en-GB"/>
          </a:p>
        </p:txBody>
      </p:sp>
    </p:spTree>
    <p:extLst>
      <p:ext uri="{BB962C8B-B14F-4D97-AF65-F5344CB8AC3E}">
        <p14:creationId xmlns="" xmlns:p14="http://schemas.microsoft.com/office/powerpoint/2010/main" val="61779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FBB4EBDE-5DAF-4F90-AB02-E6E58E4A2EDE}" type="slidenum">
              <a:rPr lang="en-GB" smtClean="0"/>
              <a:pPr/>
              <a:t>9</a:t>
            </a:fld>
            <a:endParaRPr lang="en-GB"/>
          </a:p>
        </p:txBody>
      </p:sp>
    </p:spTree>
    <p:extLst>
      <p:ext uri="{BB962C8B-B14F-4D97-AF65-F5344CB8AC3E}">
        <p14:creationId xmlns="" xmlns:p14="http://schemas.microsoft.com/office/powerpoint/2010/main" val="1420852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FBB4EBDE-5DAF-4F90-AB02-E6E58E4A2EDE}" type="slidenum">
              <a:rPr lang="en-GB" smtClean="0"/>
              <a:pPr/>
              <a:t>11</a:t>
            </a:fld>
            <a:endParaRPr lang="en-GB"/>
          </a:p>
        </p:txBody>
      </p:sp>
    </p:spTree>
    <p:extLst>
      <p:ext uri="{BB962C8B-B14F-4D97-AF65-F5344CB8AC3E}">
        <p14:creationId xmlns="" xmlns:p14="http://schemas.microsoft.com/office/powerpoint/2010/main" val="123187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FBB4EBDE-5DAF-4F90-AB02-E6E58E4A2EDE}" type="slidenum">
              <a:rPr lang="en-GB" smtClean="0"/>
              <a:pPr/>
              <a:t>13</a:t>
            </a:fld>
            <a:endParaRPr lang="en-GB"/>
          </a:p>
        </p:txBody>
      </p:sp>
    </p:spTree>
    <p:extLst>
      <p:ext uri="{BB962C8B-B14F-4D97-AF65-F5344CB8AC3E}">
        <p14:creationId xmlns="" xmlns:p14="http://schemas.microsoft.com/office/powerpoint/2010/main" val="3348811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FBB4EBDE-5DAF-4F90-AB02-E6E58E4A2EDE}" type="slidenum">
              <a:rPr lang="en-GB" smtClean="0"/>
              <a:pPr/>
              <a:t>15</a:t>
            </a:fld>
            <a:endParaRPr lang="en-GB"/>
          </a:p>
        </p:txBody>
      </p:sp>
    </p:spTree>
    <p:extLst>
      <p:ext uri="{BB962C8B-B14F-4D97-AF65-F5344CB8AC3E}">
        <p14:creationId xmlns="" xmlns:p14="http://schemas.microsoft.com/office/powerpoint/2010/main" val="3723081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FBB4EBDE-5DAF-4F90-AB02-E6E58E4A2EDE}" type="slidenum">
              <a:rPr lang="en-GB" smtClean="0"/>
              <a:pPr/>
              <a:t>17</a:t>
            </a:fld>
            <a:endParaRPr lang="en-GB"/>
          </a:p>
        </p:txBody>
      </p:sp>
    </p:spTree>
    <p:extLst>
      <p:ext uri="{BB962C8B-B14F-4D97-AF65-F5344CB8AC3E}">
        <p14:creationId xmlns="" xmlns:p14="http://schemas.microsoft.com/office/powerpoint/2010/main" val="3910172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F479B7D7-2BD3-401F-BFB4-492042B27575}"/>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 xmlns:a16="http://schemas.microsoft.com/office/drawing/2014/main" id="{E61064FE-0608-4CA6-A42A-03F3F1CAB2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 xmlns:a16="http://schemas.microsoft.com/office/drawing/2014/main" id="{34448E46-E314-46E1-8A5C-968681F8B9F0}"/>
              </a:ext>
            </a:extLst>
          </p:cNvPr>
          <p:cNvSpPr>
            <a:spLocks noGrp="1"/>
          </p:cNvSpPr>
          <p:nvPr>
            <p:ph type="dt" sz="half" idx="10"/>
          </p:nvPr>
        </p:nvSpPr>
        <p:spPr/>
        <p:txBody>
          <a:bodyPr/>
          <a:lstStyle/>
          <a:p>
            <a:fld id="{3B3048CD-FFE0-4547-8CE5-D6DA0464993B}" type="datetimeFigureOut">
              <a:rPr lang="ro-RO" smtClean="0"/>
              <a:pPr/>
              <a:t>03.03.2020</a:t>
            </a:fld>
            <a:endParaRPr lang="ro-RO"/>
          </a:p>
        </p:txBody>
      </p:sp>
      <p:sp>
        <p:nvSpPr>
          <p:cNvPr id="5" name="Substituent subsol 4">
            <a:extLst>
              <a:ext uri="{FF2B5EF4-FFF2-40B4-BE49-F238E27FC236}">
                <a16:creationId xmlns="" xmlns:a16="http://schemas.microsoft.com/office/drawing/2014/main" id="{09679FD3-BEA5-4A3F-8C51-DD5EC3BDBFF0}"/>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 xmlns:a16="http://schemas.microsoft.com/office/drawing/2014/main" id="{870011DA-2062-4103-9D2D-D97F8C54B272}"/>
              </a:ext>
            </a:extLst>
          </p:cNvPr>
          <p:cNvSpPr>
            <a:spLocks noGrp="1"/>
          </p:cNvSpPr>
          <p:nvPr>
            <p:ph type="sldNum" sz="quarter" idx="12"/>
          </p:nvPr>
        </p:nvSpPr>
        <p:spPr/>
        <p:txBody>
          <a:bodyPr/>
          <a:lstStyle/>
          <a:p>
            <a:fld id="{79F93911-49EF-4DB6-9C6D-198F581D9852}" type="slidenum">
              <a:rPr lang="ro-RO" smtClean="0"/>
              <a:pPr/>
              <a:t>‹#›</a:t>
            </a:fld>
            <a:endParaRPr lang="ro-RO"/>
          </a:p>
        </p:txBody>
      </p:sp>
    </p:spTree>
    <p:extLst>
      <p:ext uri="{BB962C8B-B14F-4D97-AF65-F5344CB8AC3E}">
        <p14:creationId xmlns="" xmlns:p14="http://schemas.microsoft.com/office/powerpoint/2010/main" val="296664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 xmlns:a16="http://schemas.microsoft.com/office/drawing/2014/main" id="{C05FB89E-2B70-4560-8562-946B1901A4BA}"/>
              </a:ext>
            </a:extLst>
          </p:cNvPr>
          <p:cNvSpPr>
            <a:spLocks noGrp="1"/>
          </p:cNvSpPr>
          <p:nvPr>
            <p:ph type="dt" sz="half" idx="10"/>
          </p:nvPr>
        </p:nvSpPr>
        <p:spPr/>
        <p:txBody>
          <a:bodyPr/>
          <a:lstStyle/>
          <a:p>
            <a:fld id="{3B3048CD-FFE0-4547-8CE5-D6DA0464993B}" type="datetimeFigureOut">
              <a:rPr lang="ro-RO" smtClean="0"/>
              <a:pPr/>
              <a:t>03.03.2020</a:t>
            </a:fld>
            <a:endParaRPr lang="ro-RO"/>
          </a:p>
        </p:txBody>
      </p:sp>
      <p:sp>
        <p:nvSpPr>
          <p:cNvPr id="3" name="Substituent subsol 2">
            <a:extLst>
              <a:ext uri="{FF2B5EF4-FFF2-40B4-BE49-F238E27FC236}">
                <a16:creationId xmlns="" xmlns:a16="http://schemas.microsoft.com/office/drawing/2014/main" id="{7F71E2BD-647B-4680-9332-6E5258117522}"/>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 xmlns:a16="http://schemas.microsoft.com/office/drawing/2014/main" id="{5F5A3B5A-63A2-4C18-BBC7-85DFBEDF314B}"/>
              </a:ext>
            </a:extLst>
          </p:cNvPr>
          <p:cNvSpPr>
            <a:spLocks noGrp="1"/>
          </p:cNvSpPr>
          <p:nvPr>
            <p:ph type="sldNum" sz="quarter" idx="12"/>
          </p:nvPr>
        </p:nvSpPr>
        <p:spPr/>
        <p:txBody>
          <a:bodyPr/>
          <a:lstStyle/>
          <a:p>
            <a:fld id="{79F93911-49EF-4DB6-9C6D-198F581D9852}" type="slidenum">
              <a:rPr lang="ro-RO" smtClean="0"/>
              <a:pPr/>
              <a:t>‹#›</a:t>
            </a:fld>
            <a:endParaRPr lang="ro-RO"/>
          </a:p>
        </p:txBody>
      </p:sp>
    </p:spTree>
    <p:extLst>
      <p:ext uri="{BB962C8B-B14F-4D97-AF65-F5344CB8AC3E}">
        <p14:creationId xmlns="" xmlns:p14="http://schemas.microsoft.com/office/powerpoint/2010/main" val="167988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trebare">
    <p:spTree>
      <p:nvGrpSpPr>
        <p:cNvPr id="1" name=""/>
        <p:cNvGrpSpPr/>
        <p:nvPr/>
      </p:nvGrpSpPr>
      <p:grpSpPr>
        <a:xfrm>
          <a:off x="0" y="0"/>
          <a:ext cx="0" cy="0"/>
          <a:chOff x="0" y="0"/>
          <a:chExt cx="0" cy="0"/>
        </a:xfrm>
      </p:grpSpPr>
      <p:sp>
        <p:nvSpPr>
          <p:cNvPr id="2" name="Substituent dată 1">
            <a:extLst>
              <a:ext uri="{FF2B5EF4-FFF2-40B4-BE49-F238E27FC236}">
                <a16:creationId xmlns="" xmlns:a16="http://schemas.microsoft.com/office/drawing/2014/main" id="{C05FB89E-2B70-4560-8562-946B1901A4BA}"/>
              </a:ext>
            </a:extLst>
          </p:cNvPr>
          <p:cNvSpPr>
            <a:spLocks noGrp="1"/>
          </p:cNvSpPr>
          <p:nvPr>
            <p:ph type="dt" sz="half" idx="10"/>
          </p:nvPr>
        </p:nvSpPr>
        <p:spPr/>
        <p:txBody>
          <a:bodyPr/>
          <a:lstStyle/>
          <a:p>
            <a:fld id="{3B3048CD-FFE0-4547-8CE5-D6DA0464993B}" type="datetimeFigureOut">
              <a:rPr lang="ro-RO" smtClean="0"/>
              <a:pPr/>
              <a:t>03.03.2020</a:t>
            </a:fld>
            <a:endParaRPr lang="ro-RO"/>
          </a:p>
        </p:txBody>
      </p:sp>
      <p:sp>
        <p:nvSpPr>
          <p:cNvPr id="3" name="Substituent subsol 2">
            <a:extLst>
              <a:ext uri="{FF2B5EF4-FFF2-40B4-BE49-F238E27FC236}">
                <a16:creationId xmlns="" xmlns:a16="http://schemas.microsoft.com/office/drawing/2014/main" id="{7F71E2BD-647B-4680-9332-6E5258117522}"/>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 xmlns:a16="http://schemas.microsoft.com/office/drawing/2014/main" id="{5F5A3B5A-63A2-4C18-BBC7-85DFBEDF314B}"/>
              </a:ext>
            </a:extLst>
          </p:cNvPr>
          <p:cNvSpPr>
            <a:spLocks noGrp="1"/>
          </p:cNvSpPr>
          <p:nvPr>
            <p:ph type="sldNum" sz="quarter" idx="12"/>
          </p:nvPr>
        </p:nvSpPr>
        <p:spPr/>
        <p:txBody>
          <a:bodyPr/>
          <a:lstStyle/>
          <a:p>
            <a:fld id="{79F93911-49EF-4DB6-9C6D-198F581D9852}" type="slidenum">
              <a:rPr lang="ro-RO" smtClean="0"/>
              <a:pPr/>
              <a:t>‹#›</a:t>
            </a:fld>
            <a:endParaRPr lang="ro-RO"/>
          </a:p>
        </p:txBody>
      </p:sp>
      <p:grpSp>
        <p:nvGrpSpPr>
          <p:cNvPr id="5" name="Group 21">
            <a:extLst>
              <a:ext uri="{FF2B5EF4-FFF2-40B4-BE49-F238E27FC236}">
                <a16:creationId xmlns="" xmlns:a16="http://schemas.microsoft.com/office/drawing/2014/main" id="{658A39EC-D1B4-4AE6-9AAD-6E7C5CE1AEA1}"/>
              </a:ext>
            </a:extLst>
          </p:cNvPr>
          <p:cNvGrpSpPr/>
          <p:nvPr userDrawn="1"/>
        </p:nvGrpSpPr>
        <p:grpSpPr>
          <a:xfrm>
            <a:off x="573199" y="0"/>
            <a:ext cx="11045601" cy="6858000"/>
            <a:chOff x="573199" y="0"/>
            <a:chExt cx="11045601" cy="6858000"/>
          </a:xfrm>
        </p:grpSpPr>
        <p:sp>
          <p:nvSpPr>
            <p:cNvPr id="6" name="Speech Bubble: Oval 22">
              <a:extLst>
                <a:ext uri="{FF2B5EF4-FFF2-40B4-BE49-F238E27FC236}">
                  <a16:creationId xmlns="" xmlns:a16="http://schemas.microsoft.com/office/drawing/2014/main" id="{5D9BCDF4-7808-4FE8-BA20-17F13D05B1AC}"/>
                </a:ext>
              </a:extLst>
            </p:cNvPr>
            <p:cNvSpPr/>
            <p:nvPr/>
          </p:nvSpPr>
          <p:spPr>
            <a:xfrm>
              <a:off x="573199" y="4268603"/>
              <a:ext cx="4925417" cy="2589397"/>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Oval 24">
              <a:extLst>
                <a:ext uri="{FF2B5EF4-FFF2-40B4-BE49-F238E27FC236}">
                  <a16:creationId xmlns="" xmlns:a16="http://schemas.microsoft.com/office/drawing/2014/main" id="{DAEB6F85-A8B6-4590-87B4-F36611691BD2}"/>
                </a:ext>
              </a:extLst>
            </p:cNvPr>
            <p:cNvSpPr/>
            <p:nvPr/>
          </p:nvSpPr>
          <p:spPr>
            <a:xfrm>
              <a:off x="1846637" y="2106194"/>
              <a:ext cx="6795945" cy="3572775"/>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Oval 25">
              <a:extLst>
                <a:ext uri="{FF2B5EF4-FFF2-40B4-BE49-F238E27FC236}">
                  <a16:creationId xmlns="" xmlns:a16="http://schemas.microsoft.com/office/drawing/2014/main" id="{DCBFA9B3-7FEF-44FD-9C96-EA09AE5D98C0}"/>
                </a:ext>
              </a:extLst>
            </p:cNvPr>
            <p:cNvSpPr/>
            <p:nvPr/>
          </p:nvSpPr>
          <p:spPr>
            <a:xfrm>
              <a:off x="3633254" y="0"/>
              <a:ext cx="7985546" cy="4198172"/>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73925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F4D5C1EA-1DA6-4F3E-AB6A-8EECBF0B7273}" type="datetimeFigureOut">
              <a:rPr lang="en-GB" smtClean="0"/>
              <a:pPr/>
              <a:t>03/03/2020</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E58AC7F0-3B60-4200-A305-85C28FAB5F0F}" type="slidenum">
              <a:rPr lang="en-GB" smtClean="0"/>
              <a:pPr/>
              <a:t>‹#›</a:t>
            </a:fld>
            <a:endParaRPr lang="en-GB"/>
          </a:p>
        </p:txBody>
      </p:sp>
    </p:spTree>
    <p:extLst>
      <p:ext uri="{BB962C8B-B14F-4D97-AF65-F5344CB8AC3E}">
        <p14:creationId xmlns="" xmlns:p14="http://schemas.microsoft.com/office/powerpoint/2010/main" val="36131476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17F"/>
            </a:gs>
            <a:gs pos="100000">
              <a:srgbClr val="00104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 xmlns:a16="http://schemas.microsoft.com/office/drawing/2014/main" id="{CB591685-08A7-4233-900B-C2A428E5D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4879FAEE-25C8-454C-8A85-6A8E4C5F67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724D186F-EC46-4B71-A8AC-C401699753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048CD-FFE0-4547-8CE5-D6DA0464993B}" type="datetimeFigureOut">
              <a:rPr lang="ro-RO" smtClean="0"/>
              <a:pPr/>
              <a:t>03.03.2020</a:t>
            </a:fld>
            <a:endParaRPr lang="ro-RO"/>
          </a:p>
        </p:txBody>
      </p:sp>
      <p:sp>
        <p:nvSpPr>
          <p:cNvPr id="5" name="Substituent subsol 4">
            <a:extLst>
              <a:ext uri="{FF2B5EF4-FFF2-40B4-BE49-F238E27FC236}">
                <a16:creationId xmlns="" xmlns:a16="http://schemas.microsoft.com/office/drawing/2014/main" id="{DF4AF184-FCB4-4CD5-B584-50ADC5BDF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 xmlns:a16="http://schemas.microsoft.com/office/drawing/2014/main" id="{7C69E770-8E50-4EDF-AD59-5248ECBD2A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93911-49EF-4DB6-9C6D-198F581D9852}" type="slidenum">
              <a:rPr lang="ro-RO" smtClean="0"/>
              <a:pPr/>
              <a:t>‹#›</a:t>
            </a:fld>
            <a:endParaRPr lang="ro-RO"/>
          </a:p>
        </p:txBody>
      </p:sp>
    </p:spTree>
    <p:extLst>
      <p:ext uri="{BB962C8B-B14F-4D97-AF65-F5344CB8AC3E}">
        <p14:creationId xmlns="" xmlns:p14="http://schemas.microsoft.com/office/powerpoint/2010/main" val="188419900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Lst>
  <p:txStyles>
    <p:titleStyle>
      <a:lvl1pPr algn="l" defTabSz="914400" rtl="0" eaLnBrk="1" latinLnBrk="0" hangingPunct="1">
        <a:lnSpc>
          <a:spcPct val="90000"/>
        </a:lnSpc>
        <a:spcBef>
          <a:spcPct val="0"/>
        </a:spcBef>
        <a:buNone/>
        <a:defRPr sz="4400" kern="1200">
          <a:solidFill>
            <a:srgbClr val="F0F1F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0F1F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0F1F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0F1F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0F1F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0F1F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afic 5">
            <a:extLst>
              <a:ext uri="{FF2B5EF4-FFF2-40B4-BE49-F238E27FC236}">
                <a16:creationId xmlns="" xmlns:a16="http://schemas.microsoft.com/office/drawing/2014/main" id="{5F8746C4-42FF-4A23-B00E-1B5B0B3A6FF1}"/>
              </a:ext>
            </a:extLst>
          </p:cNvPr>
          <p:cNvGrpSpPr/>
          <p:nvPr/>
        </p:nvGrpSpPr>
        <p:grpSpPr>
          <a:xfrm>
            <a:off x="1309158" y="638188"/>
            <a:ext cx="3477681" cy="3456786"/>
            <a:chOff x="4863200" y="2187468"/>
            <a:chExt cx="2506737" cy="2491676"/>
          </a:xfrm>
          <a:solidFill>
            <a:srgbClr val="FFE15A"/>
          </a:solidFill>
        </p:grpSpPr>
        <p:sp>
          <p:nvSpPr>
            <p:cNvPr id="10" name="Formă liberă: formă 9">
              <a:extLst>
                <a:ext uri="{FF2B5EF4-FFF2-40B4-BE49-F238E27FC236}">
                  <a16:creationId xmlns="" xmlns:a16="http://schemas.microsoft.com/office/drawing/2014/main" id="{DD7703E0-3FD1-4FA6-A83D-6CFB5B349341}"/>
                </a:ext>
              </a:extLst>
            </p:cNvPr>
            <p:cNvSpPr/>
            <p:nvPr/>
          </p:nvSpPr>
          <p:spPr>
            <a:xfrm>
              <a:off x="5948402" y="2187468"/>
              <a:ext cx="336342" cy="321291"/>
            </a:xfrm>
            <a:custGeom>
              <a:avLst/>
              <a:gdLst>
                <a:gd name="connsiteX0" fmla="*/ 181792 w 336342"/>
                <a:gd name="connsiteY0" fmla="*/ 9816 h 321291"/>
                <a:gd name="connsiteX1" fmla="*/ 215511 w 336342"/>
                <a:gd name="connsiteY1" fmla="*/ 110904 h 321291"/>
                <a:gd name="connsiteX2" fmla="*/ 322067 w 336342"/>
                <a:gd name="connsiteY2" fmla="*/ 111733 h 321291"/>
                <a:gd name="connsiteX3" fmla="*/ 330487 w 336342"/>
                <a:gd name="connsiteY3" fmla="*/ 137641 h 321291"/>
                <a:gd name="connsiteX4" fmla="*/ 244762 w 336342"/>
                <a:gd name="connsiteY4" fmla="*/ 200944 h 321291"/>
                <a:gd name="connsiteX5" fmla="*/ 276899 w 336342"/>
                <a:gd name="connsiteY5" fmla="*/ 302538 h 321291"/>
                <a:gd name="connsiteX6" fmla="*/ 254858 w 336342"/>
                <a:gd name="connsiteY6" fmla="*/ 318549 h 321291"/>
                <a:gd name="connsiteX7" fmla="*/ 168171 w 336342"/>
                <a:gd name="connsiteY7" fmla="*/ 256580 h 321291"/>
                <a:gd name="connsiteX8" fmla="*/ 81484 w 336342"/>
                <a:gd name="connsiteY8" fmla="*/ 318549 h 321291"/>
                <a:gd name="connsiteX9" fmla="*/ 59444 w 336342"/>
                <a:gd name="connsiteY9" fmla="*/ 302538 h 321291"/>
                <a:gd name="connsiteX10" fmla="*/ 91581 w 336342"/>
                <a:gd name="connsiteY10" fmla="*/ 200944 h 321291"/>
                <a:gd name="connsiteX11" fmla="*/ 5856 w 336342"/>
                <a:gd name="connsiteY11" fmla="*/ 137641 h 321291"/>
                <a:gd name="connsiteX12" fmla="*/ 14276 w 336342"/>
                <a:gd name="connsiteY12" fmla="*/ 111733 h 321291"/>
                <a:gd name="connsiteX13" fmla="*/ 120832 w 336342"/>
                <a:gd name="connsiteY13" fmla="*/ 110904 h 321291"/>
                <a:gd name="connsiteX14" fmla="*/ 154551 w 336342"/>
                <a:gd name="connsiteY14" fmla="*/ 9816 h 321291"/>
                <a:gd name="connsiteX15" fmla="*/ 181792 w 336342"/>
                <a:gd name="connsiteY15" fmla="*/ 9816 h 32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342" h="321291">
                  <a:moveTo>
                    <a:pt x="181792" y="9816"/>
                  </a:moveTo>
                  <a:lnTo>
                    <a:pt x="215511" y="110904"/>
                  </a:lnTo>
                  <a:lnTo>
                    <a:pt x="322067" y="111733"/>
                  </a:lnTo>
                  <a:cubicBezTo>
                    <a:pt x="335869" y="111838"/>
                    <a:pt x="341584" y="129440"/>
                    <a:pt x="330487" y="137641"/>
                  </a:cubicBezTo>
                  <a:lnTo>
                    <a:pt x="244762" y="200944"/>
                  </a:lnTo>
                  <a:lnTo>
                    <a:pt x="276899" y="302538"/>
                  </a:lnTo>
                  <a:cubicBezTo>
                    <a:pt x="281062" y="315682"/>
                    <a:pt x="266088" y="326579"/>
                    <a:pt x="254858" y="318549"/>
                  </a:cubicBezTo>
                  <a:lnTo>
                    <a:pt x="168171" y="256580"/>
                  </a:lnTo>
                  <a:lnTo>
                    <a:pt x="81484" y="318549"/>
                  </a:lnTo>
                  <a:cubicBezTo>
                    <a:pt x="70264" y="326569"/>
                    <a:pt x="55281" y="315692"/>
                    <a:pt x="59444" y="302538"/>
                  </a:cubicBezTo>
                  <a:lnTo>
                    <a:pt x="91581" y="200944"/>
                  </a:lnTo>
                  <a:lnTo>
                    <a:pt x="5856" y="137641"/>
                  </a:lnTo>
                  <a:cubicBezTo>
                    <a:pt x="-5241" y="129440"/>
                    <a:pt x="474" y="111838"/>
                    <a:pt x="14276" y="111733"/>
                  </a:cubicBezTo>
                  <a:lnTo>
                    <a:pt x="120832" y="110904"/>
                  </a:lnTo>
                  <a:lnTo>
                    <a:pt x="154551" y="9816"/>
                  </a:lnTo>
                  <a:cubicBezTo>
                    <a:pt x="158904" y="-3272"/>
                    <a:pt x="177430" y="-3272"/>
                    <a:pt x="181792" y="9816"/>
                  </a:cubicBezTo>
                  <a:close/>
                </a:path>
              </a:pathLst>
            </a:custGeom>
            <a:solidFill>
              <a:srgbClr val="FFE15A"/>
            </a:solidFill>
            <a:ln w="9525" cap="flat">
              <a:noFill/>
              <a:prstDash val="solid"/>
              <a:miter/>
            </a:ln>
          </p:spPr>
          <p:txBody>
            <a:bodyPr rtlCol="0" anchor="ctr"/>
            <a:lstStyle/>
            <a:p>
              <a:endParaRPr lang="ro-RO"/>
            </a:p>
          </p:txBody>
        </p:sp>
        <p:sp>
          <p:nvSpPr>
            <p:cNvPr id="11" name="Formă liberă: formă 10">
              <a:extLst>
                <a:ext uri="{FF2B5EF4-FFF2-40B4-BE49-F238E27FC236}">
                  <a16:creationId xmlns="" xmlns:a16="http://schemas.microsoft.com/office/drawing/2014/main" id="{073ECC06-A794-4D98-BB99-5A37F7079059}"/>
                </a:ext>
              </a:extLst>
            </p:cNvPr>
            <p:cNvSpPr/>
            <p:nvPr/>
          </p:nvSpPr>
          <p:spPr>
            <a:xfrm>
              <a:off x="5948402" y="4357854"/>
              <a:ext cx="336342" cy="321291"/>
            </a:xfrm>
            <a:custGeom>
              <a:avLst/>
              <a:gdLst>
                <a:gd name="connsiteX0" fmla="*/ 181792 w 336342"/>
                <a:gd name="connsiteY0" fmla="*/ 9815 h 321291"/>
                <a:gd name="connsiteX1" fmla="*/ 215511 w 336342"/>
                <a:gd name="connsiteY1" fmla="*/ 110904 h 321291"/>
                <a:gd name="connsiteX2" fmla="*/ 322067 w 336342"/>
                <a:gd name="connsiteY2" fmla="*/ 111733 h 321291"/>
                <a:gd name="connsiteX3" fmla="*/ 330487 w 336342"/>
                <a:gd name="connsiteY3" fmla="*/ 137641 h 321291"/>
                <a:gd name="connsiteX4" fmla="*/ 244762 w 336342"/>
                <a:gd name="connsiteY4" fmla="*/ 200944 h 321291"/>
                <a:gd name="connsiteX5" fmla="*/ 276899 w 336342"/>
                <a:gd name="connsiteY5" fmla="*/ 302538 h 321291"/>
                <a:gd name="connsiteX6" fmla="*/ 254858 w 336342"/>
                <a:gd name="connsiteY6" fmla="*/ 318549 h 321291"/>
                <a:gd name="connsiteX7" fmla="*/ 168171 w 336342"/>
                <a:gd name="connsiteY7" fmla="*/ 256579 h 321291"/>
                <a:gd name="connsiteX8" fmla="*/ 81484 w 336342"/>
                <a:gd name="connsiteY8" fmla="*/ 318549 h 321291"/>
                <a:gd name="connsiteX9" fmla="*/ 59444 w 336342"/>
                <a:gd name="connsiteY9" fmla="*/ 302538 h 321291"/>
                <a:gd name="connsiteX10" fmla="*/ 91581 w 336342"/>
                <a:gd name="connsiteY10" fmla="*/ 200944 h 321291"/>
                <a:gd name="connsiteX11" fmla="*/ 5856 w 336342"/>
                <a:gd name="connsiteY11" fmla="*/ 137641 h 321291"/>
                <a:gd name="connsiteX12" fmla="*/ 14276 w 336342"/>
                <a:gd name="connsiteY12" fmla="*/ 111733 h 321291"/>
                <a:gd name="connsiteX13" fmla="*/ 120832 w 336342"/>
                <a:gd name="connsiteY13" fmla="*/ 110904 h 321291"/>
                <a:gd name="connsiteX14" fmla="*/ 154551 w 336342"/>
                <a:gd name="connsiteY14" fmla="*/ 9815 h 321291"/>
                <a:gd name="connsiteX15" fmla="*/ 181792 w 336342"/>
                <a:gd name="connsiteY15" fmla="*/ 9815 h 32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342" h="321291">
                  <a:moveTo>
                    <a:pt x="181792" y="9815"/>
                  </a:moveTo>
                  <a:lnTo>
                    <a:pt x="215511" y="110904"/>
                  </a:lnTo>
                  <a:lnTo>
                    <a:pt x="322067" y="111733"/>
                  </a:lnTo>
                  <a:cubicBezTo>
                    <a:pt x="335869" y="111838"/>
                    <a:pt x="341584" y="129440"/>
                    <a:pt x="330487" y="137641"/>
                  </a:cubicBezTo>
                  <a:lnTo>
                    <a:pt x="244762" y="200944"/>
                  </a:lnTo>
                  <a:lnTo>
                    <a:pt x="276899" y="302538"/>
                  </a:lnTo>
                  <a:cubicBezTo>
                    <a:pt x="281062" y="315682"/>
                    <a:pt x="266088" y="326579"/>
                    <a:pt x="254858" y="318549"/>
                  </a:cubicBezTo>
                  <a:lnTo>
                    <a:pt x="168171" y="256579"/>
                  </a:lnTo>
                  <a:lnTo>
                    <a:pt x="81484" y="318549"/>
                  </a:lnTo>
                  <a:cubicBezTo>
                    <a:pt x="70264" y="326569"/>
                    <a:pt x="55281" y="315692"/>
                    <a:pt x="59444" y="302538"/>
                  </a:cubicBezTo>
                  <a:lnTo>
                    <a:pt x="91581" y="200944"/>
                  </a:lnTo>
                  <a:lnTo>
                    <a:pt x="5856" y="137641"/>
                  </a:lnTo>
                  <a:cubicBezTo>
                    <a:pt x="-5241" y="129440"/>
                    <a:pt x="474" y="111838"/>
                    <a:pt x="14276" y="111733"/>
                  </a:cubicBezTo>
                  <a:lnTo>
                    <a:pt x="120832" y="110904"/>
                  </a:lnTo>
                  <a:lnTo>
                    <a:pt x="154551" y="9815"/>
                  </a:lnTo>
                  <a:cubicBezTo>
                    <a:pt x="158904" y="-3272"/>
                    <a:pt x="177430" y="-3272"/>
                    <a:pt x="181792" y="9815"/>
                  </a:cubicBezTo>
                  <a:close/>
                </a:path>
              </a:pathLst>
            </a:custGeom>
            <a:solidFill>
              <a:srgbClr val="FFE15A"/>
            </a:solidFill>
            <a:ln w="9525" cap="flat">
              <a:noFill/>
              <a:prstDash val="solid"/>
              <a:miter/>
            </a:ln>
          </p:spPr>
          <p:txBody>
            <a:bodyPr rtlCol="0" anchor="ctr"/>
            <a:lstStyle/>
            <a:p>
              <a:endParaRPr lang="ro-RO"/>
            </a:p>
          </p:txBody>
        </p:sp>
        <p:sp>
          <p:nvSpPr>
            <p:cNvPr id="12" name="Formă liberă: formă 11">
              <a:extLst>
                <a:ext uri="{FF2B5EF4-FFF2-40B4-BE49-F238E27FC236}">
                  <a16:creationId xmlns="" xmlns:a16="http://schemas.microsoft.com/office/drawing/2014/main" id="{C5BAD300-E0C1-46DA-8F08-529D3E6106EB}"/>
                </a:ext>
              </a:extLst>
            </p:cNvPr>
            <p:cNvSpPr/>
            <p:nvPr/>
          </p:nvSpPr>
          <p:spPr>
            <a:xfrm>
              <a:off x="7033595" y="3272661"/>
              <a:ext cx="336342" cy="321291"/>
            </a:xfrm>
            <a:custGeom>
              <a:avLst/>
              <a:gdLst>
                <a:gd name="connsiteX0" fmla="*/ 181792 w 336342"/>
                <a:gd name="connsiteY0" fmla="*/ 9816 h 321291"/>
                <a:gd name="connsiteX1" fmla="*/ 215511 w 336342"/>
                <a:gd name="connsiteY1" fmla="*/ 110904 h 321291"/>
                <a:gd name="connsiteX2" fmla="*/ 322067 w 336342"/>
                <a:gd name="connsiteY2" fmla="*/ 111733 h 321291"/>
                <a:gd name="connsiteX3" fmla="*/ 330487 w 336342"/>
                <a:gd name="connsiteY3" fmla="*/ 137641 h 321291"/>
                <a:gd name="connsiteX4" fmla="*/ 244762 w 336342"/>
                <a:gd name="connsiteY4" fmla="*/ 200944 h 321291"/>
                <a:gd name="connsiteX5" fmla="*/ 276899 w 336342"/>
                <a:gd name="connsiteY5" fmla="*/ 302538 h 321291"/>
                <a:gd name="connsiteX6" fmla="*/ 254858 w 336342"/>
                <a:gd name="connsiteY6" fmla="*/ 318549 h 321291"/>
                <a:gd name="connsiteX7" fmla="*/ 168171 w 336342"/>
                <a:gd name="connsiteY7" fmla="*/ 256580 h 321291"/>
                <a:gd name="connsiteX8" fmla="*/ 81484 w 336342"/>
                <a:gd name="connsiteY8" fmla="*/ 318549 h 321291"/>
                <a:gd name="connsiteX9" fmla="*/ 59444 w 336342"/>
                <a:gd name="connsiteY9" fmla="*/ 302538 h 321291"/>
                <a:gd name="connsiteX10" fmla="*/ 91581 w 336342"/>
                <a:gd name="connsiteY10" fmla="*/ 200944 h 321291"/>
                <a:gd name="connsiteX11" fmla="*/ 5856 w 336342"/>
                <a:gd name="connsiteY11" fmla="*/ 137641 h 321291"/>
                <a:gd name="connsiteX12" fmla="*/ 14276 w 336342"/>
                <a:gd name="connsiteY12" fmla="*/ 111733 h 321291"/>
                <a:gd name="connsiteX13" fmla="*/ 120832 w 336342"/>
                <a:gd name="connsiteY13" fmla="*/ 110904 h 321291"/>
                <a:gd name="connsiteX14" fmla="*/ 154551 w 336342"/>
                <a:gd name="connsiteY14" fmla="*/ 9816 h 321291"/>
                <a:gd name="connsiteX15" fmla="*/ 181792 w 336342"/>
                <a:gd name="connsiteY15" fmla="*/ 9816 h 32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342" h="321291">
                  <a:moveTo>
                    <a:pt x="181792" y="9816"/>
                  </a:moveTo>
                  <a:lnTo>
                    <a:pt x="215511" y="110904"/>
                  </a:lnTo>
                  <a:lnTo>
                    <a:pt x="322067" y="111733"/>
                  </a:lnTo>
                  <a:cubicBezTo>
                    <a:pt x="335869" y="111838"/>
                    <a:pt x="341584" y="129440"/>
                    <a:pt x="330487" y="137641"/>
                  </a:cubicBezTo>
                  <a:lnTo>
                    <a:pt x="244762" y="200944"/>
                  </a:lnTo>
                  <a:lnTo>
                    <a:pt x="276899" y="302538"/>
                  </a:lnTo>
                  <a:cubicBezTo>
                    <a:pt x="281062" y="315682"/>
                    <a:pt x="266088" y="326579"/>
                    <a:pt x="254858" y="318549"/>
                  </a:cubicBezTo>
                  <a:lnTo>
                    <a:pt x="168171" y="256580"/>
                  </a:lnTo>
                  <a:lnTo>
                    <a:pt x="81484" y="318549"/>
                  </a:lnTo>
                  <a:cubicBezTo>
                    <a:pt x="70264" y="326570"/>
                    <a:pt x="55281" y="315692"/>
                    <a:pt x="59444" y="302538"/>
                  </a:cubicBezTo>
                  <a:lnTo>
                    <a:pt x="91581" y="200944"/>
                  </a:lnTo>
                  <a:lnTo>
                    <a:pt x="5856" y="137641"/>
                  </a:lnTo>
                  <a:cubicBezTo>
                    <a:pt x="-5241" y="129440"/>
                    <a:pt x="474" y="111838"/>
                    <a:pt x="14276" y="111733"/>
                  </a:cubicBezTo>
                  <a:lnTo>
                    <a:pt x="120832" y="110904"/>
                  </a:lnTo>
                  <a:lnTo>
                    <a:pt x="154551" y="9816"/>
                  </a:lnTo>
                  <a:cubicBezTo>
                    <a:pt x="158904" y="-3272"/>
                    <a:pt x="177430" y="-3272"/>
                    <a:pt x="181792" y="9816"/>
                  </a:cubicBezTo>
                  <a:close/>
                </a:path>
              </a:pathLst>
            </a:custGeom>
            <a:solidFill>
              <a:srgbClr val="FFE15A"/>
            </a:solidFill>
            <a:ln w="9525" cap="flat">
              <a:noFill/>
              <a:prstDash val="solid"/>
              <a:miter/>
            </a:ln>
          </p:spPr>
          <p:txBody>
            <a:bodyPr rtlCol="0" anchor="ctr"/>
            <a:lstStyle/>
            <a:p>
              <a:endParaRPr lang="ro-RO"/>
            </a:p>
          </p:txBody>
        </p:sp>
        <p:sp>
          <p:nvSpPr>
            <p:cNvPr id="13" name="Formă liberă: formă 12">
              <a:extLst>
                <a:ext uri="{FF2B5EF4-FFF2-40B4-BE49-F238E27FC236}">
                  <a16:creationId xmlns="" xmlns:a16="http://schemas.microsoft.com/office/drawing/2014/main" id="{302FD1BE-6ADB-44AC-9BC0-2F46D519156D}"/>
                </a:ext>
              </a:extLst>
            </p:cNvPr>
            <p:cNvSpPr/>
            <p:nvPr/>
          </p:nvSpPr>
          <p:spPr>
            <a:xfrm>
              <a:off x="4863200" y="3272661"/>
              <a:ext cx="336342" cy="321291"/>
            </a:xfrm>
            <a:custGeom>
              <a:avLst/>
              <a:gdLst>
                <a:gd name="connsiteX0" fmla="*/ 181792 w 336342"/>
                <a:gd name="connsiteY0" fmla="*/ 9816 h 321291"/>
                <a:gd name="connsiteX1" fmla="*/ 215511 w 336342"/>
                <a:gd name="connsiteY1" fmla="*/ 110904 h 321291"/>
                <a:gd name="connsiteX2" fmla="*/ 322067 w 336342"/>
                <a:gd name="connsiteY2" fmla="*/ 111733 h 321291"/>
                <a:gd name="connsiteX3" fmla="*/ 330487 w 336342"/>
                <a:gd name="connsiteY3" fmla="*/ 137641 h 321291"/>
                <a:gd name="connsiteX4" fmla="*/ 244762 w 336342"/>
                <a:gd name="connsiteY4" fmla="*/ 200944 h 321291"/>
                <a:gd name="connsiteX5" fmla="*/ 276899 w 336342"/>
                <a:gd name="connsiteY5" fmla="*/ 302538 h 321291"/>
                <a:gd name="connsiteX6" fmla="*/ 254858 w 336342"/>
                <a:gd name="connsiteY6" fmla="*/ 318549 h 321291"/>
                <a:gd name="connsiteX7" fmla="*/ 168171 w 336342"/>
                <a:gd name="connsiteY7" fmla="*/ 256580 h 321291"/>
                <a:gd name="connsiteX8" fmla="*/ 81484 w 336342"/>
                <a:gd name="connsiteY8" fmla="*/ 318549 h 321291"/>
                <a:gd name="connsiteX9" fmla="*/ 59444 w 336342"/>
                <a:gd name="connsiteY9" fmla="*/ 302538 h 321291"/>
                <a:gd name="connsiteX10" fmla="*/ 91581 w 336342"/>
                <a:gd name="connsiteY10" fmla="*/ 200944 h 321291"/>
                <a:gd name="connsiteX11" fmla="*/ 5856 w 336342"/>
                <a:gd name="connsiteY11" fmla="*/ 137641 h 321291"/>
                <a:gd name="connsiteX12" fmla="*/ 14276 w 336342"/>
                <a:gd name="connsiteY12" fmla="*/ 111733 h 321291"/>
                <a:gd name="connsiteX13" fmla="*/ 120832 w 336342"/>
                <a:gd name="connsiteY13" fmla="*/ 110904 h 321291"/>
                <a:gd name="connsiteX14" fmla="*/ 154551 w 336342"/>
                <a:gd name="connsiteY14" fmla="*/ 9816 h 321291"/>
                <a:gd name="connsiteX15" fmla="*/ 181792 w 336342"/>
                <a:gd name="connsiteY15" fmla="*/ 9816 h 32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342" h="321291">
                  <a:moveTo>
                    <a:pt x="181792" y="9816"/>
                  </a:moveTo>
                  <a:lnTo>
                    <a:pt x="215511" y="110904"/>
                  </a:lnTo>
                  <a:lnTo>
                    <a:pt x="322067" y="111733"/>
                  </a:lnTo>
                  <a:cubicBezTo>
                    <a:pt x="335869" y="111838"/>
                    <a:pt x="341584" y="129440"/>
                    <a:pt x="330487" y="137641"/>
                  </a:cubicBezTo>
                  <a:lnTo>
                    <a:pt x="244762" y="200944"/>
                  </a:lnTo>
                  <a:lnTo>
                    <a:pt x="276899" y="302538"/>
                  </a:lnTo>
                  <a:cubicBezTo>
                    <a:pt x="281062" y="315682"/>
                    <a:pt x="266088" y="326579"/>
                    <a:pt x="254858" y="318549"/>
                  </a:cubicBezTo>
                  <a:lnTo>
                    <a:pt x="168171" y="256580"/>
                  </a:lnTo>
                  <a:lnTo>
                    <a:pt x="81484" y="318549"/>
                  </a:lnTo>
                  <a:cubicBezTo>
                    <a:pt x="70264" y="326570"/>
                    <a:pt x="55281" y="315692"/>
                    <a:pt x="59444" y="302538"/>
                  </a:cubicBezTo>
                  <a:lnTo>
                    <a:pt x="91581" y="200944"/>
                  </a:lnTo>
                  <a:lnTo>
                    <a:pt x="5856" y="137641"/>
                  </a:lnTo>
                  <a:cubicBezTo>
                    <a:pt x="-5241" y="129440"/>
                    <a:pt x="474" y="111838"/>
                    <a:pt x="14276" y="111733"/>
                  </a:cubicBezTo>
                  <a:lnTo>
                    <a:pt x="120832" y="110904"/>
                  </a:lnTo>
                  <a:lnTo>
                    <a:pt x="154551" y="9816"/>
                  </a:lnTo>
                  <a:cubicBezTo>
                    <a:pt x="158913" y="-3272"/>
                    <a:pt x="177439" y="-3272"/>
                    <a:pt x="181792" y="9816"/>
                  </a:cubicBezTo>
                  <a:close/>
                </a:path>
              </a:pathLst>
            </a:custGeom>
            <a:solidFill>
              <a:srgbClr val="FFE15A"/>
            </a:solidFill>
            <a:ln w="9525" cap="flat">
              <a:noFill/>
              <a:prstDash val="solid"/>
              <a:miter/>
            </a:ln>
          </p:spPr>
          <p:txBody>
            <a:bodyPr rtlCol="0" anchor="ctr"/>
            <a:lstStyle/>
            <a:p>
              <a:endParaRPr lang="ro-RO"/>
            </a:p>
          </p:txBody>
        </p:sp>
        <p:sp>
          <p:nvSpPr>
            <p:cNvPr id="14" name="Formă liberă: formă 13">
              <a:extLst>
                <a:ext uri="{FF2B5EF4-FFF2-40B4-BE49-F238E27FC236}">
                  <a16:creationId xmlns="" xmlns:a16="http://schemas.microsoft.com/office/drawing/2014/main" id="{F4BE9B91-9BB5-45CF-9EA6-648C618F19FD}"/>
                </a:ext>
              </a:extLst>
            </p:cNvPr>
            <p:cNvSpPr/>
            <p:nvPr/>
          </p:nvSpPr>
          <p:spPr>
            <a:xfrm>
              <a:off x="5026115" y="2705961"/>
              <a:ext cx="336342" cy="321291"/>
            </a:xfrm>
            <a:custGeom>
              <a:avLst/>
              <a:gdLst>
                <a:gd name="connsiteX0" fmla="*/ 181792 w 336342"/>
                <a:gd name="connsiteY0" fmla="*/ 9816 h 321291"/>
                <a:gd name="connsiteX1" fmla="*/ 215511 w 336342"/>
                <a:gd name="connsiteY1" fmla="*/ 110904 h 321291"/>
                <a:gd name="connsiteX2" fmla="*/ 322067 w 336342"/>
                <a:gd name="connsiteY2" fmla="*/ 111733 h 321291"/>
                <a:gd name="connsiteX3" fmla="*/ 330487 w 336342"/>
                <a:gd name="connsiteY3" fmla="*/ 137641 h 321291"/>
                <a:gd name="connsiteX4" fmla="*/ 244762 w 336342"/>
                <a:gd name="connsiteY4" fmla="*/ 200944 h 321291"/>
                <a:gd name="connsiteX5" fmla="*/ 276899 w 336342"/>
                <a:gd name="connsiteY5" fmla="*/ 302538 h 321291"/>
                <a:gd name="connsiteX6" fmla="*/ 254858 w 336342"/>
                <a:gd name="connsiteY6" fmla="*/ 318549 h 321291"/>
                <a:gd name="connsiteX7" fmla="*/ 168171 w 336342"/>
                <a:gd name="connsiteY7" fmla="*/ 256580 h 321291"/>
                <a:gd name="connsiteX8" fmla="*/ 81484 w 336342"/>
                <a:gd name="connsiteY8" fmla="*/ 318549 h 321291"/>
                <a:gd name="connsiteX9" fmla="*/ 59444 w 336342"/>
                <a:gd name="connsiteY9" fmla="*/ 302538 h 321291"/>
                <a:gd name="connsiteX10" fmla="*/ 91581 w 336342"/>
                <a:gd name="connsiteY10" fmla="*/ 200944 h 321291"/>
                <a:gd name="connsiteX11" fmla="*/ 5856 w 336342"/>
                <a:gd name="connsiteY11" fmla="*/ 137641 h 321291"/>
                <a:gd name="connsiteX12" fmla="*/ 14276 w 336342"/>
                <a:gd name="connsiteY12" fmla="*/ 111733 h 321291"/>
                <a:gd name="connsiteX13" fmla="*/ 120832 w 336342"/>
                <a:gd name="connsiteY13" fmla="*/ 110904 h 321291"/>
                <a:gd name="connsiteX14" fmla="*/ 154551 w 336342"/>
                <a:gd name="connsiteY14" fmla="*/ 9816 h 321291"/>
                <a:gd name="connsiteX15" fmla="*/ 181792 w 336342"/>
                <a:gd name="connsiteY15" fmla="*/ 9816 h 32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342" h="321291">
                  <a:moveTo>
                    <a:pt x="181792" y="9816"/>
                  </a:moveTo>
                  <a:lnTo>
                    <a:pt x="215511" y="110904"/>
                  </a:lnTo>
                  <a:lnTo>
                    <a:pt x="322067" y="111733"/>
                  </a:lnTo>
                  <a:cubicBezTo>
                    <a:pt x="335869" y="111838"/>
                    <a:pt x="341584" y="129440"/>
                    <a:pt x="330487" y="137641"/>
                  </a:cubicBezTo>
                  <a:lnTo>
                    <a:pt x="244762" y="200944"/>
                  </a:lnTo>
                  <a:lnTo>
                    <a:pt x="276899" y="302538"/>
                  </a:lnTo>
                  <a:cubicBezTo>
                    <a:pt x="281062" y="315682"/>
                    <a:pt x="266088" y="326579"/>
                    <a:pt x="254858" y="318549"/>
                  </a:cubicBezTo>
                  <a:lnTo>
                    <a:pt x="168171" y="256580"/>
                  </a:lnTo>
                  <a:lnTo>
                    <a:pt x="81484" y="318549"/>
                  </a:lnTo>
                  <a:cubicBezTo>
                    <a:pt x="70264" y="326570"/>
                    <a:pt x="55281" y="315692"/>
                    <a:pt x="59444" y="302538"/>
                  </a:cubicBezTo>
                  <a:lnTo>
                    <a:pt x="91581" y="200944"/>
                  </a:lnTo>
                  <a:lnTo>
                    <a:pt x="5856" y="137641"/>
                  </a:lnTo>
                  <a:cubicBezTo>
                    <a:pt x="-5241" y="129440"/>
                    <a:pt x="474" y="111838"/>
                    <a:pt x="14276" y="111733"/>
                  </a:cubicBezTo>
                  <a:lnTo>
                    <a:pt x="120832" y="110904"/>
                  </a:lnTo>
                  <a:lnTo>
                    <a:pt x="154551" y="9816"/>
                  </a:lnTo>
                  <a:cubicBezTo>
                    <a:pt x="158913" y="-3272"/>
                    <a:pt x="177420" y="-3272"/>
                    <a:pt x="181792" y="9816"/>
                  </a:cubicBezTo>
                  <a:close/>
                </a:path>
              </a:pathLst>
            </a:custGeom>
            <a:solidFill>
              <a:srgbClr val="FFE15A"/>
            </a:solidFill>
            <a:ln w="9525" cap="flat">
              <a:noFill/>
              <a:prstDash val="solid"/>
              <a:miter/>
            </a:ln>
          </p:spPr>
          <p:txBody>
            <a:bodyPr rtlCol="0" anchor="ctr"/>
            <a:lstStyle/>
            <a:p>
              <a:endParaRPr lang="ro-RO"/>
            </a:p>
          </p:txBody>
        </p:sp>
        <p:sp>
          <p:nvSpPr>
            <p:cNvPr id="15" name="Formă liberă: formă 14">
              <a:extLst>
                <a:ext uri="{FF2B5EF4-FFF2-40B4-BE49-F238E27FC236}">
                  <a16:creationId xmlns="" xmlns:a16="http://schemas.microsoft.com/office/drawing/2014/main" id="{F213D7B7-B5D6-4D4C-8754-A17E86541DE0}"/>
                </a:ext>
              </a:extLst>
            </p:cNvPr>
            <p:cNvSpPr/>
            <p:nvPr/>
          </p:nvSpPr>
          <p:spPr>
            <a:xfrm>
              <a:off x="6905722" y="3791154"/>
              <a:ext cx="336342" cy="321291"/>
            </a:xfrm>
            <a:custGeom>
              <a:avLst/>
              <a:gdLst>
                <a:gd name="connsiteX0" fmla="*/ 181792 w 336342"/>
                <a:gd name="connsiteY0" fmla="*/ 9815 h 321291"/>
                <a:gd name="connsiteX1" fmla="*/ 215511 w 336342"/>
                <a:gd name="connsiteY1" fmla="*/ 110904 h 321291"/>
                <a:gd name="connsiteX2" fmla="*/ 322067 w 336342"/>
                <a:gd name="connsiteY2" fmla="*/ 111733 h 321291"/>
                <a:gd name="connsiteX3" fmla="*/ 330487 w 336342"/>
                <a:gd name="connsiteY3" fmla="*/ 137641 h 321291"/>
                <a:gd name="connsiteX4" fmla="*/ 244762 w 336342"/>
                <a:gd name="connsiteY4" fmla="*/ 200944 h 321291"/>
                <a:gd name="connsiteX5" fmla="*/ 276899 w 336342"/>
                <a:gd name="connsiteY5" fmla="*/ 302538 h 321291"/>
                <a:gd name="connsiteX6" fmla="*/ 254858 w 336342"/>
                <a:gd name="connsiteY6" fmla="*/ 318549 h 321291"/>
                <a:gd name="connsiteX7" fmla="*/ 168171 w 336342"/>
                <a:gd name="connsiteY7" fmla="*/ 256580 h 321291"/>
                <a:gd name="connsiteX8" fmla="*/ 81484 w 336342"/>
                <a:gd name="connsiteY8" fmla="*/ 318549 h 321291"/>
                <a:gd name="connsiteX9" fmla="*/ 59444 w 336342"/>
                <a:gd name="connsiteY9" fmla="*/ 302538 h 321291"/>
                <a:gd name="connsiteX10" fmla="*/ 91581 w 336342"/>
                <a:gd name="connsiteY10" fmla="*/ 200944 h 321291"/>
                <a:gd name="connsiteX11" fmla="*/ 5856 w 336342"/>
                <a:gd name="connsiteY11" fmla="*/ 137641 h 321291"/>
                <a:gd name="connsiteX12" fmla="*/ 14276 w 336342"/>
                <a:gd name="connsiteY12" fmla="*/ 111733 h 321291"/>
                <a:gd name="connsiteX13" fmla="*/ 120832 w 336342"/>
                <a:gd name="connsiteY13" fmla="*/ 110904 h 321291"/>
                <a:gd name="connsiteX14" fmla="*/ 154551 w 336342"/>
                <a:gd name="connsiteY14" fmla="*/ 9815 h 321291"/>
                <a:gd name="connsiteX15" fmla="*/ 181792 w 336342"/>
                <a:gd name="connsiteY15" fmla="*/ 9815 h 32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342" h="321291">
                  <a:moveTo>
                    <a:pt x="181792" y="9815"/>
                  </a:moveTo>
                  <a:lnTo>
                    <a:pt x="215511" y="110904"/>
                  </a:lnTo>
                  <a:lnTo>
                    <a:pt x="322067" y="111733"/>
                  </a:lnTo>
                  <a:cubicBezTo>
                    <a:pt x="335869" y="111838"/>
                    <a:pt x="341584" y="129440"/>
                    <a:pt x="330487" y="137641"/>
                  </a:cubicBezTo>
                  <a:lnTo>
                    <a:pt x="244762" y="200944"/>
                  </a:lnTo>
                  <a:lnTo>
                    <a:pt x="276899" y="302538"/>
                  </a:lnTo>
                  <a:cubicBezTo>
                    <a:pt x="281062" y="315682"/>
                    <a:pt x="266089" y="326579"/>
                    <a:pt x="254858" y="318549"/>
                  </a:cubicBezTo>
                  <a:lnTo>
                    <a:pt x="168171" y="256580"/>
                  </a:lnTo>
                  <a:lnTo>
                    <a:pt x="81484" y="318549"/>
                  </a:lnTo>
                  <a:cubicBezTo>
                    <a:pt x="70264" y="326569"/>
                    <a:pt x="55281" y="315692"/>
                    <a:pt x="59444" y="302538"/>
                  </a:cubicBezTo>
                  <a:lnTo>
                    <a:pt x="91581" y="200944"/>
                  </a:lnTo>
                  <a:lnTo>
                    <a:pt x="5856" y="137641"/>
                  </a:lnTo>
                  <a:cubicBezTo>
                    <a:pt x="-5241" y="129440"/>
                    <a:pt x="474" y="111838"/>
                    <a:pt x="14276" y="111733"/>
                  </a:cubicBezTo>
                  <a:lnTo>
                    <a:pt x="120832" y="110904"/>
                  </a:lnTo>
                  <a:lnTo>
                    <a:pt x="154551" y="9815"/>
                  </a:lnTo>
                  <a:cubicBezTo>
                    <a:pt x="158913" y="-3272"/>
                    <a:pt x="177430" y="-3272"/>
                    <a:pt x="181792" y="9815"/>
                  </a:cubicBezTo>
                  <a:close/>
                </a:path>
              </a:pathLst>
            </a:custGeom>
            <a:solidFill>
              <a:srgbClr val="FFE15A"/>
            </a:solidFill>
            <a:ln w="9525" cap="flat">
              <a:noFill/>
              <a:prstDash val="solid"/>
              <a:miter/>
            </a:ln>
          </p:spPr>
          <p:txBody>
            <a:bodyPr rtlCol="0" anchor="ctr"/>
            <a:lstStyle/>
            <a:p>
              <a:endParaRPr lang="ro-RO"/>
            </a:p>
          </p:txBody>
        </p:sp>
        <p:sp>
          <p:nvSpPr>
            <p:cNvPr id="16" name="Formă liberă: formă 15">
              <a:extLst>
                <a:ext uri="{FF2B5EF4-FFF2-40B4-BE49-F238E27FC236}">
                  <a16:creationId xmlns="" xmlns:a16="http://schemas.microsoft.com/office/drawing/2014/main" id="{CD279239-6257-495D-96B5-A3A76E8E49C1}"/>
                </a:ext>
              </a:extLst>
            </p:cNvPr>
            <p:cNvSpPr/>
            <p:nvPr/>
          </p:nvSpPr>
          <p:spPr>
            <a:xfrm>
              <a:off x="6508520" y="2308750"/>
              <a:ext cx="336342" cy="321291"/>
            </a:xfrm>
            <a:custGeom>
              <a:avLst/>
              <a:gdLst>
                <a:gd name="connsiteX0" fmla="*/ 181792 w 336342"/>
                <a:gd name="connsiteY0" fmla="*/ 9816 h 321291"/>
                <a:gd name="connsiteX1" fmla="*/ 215511 w 336342"/>
                <a:gd name="connsiteY1" fmla="*/ 110904 h 321291"/>
                <a:gd name="connsiteX2" fmla="*/ 322067 w 336342"/>
                <a:gd name="connsiteY2" fmla="*/ 111733 h 321291"/>
                <a:gd name="connsiteX3" fmla="*/ 330487 w 336342"/>
                <a:gd name="connsiteY3" fmla="*/ 137641 h 321291"/>
                <a:gd name="connsiteX4" fmla="*/ 244762 w 336342"/>
                <a:gd name="connsiteY4" fmla="*/ 200944 h 321291"/>
                <a:gd name="connsiteX5" fmla="*/ 276899 w 336342"/>
                <a:gd name="connsiteY5" fmla="*/ 302538 h 321291"/>
                <a:gd name="connsiteX6" fmla="*/ 254858 w 336342"/>
                <a:gd name="connsiteY6" fmla="*/ 318549 h 321291"/>
                <a:gd name="connsiteX7" fmla="*/ 168171 w 336342"/>
                <a:gd name="connsiteY7" fmla="*/ 256580 h 321291"/>
                <a:gd name="connsiteX8" fmla="*/ 81484 w 336342"/>
                <a:gd name="connsiteY8" fmla="*/ 318549 h 321291"/>
                <a:gd name="connsiteX9" fmla="*/ 59443 w 336342"/>
                <a:gd name="connsiteY9" fmla="*/ 302538 h 321291"/>
                <a:gd name="connsiteX10" fmla="*/ 91581 w 336342"/>
                <a:gd name="connsiteY10" fmla="*/ 200944 h 321291"/>
                <a:gd name="connsiteX11" fmla="*/ 5856 w 336342"/>
                <a:gd name="connsiteY11" fmla="*/ 137641 h 321291"/>
                <a:gd name="connsiteX12" fmla="*/ 14276 w 336342"/>
                <a:gd name="connsiteY12" fmla="*/ 111733 h 321291"/>
                <a:gd name="connsiteX13" fmla="*/ 120832 w 336342"/>
                <a:gd name="connsiteY13" fmla="*/ 110904 h 321291"/>
                <a:gd name="connsiteX14" fmla="*/ 154551 w 336342"/>
                <a:gd name="connsiteY14" fmla="*/ 9816 h 321291"/>
                <a:gd name="connsiteX15" fmla="*/ 181792 w 336342"/>
                <a:gd name="connsiteY15" fmla="*/ 9816 h 32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342" h="321291">
                  <a:moveTo>
                    <a:pt x="181792" y="9816"/>
                  </a:moveTo>
                  <a:lnTo>
                    <a:pt x="215511" y="110904"/>
                  </a:lnTo>
                  <a:lnTo>
                    <a:pt x="322067" y="111733"/>
                  </a:lnTo>
                  <a:cubicBezTo>
                    <a:pt x="335869" y="111838"/>
                    <a:pt x="341583" y="129440"/>
                    <a:pt x="330487" y="137641"/>
                  </a:cubicBezTo>
                  <a:lnTo>
                    <a:pt x="244762" y="200944"/>
                  </a:lnTo>
                  <a:lnTo>
                    <a:pt x="276899" y="302538"/>
                  </a:lnTo>
                  <a:cubicBezTo>
                    <a:pt x="281062" y="315682"/>
                    <a:pt x="266088" y="326579"/>
                    <a:pt x="254858" y="318549"/>
                  </a:cubicBezTo>
                  <a:lnTo>
                    <a:pt x="168171" y="256580"/>
                  </a:lnTo>
                  <a:lnTo>
                    <a:pt x="81484" y="318549"/>
                  </a:lnTo>
                  <a:cubicBezTo>
                    <a:pt x="70264" y="326569"/>
                    <a:pt x="55281" y="315692"/>
                    <a:pt x="59443" y="302538"/>
                  </a:cubicBezTo>
                  <a:lnTo>
                    <a:pt x="91581" y="200944"/>
                  </a:lnTo>
                  <a:lnTo>
                    <a:pt x="5856" y="137641"/>
                  </a:lnTo>
                  <a:cubicBezTo>
                    <a:pt x="-5241" y="129440"/>
                    <a:pt x="474" y="111838"/>
                    <a:pt x="14276" y="111733"/>
                  </a:cubicBezTo>
                  <a:lnTo>
                    <a:pt x="120832" y="110904"/>
                  </a:lnTo>
                  <a:lnTo>
                    <a:pt x="154551" y="9816"/>
                  </a:lnTo>
                  <a:cubicBezTo>
                    <a:pt x="158904" y="-3272"/>
                    <a:pt x="177411" y="-3272"/>
                    <a:pt x="181792" y="9816"/>
                  </a:cubicBezTo>
                  <a:close/>
                </a:path>
              </a:pathLst>
            </a:custGeom>
            <a:solidFill>
              <a:srgbClr val="FFE15A"/>
            </a:solidFill>
            <a:ln w="9525" cap="flat">
              <a:noFill/>
              <a:prstDash val="solid"/>
              <a:miter/>
            </a:ln>
          </p:spPr>
          <p:txBody>
            <a:bodyPr rtlCol="0" anchor="ctr"/>
            <a:lstStyle/>
            <a:p>
              <a:endParaRPr lang="ro-RO"/>
            </a:p>
          </p:txBody>
        </p:sp>
        <p:sp>
          <p:nvSpPr>
            <p:cNvPr id="17" name="Formă liberă: formă 16">
              <a:extLst>
                <a:ext uri="{FF2B5EF4-FFF2-40B4-BE49-F238E27FC236}">
                  <a16:creationId xmlns="" xmlns:a16="http://schemas.microsoft.com/office/drawing/2014/main" id="{D1A729A9-03B9-41D5-ABA5-BF4DCF8260A4}"/>
                </a:ext>
              </a:extLst>
            </p:cNvPr>
            <p:cNvSpPr/>
            <p:nvPr/>
          </p:nvSpPr>
          <p:spPr>
            <a:xfrm>
              <a:off x="5423317" y="4188366"/>
              <a:ext cx="336342" cy="321291"/>
            </a:xfrm>
            <a:custGeom>
              <a:avLst/>
              <a:gdLst>
                <a:gd name="connsiteX0" fmla="*/ 181792 w 336342"/>
                <a:gd name="connsiteY0" fmla="*/ 9815 h 321291"/>
                <a:gd name="connsiteX1" fmla="*/ 215511 w 336342"/>
                <a:gd name="connsiteY1" fmla="*/ 110904 h 321291"/>
                <a:gd name="connsiteX2" fmla="*/ 322067 w 336342"/>
                <a:gd name="connsiteY2" fmla="*/ 111733 h 321291"/>
                <a:gd name="connsiteX3" fmla="*/ 330487 w 336342"/>
                <a:gd name="connsiteY3" fmla="*/ 137641 h 321291"/>
                <a:gd name="connsiteX4" fmla="*/ 244762 w 336342"/>
                <a:gd name="connsiteY4" fmla="*/ 200944 h 321291"/>
                <a:gd name="connsiteX5" fmla="*/ 276899 w 336342"/>
                <a:gd name="connsiteY5" fmla="*/ 302538 h 321291"/>
                <a:gd name="connsiteX6" fmla="*/ 254858 w 336342"/>
                <a:gd name="connsiteY6" fmla="*/ 318549 h 321291"/>
                <a:gd name="connsiteX7" fmla="*/ 168171 w 336342"/>
                <a:gd name="connsiteY7" fmla="*/ 256580 h 321291"/>
                <a:gd name="connsiteX8" fmla="*/ 81484 w 336342"/>
                <a:gd name="connsiteY8" fmla="*/ 318549 h 321291"/>
                <a:gd name="connsiteX9" fmla="*/ 59444 w 336342"/>
                <a:gd name="connsiteY9" fmla="*/ 302538 h 321291"/>
                <a:gd name="connsiteX10" fmla="*/ 91581 w 336342"/>
                <a:gd name="connsiteY10" fmla="*/ 200944 h 321291"/>
                <a:gd name="connsiteX11" fmla="*/ 5856 w 336342"/>
                <a:gd name="connsiteY11" fmla="*/ 137641 h 321291"/>
                <a:gd name="connsiteX12" fmla="*/ 14276 w 336342"/>
                <a:gd name="connsiteY12" fmla="*/ 111733 h 321291"/>
                <a:gd name="connsiteX13" fmla="*/ 120832 w 336342"/>
                <a:gd name="connsiteY13" fmla="*/ 110904 h 321291"/>
                <a:gd name="connsiteX14" fmla="*/ 154551 w 336342"/>
                <a:gd name="connsiteY14" fmla="*/ 9815 h 321291"/>
                <a:gd name="connsiteX15" fmla="*/ 181792 w 336342"/>
                <a:gd name="connsiteY15" fmla="*/ 9815 h 32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342" h="321291">
                  <a:moveTo>
                    <a:pt x="181792" y="9815"/>
                  </a:moveTo>
                  <a:lnTo>
                    <a:pt x="215511" y="110904"/>
                  </a:lnTo>
                  <a:lnTo>
                    <a:pt x="322067" y="111733"/>
                  </a:lnTo>
                  <a:cubicBezTo>
                    <a:pt x="335869" y="111838"/>
                    <a:pt x="341584" y="129440"/>
                    <a:pt x="330487" y="137641"/>
                  </a:cubicBezTo>
                  <a:lnTo>
                    <a:pt x="244762" y="200944"/>
                  </a:lnTo>
                  <a:lnTo>
                    <a:pt x="276899" y="302538"/>
                  </a:lnTo>
                  <a:cubicBezTo>
                    <a:pt x="281062" y="315682"/>
                    <a:pt x="266088" y="326579"/>
                    <a:pt x="254858" y="318549"/>
                  </a:cubicBezTo>
                  <a:lnTo>
                    <a:pt x="168171" y="256580"/>
                  </a:lnTo>
                  <a:lnTo>
                    <a:pt x="81484" y="318549"/>
                  </a:lnTo>
                  <a:cubicBezTo>
                    <a:pt x="70264" y="326569"/>
                    <a:pt x="55281" y="315692"/>
                    <a:pt x="59444" y="302538"/>
                  </a:cubicBezTo>
                  <a:lnTo>
                    <a:pt x="91581" y="200944"/>
                  </a:lnTo>
                  <a:lnTo>
                    <a:pt x="5856" y="137641"/>
                  </a:lnTo>
                  <a:cubicBezTo>
                    <a:pt x="-5241" y="129440"/>
                    <a:pt x="474" y="111838"/>
                    <a:pt x="14276" y="111733"/>
                  </a:cubicBezTo>
                  <a:lnTo>
                    <a:pt x="120832" y="110904"/>
                  </a:lnTo>
                  <a:lnTo>
                    <a:pt x="154551" y="9815"/>
                  </a:lnTo>
                  <a:cubicBezTo>
                    <a:pt x="158913" y="-3272"/>
                    <a:pt x="177420" y="-3272"/>
                    <a:pt x="181792" y="9815"/>
                  </a:cubicBezTo>
                  <a:close/>
                </a:path>
              </a:pathLst>
            </a:custGeom>
            <a:solidFill>
              <a:srgbClr val="FFE15A"/>
            </a:solidFill>
            <a:ln w="9525" cap="flat">
              <a:noFill/>
              <a:prstDash val="solid"/>
              <a:miter/>
            </a:ln>
          </p:spPr>
          <p:txBody>
            <a:bodyPr rtlCol="0" anchor="ctr"/>
            <a:lstStyle/>
            <a:p>
              <a:endParaRPr lang="ro-RO"/>
            </a:p>
          </p:txBody>
        </p:sp>
        <p:sp>
          <p:nvSpPr>
            <p:cNvPr id="18" name="Formă liberă: formă 17">
              <a:extLst>
                <a:ext uri="{FF2B5EF4-FFF2-40B4-BE49-F238E27FC236}">
                  <a16:creationId xmlns="" xmlns:a16="http://schemas.microsoft.com/office/drawing/2014/main" id="{94C17C51-AD8D-4912-8949-5EF3B5E9AFD1}"/>
                </a:ext>
              </a:extLst>
            </p:cNvPr>
            <p:cNvSpPr/>
            <p:nvPr/>
          </p:nvSpPr>
          <p:spPr>
            <a:xfrm>
              <a:off x="6905722" y="2705961"/>
              <a:ext cx="336342" cy="321291"/>
            </a:xfrm>
            <a:custGeom>
              <a:avLst/>
              <a:gdLst>
                <a:gd name="connsiteX0" fmla="*/ 154551 w 336342"/>
                <a:gd name="connsiteY0" fmla="*/ 9816 h 321291"/>
                <a:gd name="connsiteX1" fmla="*/ 120832 w 336342"/>
                <a:gd name="connsiteY1" fmla="*/ 110904 h 321291"/>
                <a:gd name="connsiteX2" fmla="*/ 14276 w 336342"/>
                <a:gd name="connsiteY2" fmla="*/ 111733 h 321291"/>
                <a:gd name="connsiteX3" fmla="*/ 5856 w 336342"/>
                <a:gd name="connsiteY3" fmla="*/ 137641 h 321291"/>
                <a:gd name="connsiteX4" fmla="*/ 91581 w 336342"/>
                <a:gd name="connsiteY4" fmla="*/ 200944 h 321291"/>
                <a:gd name="connsiteX5" fmla="*/ 59444 w 336342"/>
                <a:gd name="connsiteY5" fmla="*/ 302538 h 321291"/>
                <a:gd name="connsiteX6" fmla="*/ 81484 w 336342"/>
                <a:gd name="connsiteY6" fmla="*/ 318549 h 321291"/>
                <a:gd name="connsiteX7" fmla="*/ 168171 w 336342"/>
                <a:gd name="connsiteY7" fmla="*/ 256580 h 321291"/>
                <a:gd name="connsiteX8" fmla="*/ 254858 w 336342"/>
                <a:gd name="connsiteY8" fmla="*/ 318549 h 321291"/>
                <a:gd name="connsiteX9" fmla="*/ 276899 w 336342"/>
                <a:gd name="connsiteY9" fmla="*/ 302538 h 321291"/>
                <a:gd name="connsiteX10" fmla="*/ 244762 w 336342"/>
                <a:gd name="connsiteY10" fmla="*/ 200944 h 321291"/>
                <a:gd name="connsiteX11" fmla="*/ 330487 w 336342"/>
                <a:gd name="connsiteY11" fmla="*/ 137641 h 321291"/>
                <a:gd name="connsiteX12" fmla="*/ 322067 w 336342"/>
                <a:gd name="connsiteY12" fmla="*/ 111733 h 321291"/>
                <a:gd name="connsiteX13" fmla="*/ 215511 w 336342"/>
                <a:gd name="connsiteY13" fmla="*/ 110904 h 321291"/>
                <a:gd name="connsiteX14" fmla="*/ 181792 w 336342"/>
                <a:gd name="connsiteY14" fmla="*/ 9816 h 321291"/>
                <a:gd name="connsiteX15" fmla="*/ 154551 w 336342"/>
                <a:gd name="connsiteY15" fmla="*/ 9816 h 32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342" h="321291">
                  <a:moveTo>
                    <a:pt x="154551" y="9816"/>
                  </a:moveTo>
                  <a:lnTo>
                    <a:pt x="120832" y="110904"/>
                  </a:lnTo>
                  <a:lnTo>
                    <a:pt x="14276" y="111733"/>
                  </a:lnTo>
                  <a:cubicBezTo>
                    <a:pt x="474" y="111838"/>
                    <a:pt x="-5241" y="129440"/>
                    <a:pt x="5856" y="137641"/>
                  </a:cubicBezTo>
                  <a:lnTo>
                    <a:pt x="91581" y="200944"/>
                  </a:lnTo>
                  <a:lnTo>
                    <a:pt x="59444" y="302538"/>
                  </a:lnTo>
                  <a:cubicBezTo>
                    <a:pt x="55281" y="315682"/>
                    <a:pt x="70254" y="326579"/>
                    <a:pt x="81484" y="318549"/>
                  </a:cubicBezTo>
                  <a:lnTo>
                    <a:pt x="168171" y="256580"/>
                  </a:lnTo>
                  <a:lnTo>
                    <a:pt x="254858" y="318549"/>
                  </a:lnTo>
                  <a:cubicBezTo>
                    <a:pt x="266079" y="326570"/>
                    <a:pt x="281062" y="315692"/>
                    <a:pt x="276899" y="302538"/>
                  </a:cubicBezTo>
                  <a:lnTo>
                    <a:pt x="244762" y="200944"/>
                  </a:lnTo>
                  <a:lnTo>
                    <a:pt x="330487" y="137641"/>
                  </a:lnTo>
                  <a:cubicBezTo>
                    <a:pt x="341584" y="129440"/>
                    <a:pt x="335869" y="111838"/>
                    <a:pt x="322067" y="111733"/>
                  </a:cubicBezTo>
                  <a:lnTo>
                    <a:pt x="215511" y="110904"/>
                  </a:lnTo>
                  <a:lnTo>
                    <a:pt x="181792" y="9816"/>
                  </a:lnTo>
                  <a:cubicBezTo>
                    <a:pt x="177430" y="-3272"/>
                    <a:pt x="158913" y="-3272"/>
                    <a:pt x="154551" y="9816"/>
                  </a:cubicBezTo>
                  <a:close/>
                </a:path>
              </a:pathLst>
            </a:custGeom>
            <a:solidFill>
              <a:srgbClr val="FFE15A"/>
            </a:solidFill>
            <a:ln w="9525" cap="flat">
              <a:noFill/>
              <a:prstDash val="solid"/>
              <a:miter/>
            </a:ln>
          </p:spPr>
          <p:txBody>
            <a:bodyPr rtlCol="0" anchor="ctr"/>
            <a:lstStyle/>
            <a:p>
              <a:endParaRPr lang="ro-RO"/>
            </a:p>
          </p:txBody>
        </p:sp>
        <p:sp>
          <p:nvSpPr>
            <p:cNvPr id="19" name="Formă liberă: formă 18">
              <a:extLst>
                <a:ext uri="{FF2B5EF4-FFF2-40B4-BE49-F238E27FC236}">
                  <a16:creationId xmlns="" xmlns:a16="http://schemas.microsoft.com/office/drawing/2014/main" id="{8B10A340-FF50-4FC1-A8C6-86030ACB25AD}"/>
                </a:ext>
              </a:extLst>
            </p:cNvPr>
            <p:cNvSpPr/>
            <p:nvPr/>
          </p:nvSpPr>
          <p:spPr>
            <a:xfrm>
              <a:off x="5026115" y="3791154"/>
              <a:ext cx="336342" cy="321291"/>
            </a:xfrm>
            <a:custGeom>
              <a:avLst/>
              <a:gdLst>
                <a:gd name="connsiteX0" fmla="*/ 154551 w 336342"/>
                <a:gd name="connsiteY0" fmla="*/ 9815 h 321291"/>
                <a:gd name="connsiteX1" fmla="*/ 120832 w 336342"/>
                <a:gd name="connsiteY1" fmla="*/ 110904 h 321291"/>
                <a:gd name="connsiteX2" fmla="*/ 14276 w 336342"/>
                <a:gd name="connsiteY2" fmla="*/ 111733 h 321291"/>
                <a:gd name="connsiteX3" fmla="*/ 5856 w 336342"/>
                <a:gd name="connsiteY3" fmla="*/ 137641 h 321291"/>
                <a:gd name="connsiteX4" fmla="*/ 91581 w 336342"/>
                <a:gd name="connsiteY4" fmla="*/ 200944 h 321291"/>
                <a:gd name="connsiteX5" fmla="*/ 59444 w 336342"/>
                <a:gd name="connsiteY5" fmla="*/ 302538 h 321291"/>
                <a:gd name="connsiteX6" fmla="*/ 81484 w 336342"/>
                <a:gd name="connsiteY6" fmla="*/ 318549 h 321291"/>
                <a:gd name="connsiteX7" fmla="*/ 168171 w 336342"/>
                <a:gd name="connsiteY7" fmla="*/ 256580 h 321291"/>
                <a:gd name="connsiteX8" fmla="*/ 254858 w 336342"/>
                <a:gd name="connsiteY8" fmla="*/ 318549 h 321291"/>
                <a:gd name="connsiteX9" fmla="*/ 276899 w 336342"/>
                <a:gd name="connsiteY9" fmla="*/ 302538 h 321291"/>
                <a:gd name="connsiteX10" fmla="*/ 244762 w 336342"/>
                <a:gd name="connsiteY10" fmla="*/ 200944 h 321291"/>
                <a:gd name="connsiteX11" fmla="*/ 330487 w 336342"/>
                <a:gd name="connsiteY11" fmla="*/ 137641 h 321291"/>
                <a:gd name="connsiteX12" fmla="*/ 322067 w 336342"/>
                <a:gd name="connsiteY12" fmla="*/ 111733 h 321291"/>
                <a:gd name="connsiteX13" fmla="*/ 215511 w 336342"/>
                <a:gd name="connsiteY13" fmla="*/ 110904 h 321291"/>
                <a:gd name="connsiteX14" fmla="*/ 181792 w 336342"/>
                <a:gd name="connsiteY14" fmla="*/ 9815 h 321291"/>
                <a:gd name="connsiteX15" fmla="*/ 154551 w 336342"/>
                <a:gd name="connsiteY15" fmla="*/ 9815 h 32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342" h="321291">
                  <a:moveTo>
                    <a:pt x="154551" y="9815"/>
                  </a:moveTo>
                  <a:lnTo>
                    <a:pt x="120832" y="110904"/>
                  </a:lnTo>
                  <a:lnTo>
                    <a:pt x="14276" y="111733"/>
                  </a:lnTo>
                  <a:cubicBezTo>
                    <a:pt x="474" y="111838"/>
                    <a:pt x="-5241" y="129440"/>
                    <a:pt x="5856" y="137641"/>
                  </a:cubicBezTo>
                  <a:lnTo>
                    <a:pt x="91581" y="200944"/>
                  </a:lnTo>
                  <a:lnTo>
                    <a:pt x="59444" y="302538"/>
                  </a:lnTo>
                  <a:cubicBezTo>
                    <a:pt x="55281" y="315682"/>
                    <a:pt x="70254" y="326579"/>
                    <a:pt x="81484" y="318549"/>
                  </a:cubicBezTo>
                  <a:lnTo>
                    <a:pt x="168171" y="256580"/>
                  </a:lnTo>
                  <a:lnTo>
                    <a:pt x="254858" y="318549"/>
                  </a:lnTo>
                  <a:cubicBezTo>
                    <a:pt x="266079" y="326569"/>
                    <a:pt x="281062" y="315692"/>
                    <a:pt x="276899" y="302538"/>
                  </a:cubicBezTo>
                  <a:lnTo>
                    <a:pt x="244762" y="200944"/>
                  </a:lnTo>
                  <a:lnTo>
                    <a:pt x="330487" y="137641"/>
                  </a:lnTo>
                  <a:cubicBezTo>
                    <a:pt x="341584" y="129440"/>
                    <a:pt x="335869" y="111838"/>
                    <a:pt x="322067" y="111733"/>
                  </a:cubicBezTo>
                  <a:lnTo>
                    <a:pt x="215511" y="110904"/>
                  </a:lnTo>
                  <a:lnTo>
                    <a:pt x="181792" y="9815"/>
                  </a:lnTo>
                  <a:cubicBezTo>
                    <a:pt x="177420" y="-3272"/>
                    <a:pt x="158913" y="-3272"/>
                    <a:pt x="154551" y="9815"/>
                  </a:cubicBezTo>
                  <a:close/>
                </a:path>
              </a:pathLst>
            </a:custGeom>
            <a:solidFill>
              <a:srgbClr val="FFE15A"/>
            </a:solidFill>
            <a:ln w="9525" cap="flat">
              <a:noFill/>
              <a:prstDash val="solid"/>
              <a:miter/>
            </a:ln>
          </p:spPr>
          <p:txBody>
            <a:bodyPr rtlCol="0" anchor="ctr"/>
            <a:lstStyle/>
            <a:p>
              <a:endParaRPr lang="ro-RO"/>
            </a:p>
          </p:txBody>
        </p:sp>
        <p:sp>
          <p:nvSpPr>
            <p:cNvPr id="20" name="Formă liberă: formă 19">
              <a:extLst>
                <a:ext uri="{FF2B5EF4-FFF2-40B4-BE49-F238E27FC236}">
                  <a16:creationId xmlns="" xmlns:a16="http://schemas.microsoft.com/office/drawing/2014/main" id="{2F7EABE0-CD6A-4C55-830A-17F7E6AA230D}"/>
                </a:ext>
              </a:extLst>
            </p:cNvPr>
            <p:cNvSpPr/>
            <p:nvPr/>
          </p:nvSpPr>
          <p:spPr>
            <a:xfrm>
              <a:off x="5423317" y="2308750"/>
              <a:ext cx="336342" cy="321291"/>
            </a:xfrm>
            <a:custGeom>
              <a:avLst/>
              <a:gdLst>
                <a:gd name="connsiteX0" fmla="*/ 154551 w 336342"/>
                <a:gd name="connsiteY0" fmla="*/ 9816 h 321291"/>
                <a:gd name="connsiteX1" fmla="*/ 120832 w 336342"/>
                <a:gd name="connsiteY1" fmla="*/ 110904 h 321291"/>
                <a:gd name="connsiteX2" fmla="*/ 14276 w 336342"/>
                <a:gd name="connsiteY2" fmla="*/ 111733 h 321291"/>
                <a:gd name="connsiteX3" fmla="*/ 5856 w 336342"/>
                <a:gd name="connsiteY3" fmla="*/ 137641 h 321291"/>
                <a:gd name="connsiteX4" fmla="*/ 91581 w 336342"/>
                <a:gd name="connsiteY4" fmla="*/ 200944 h 321291"/>
                <a:gd name="connsiteX5" fmla="*/ 59444 w 336342"/>
                <a:gd name="connsiteY5" fmla="*/ 302538 h 321291"/>
                <a:gd name="connsiteX6" fmla="*/ 81484 w 336342"/>
                <a:gd name="connsiteY6" fmla="*/ 318549 h 321291"/>
                <a:gd name="connsiteX7" fmla="*/ 168171 w 336342"/>
                <a:gd name="connsiteY7" fmla="*/ 256580 h 321291"/>
                <a:gd name="connsiteX8" fmla="*/ 254858 w 336342"/>
                <a:gd name="connsiteY8" fmla="*/ 318549 h 321291"/>
                <a:gd name="connsiteX9" fmla="*/ 276899 w 336342"/>
                <a:gd name="connsiteY9" fmla="*/ 302538 h 321291"/>
                <a:gd name="connsiteX10" fmla="*/ 244762 w 336342"/>
                <a:gd name="connsiteY10" fmla="*/ 200944 h 321291"/>
                <a:gd name="connsiteX11" fmla="*/ 330487 w 336342"/>
                <a:gd name="connsiteY11" fmla="*/ 137641 h 321291"/>
                <a:gd name="connsiteX12" fmla="*/ 322067 w 336342"/>
                <a:gd name="connsiteY12" fmla="*/ 111733 h 321291"/>
                <a:gd name="connsiteX13" fmla="*/ 215511 w 336342"/>
                <a:gd name="connsiteY13" fmla="*/ 110904 h 321291"/>
                <a:gd name="connsiteX14" fmla="*/ 181792 w 336342"/>
                <a:gd name="connsiteY14" fmla="*/ 9816 h 321291"/>
                <a:gd name="connsiteX15" fmla="*/ 154551 w 336342"/>
                <a:gd name="connsiteY15" fmla="*/ 9816 h 32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342" h="321291">
                  <a:moveTo>
                    <a:pt x="154551" y="9816"/>
                  </a:moveTo>
                  <a:lnTo>
                    <a:pt x="120832" y="110904"/>
                  </a:lnTo>
                  <a:lnTo>
                    <a:pt x="14276" y="111733"/>
                  </a:lnTo>
                  <a:cubicBezTo>
                    <a:pt x="474" y="111838"/>
                    <a:pt x="-5241" y="129440"/>
                    <a:pt x="5856" y="137641"/>
                  </a:cubicBezTo>
                  <a:lnTo>
                    <a:pt x="91581" y="200944"/>
                  </a:lnTo>
                  <a:lnTo>
                    <a:pt x="59444" y="302538"/>
                  </a:lnTo>
                  <a:cubicBezTo>
                    <a:pt x="55281" y="315682"/>
                    <a:pt x="70254" y="326579"/>
                    <a:pt x="81484" y="318549"/>
                  </a:cubicBezTo>
                  <a:lnTo>
                    <a:pt x="168171" y="256580"/>
                  </a:lnTo>
                  <a:lnTo>
                    <a:pt x="254858" y="318549"/>
                  </a:lnTo>
                  <a:cubicBezTo>
                    <a:pt x="266079" y="326569"/>
                    <a:pt x="281062" y="315692"/>
                    <a:pt x="276899" y="302538"/>
                  </a:cubicBezTo>
                  <a:lnTo>
                    <a:pt x="244762" y="200944"/>
                  </a:lnTo>
                  <a:lnTo>
                    <a:pt x="330487" y="137641"/>
                  </a:lnTo>
                  <a:cubicBezTo>
                    <a:pt x="341584" y="129440"/>
                    <a:pt x="335869" y="111838"/>
                    <a:pt x="322067" y="111733"/>
                  </a:cubicBezTo>
                  <a:lnTo>
                    <a:pt x="215511" y="110904"/>
                  </a:lnTo>
                  <a:lnTo>
                    <a:pt x="181792" y="9816"/>
                  </a:lnTo>
                  <a:cubicBezTo>
                    <a:pt x="177420" y="-3272"/>
                    <a:pt x="158913" y="-3272"/>
                    <a:pt x="154551" y="9816"/>
                  </a:cubicBezTo>
                  <a:close/>
                </a:path>
              </a:pathLst>
            </a:custGeom>
            <a:solidFill>
              <a:srgbClr val="FFE15A"/>
            </a:solidFill>
            <a:ln w="9525" cap="flat">
              <a:noFill/>
              <a:prstDash val="solid"/>
              <a:miter/>
            </a:ln>
          </p:spPr>
          <p:txBody>
            <a:bodyPr rtlCol="0" anchor="ctr"/>
            <a:lstStyle/>
            <a:p>
              <a:endParaRPr lang="ro-RO"/>
            </a:p>
          </p:txBody>
        </p:sp>
        <p:sp>
          <p:nvSpPr>
            <p:cNvPr id="21" name="Formă liberă: formă 20">
              <a:extLst>
                <a:ext uri="{FF2B5EF4-FFF2-40B4-BE49-F238E27FC236}">
                  <a16:creationId xmlns="" xmlns:a16="http://schemas.microsoft.com/office/drawing/2014/main" id="{8B446965-A690-452C-A7AE-2020DF549CF0}"/>
                </a:ext>
              </a:extLst>
            </p:cNvPr>
            <p:cNvSpPr/>
            <p:nvPr/>
          </p:nvSpPr>
          <p:spPr>
            <a:xfrm>
              <a:off x="6508510" y="4188366"/>
              <a:ext cx="336342" cy="321291"/>
            </a:xfrm>
            <a:custGeom>
              <a:avLst/>
              <a:gdLst>
                <a:gd name="connsiteX0" fmla="*/ 154551 w 336342"/>
                <a:gd name="connsiteY0" fmla="*/ 9815 h 321291"/>
                <a:gd name="connsiteX1" fmla="*/ 120832 w 336342"/>
                <a:gd name="connsiteY1" fmla="*/ 110904 h 321291"/>
                <a:gd name="connsiteX2" fmla="*/ 14276 w 336342"/>
                <a:gd name="connsiteY2" fmla="*/ 111733 h 321291"/>
                <a:gd name="connsiteX3" fmla="*/ 5856 w 336342"/>
                <a:gd name="connsiteY3" fmla="*/ 137641 h 321291"/>
                <a:gd name="connsiteX4" fmla="*/ 91581 w 336342"/>
                <a:gd name="connsiteY4" fmla="*/ 200944 h 321291"/>
                <a:gd name="connsiteX5" fmla="*/ 59444 w 336342"/>
                <a:gd name="connsiteY5" fmla="*/ 302538 h 321291"/>
                <a:gd name="connsiteX6" fmla="*/ 81484 w 336342"/>
                <a:gd name="connsiteY6" fmla="*/ 318549 h 321291"/>
                <a:gd name="connsiteX7" fmla="*/ 168171 w 336342"/>
                <a:gd name="connsiteY7" fmla="*/ 256580 h 321291"/>
                <a:gd name="connsiteX8" fmla="*/ 254858 w 336342"/>
                <a:gd name="connsiteY8" fmla="*/ 318549 h 321291"/>
                <a:gd name="connsiteX9" fmla="*/ 276899 w 336342"/>
                <a:gd name="connsiteY9" fmla="*/ 302538 h 321291"/>
                <a:gd name="connsiteX10" fmla="*/ 244762 w 336342"/>
                <a:gd name="connsiteY10" fmla="*/ 200944 h 321291"/>
                <a:gd name="connsiteX11" fmla="*/ 330487 w 336342"/>
                <a:gd name="connsiteY11" fmla="*/ 137641 h 321291"/>
                <a:gd name="connsiteX12" fmla="*/ 322067 w 336342"/>
                <a:gd name="connsiteY12" fmla="*/ 111733 h 321291"/>
                <a:gd name="connsiteX13" fmla="*/ 215511 w 336342"/>
                <a:gd name="connsiteY13" fmla="*/ 110904 h 321291"/>
                <a:gd name="connsiteX14" fmla="*/ 181792 w 336342"/>
                <a:gd name="connsiteY14" fmla="*/ 9815 h 321291"/>
                <a:gd name="connsiteX15" fmla="*/ 154551 w 336342"/>
                <a:gd name="connsiteY15" fmla="*/ 9815 h 32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342" h="321291">
                  <a:moveTo>
                    <a:pt x="154551" y="9815"/>
                  </a:moveTo>
                  <a:lnTo>
                    <a:pt x="120832" y="110904"/>
                  </a:lnTo>
                  <a:lnTo>
                    <a:pt x="14276" y="111733"/>
                  </a:lnTo>
                  <a:cubicBezTo>
                    <a:pt x="474" y="111838"/>
                    <a:pt x="-5241" y="129440"/>
                    <a:pt x="5856" y="137641"/>
                  </a:cubicBezTo>
                  <a:lnTo>
                    <a:pt x="91581" y="200944"/>
                  </a:lnTo>
                  <a:lnTo>
                    <a:pt x="59444" y="302538"/>
                  </a:lnTo>
                  <a:cubicBezTo>
                    <a:pt x="55281" y="315682"/>
                    <a:pt x="70254" y="326579"/>
                    <a:pt x="81484" y="318549"/>
                  </a:cubicBezTo>
                  <a:lnTo>
                    <a:pt x="168171" y="256580"/>
                  </a:lnTo>
                  <a:lnTo>
                    <a:pt x="254858" y="318549"/>
                  </a:lnTo>
                  <a:cubicBezTo>
                    <a:pt x="266079" y="326569"/>
                    <a:pt x="281062" y="315692"/>
                    <a:pt x="276899" y="302538"/>
                  </a:cubicBezTo>
                  <a:lnTo>
                    <a:pt x="244762" y="200944"/>
                  </a:lnTo>
                  <a:lnTo>
                    <a:pt x="330487" y="137641"/>
                  </a:lnTo>
                  <a:cubicBezTo>
                    <a:pt x="341584" y="129440"/>
                    <a:pt x="335869" y="111838"/>
                    <a:pt x="322067" y="111733"/>
                  </a:cubicBezTo>
                  <a:lnTo>
                    <a:pt x="215511" y="110904"/>
                  </a:lnTo>
                  <a:lnTo>
                    <a:pt x="181792" y="9815"/>
                  </a:lnTo>
                  <a:cubicBezTo>
                    <a:pt x="177420" y="-3272"/>
                    <a:pt x="158913" y="-3272"/>
                    <a:pt x="154551" y="9815"/>
                  </a:cubicBezTo>
                  <a:close/>
                </a:path>
              </a:pathLst>
            </a:custGeom>
            <a:solidFill>
              <a:srgbClr val="FFE15A"/>
            </a:solidFill>
            <a:ln w="9525" cap="flat">
              <a:noFill/>
              <a:prstDash val="solid"/>
              <a:miter/>
            </a:ln>
          </p:spPr>
          <p:txBody>
            <a:bodyPr rtlCol="0" anchor="ctr"/>
            <a:lstStyle/>
            <a:p>
              <a:endParaRPr lang="ro-RO"/>
            </a:p>
          </p:txBody>
        </p:sp>
      </p:grpSp>
      <p:grpSp>
        <p:nvGrpSpPr>
          <p:cNvPr id="92" name="Grupare 91">
            <a:extLst>
              <a:ext uri="{FF2B5EF4-FFF2-40B4-BE49-F238E27FC236}">
                <a16:creationId xmlns="" xmlns:a16="http://schemas.microsoft.com/office/drawing/2014/main" id="{C4312BFF-651A-4351-B1CD-A1C3638075CB}"/>
              </a:ext>
            </a:extLst>
          </p:cNvPr>
          <p:cNvGrpSpPr/>
          <p:nvPr/>
        </p:nvGrpSpPr>
        <p:grpSpPr>
          <a:xfrm>
            <a:off x="0" y="4733220"/>
            <a:ext cx="12191999" cy="2124781"/>
            <a:chOff x="1" y="2446285"/>
            <a:chExt cx="15849597" cy="2762213"/>
          </a:xfrm>
        </p:grpSpPr>
        <p:grpSp>
          <p:nvGrpSpPr>
            <p:cNvPr id="93" name="Grupare 92">
              <a:extLst>
                <a:ext uri="{FF2B5EF4-FFF2-40B4-BE49-F238E27FC236}">
                  <a16:creationId xmlns="" xmlns:a16="http://schemas.microsoft.com/office/drawing/2014/main" id="{616C379F-9451-457F-9890-62257282873E}"/>
                </a:ext>
              </a:extLst>
            </p:cNvPr>
            <p:cNvGrpSpPr/>
            <p:nvPr/>
          </p:nvGrpSpPr>
          <p:grpSpPr>
            <a:xfrm>
              <a:off x="3962399" y="2446324"/>
              <a:ext cx="3962401" cy="2762173"/>
              <a:chOff x="6957957" y="3673430"/>
              <a:chExt cx="3962400" cy="2762173"/>
            </a:xfrm>
          </p:grpSpPr>
          <p:sp>
            <p:nvSpPr>
              <p:cNvPr id="111" name="Formă liberă: formă 110">
                <a:extLst>
                  <a:ext uri="{FF2B5EF4-FFF2-40B4-BE49-F238E27FC236}">
                    <a16:creationId xmlns="" xmlns:a16="http://schemas.microsoft.com/office/drawing/2014/main" id="{B7AFFD90-F1DB-4AB0-BD8E-8D4C074B4E97}"/>
                  </a:ext>
                </a:extLst>
              </p:cNvPr>
              <p:cNvSpPr/>
              <p:nvPr/>
            </p:nvSpPr>
            <p:spPr>
              <a:xfrm>
                <a:off x="6957957" y="3673430"/>
                <a:ext cx="3962400" cy="920724"/>
              </a:xfrm>
              <a:custGeom>
                <a:avLst/>
                <a:gdLst>
                  <a:gd name="connsiteX0" fmla="*/ 0 w 3962400"/>
                  <a:gd name="connsiteY0" fmla="*/ 0 h 920724"/>
                  <a:gd name="connsiteX1" fmla="*/ 3962400 w 3962400"/>
                  <a:gd name="connsiteY1" fmla="*/ 0 h 920724"/>
                  <a:gd name="connsiteX2" fmla="*/ 3962400 w 3962400"/>
                  <a:gd name="connsiteY2" fmla="*/ 920725 h 920724"/>
                  <a:gd name="connsiteX3" fmla="*/ 0 w 3962400"/>
                  <a:gd name="connsiteY3" fmla="*/ 920725 h 920724"/>
                </a:gdLst>
                <a:ahLst/>
                <a:cxnLst>
                  <a:cxn ang="0">
                    <a:pos x="connsiteX0" y="connsiteY0"/>
                  </a:cxn>
                  <a:cxn ang="0">
                    <a:pos x="connsiteX1" y="connsiteY1"/>
                  </a:cxn>
                  <a:cxn ang="0">
                    <a:pos x="connsiteX2" y="connsiteY2"/>
                  </a:cxn>
                  <a:cxn ang="0">
                    <a:pos x="connsiteX3" y="connsiteY3"/>
                  </a:cxn>
                </a:cxnLst>
                <a:rect l="l" t="t" r="r" b="b"/>
                <a:pathLst>
                  <a:path w="3962400" h="920724">
                    <a:moveTo>
                      <a:pt x="0" y="0"/>
                    </a:moveTo>
                    <a:lnTo>
                      <a:pt x="3962400" y="0"/>
                    </a:lnTo>
                    <a:lnTo>
                      <a:pt x="3962400" y="920725"/>
                    </a:lnTo>
                    <a:lnTo>
                      <a:pt x="0" y="920725"/>
                    </a:lnTo>
                    <a:close/>
                  </a:path>
                </a:pathLst>
              </a:custGeom>
              <a:solidFill>
                <a:srgbClr val="191F1E"/>
              </a:solidFill>
              <a:ln w="38100" cap="flat">
                <a:noFill/>
                <a:prstDash val="solid"/>
                <a:miter/>
              </a:ln>
            </p:spPr>
            <p:txBody>
              <a:bodyPr rtlCol="0" anchor="ctr"/>
              <a:lstStyle/>
              <a:p>
                <a:endParaRPr lang="ro-RO"/>
              </a:p>
            </p:txBody>
          </p:sp>
          <p:sp>
            <p:nvSpPr>
              <p:cNvPr id="112" name="Formă liberă: formă 111">
                <a:extLst>
                  <a:ext uri="{FF2B5EF4-FFF2-40B4-BE49-F238E27FC236}">
                    <a16:creationId xmlns="" xmlns:a16="http://schemas.microsoft.com/office/drawing/2014/main" id="{589362C2-F14E-44D8-BAF3-0D7CE9A5C9BB}"/>
                  </a:ext>
                </a:extLst>
              </p:cNvPr>
              <p:cNvSpPr/>
              <p:nvPr/>
            </p:nvSpPr>
            <p:spPr>
              <a:xfrm>
                <a:off x="6957957" y="4594154"/>
                <a:ext cx="3962400" cy="920724"/>
              </a:xfrm>
              <a:custGeom>
                <a:avLst/>
                <a:gdLst>
                  <a:gd name="connsiteX0" fmla="*/ 0 w 3962400"/>
                  <a:gd name="connsiteY0" fmla="*/ 0 h 920724"/>
                  <a:gd name="connsiteX1" fmla="*/ 3962400 w 3962400"/>
                  <a:gd name="connsiteY1" fmla="*/ 0 h 920724"/>
                  <a:gd name="connsiteX2" fmla="*/ 3962400 w 3962400"/>
                  <a:gd name="connsiteY2" fmla="*/ 920725 h 920724"/>
                  <a:gd name="connsiteX3" fmla="*/ 0 w 3962400"/>
                  <a:gd name="connsiteY3" fmla="*/ 920725 h 920724"/>
                </a:gdLst>
                <a:ahLst/>
                <a:cxnLst>
                  <a:cxn ang="0">
                    <a:pos x="connsiteX0" y="connsiteY0"/>
                  </a:cxn>
                  <a:cxn ang="0">
                    <a:pos x="connsiteX1" y="connsiteY1"/>
                  </a:cxn>
                  <a:cxn ang="0">
                    <a:pos x="connsiteX2" y="connsiteY2"/>
                  </a:cxn>
                  <a:cxn ang="0">
                    <a:pos x="connsiteX3" y="connsiteY3"/>
                  </a:cxn>
                </a:cxnLst>
                <a:rect l="l" t="t" r="r" b="b"/>
                <a:pathLst>
                  <a:path w="3962400" h="920724">
                    <a:moveTo>
                      <a:pt x="0" y="0"/>
                    </a:moveTo>
                    <a:lnTo>
                      <a:pt x="3962400" y="0"/>
                    </a:lnTo>
                    <a:lnTo>
                      <a:pt x="3962400" y="920725"/>
                    </a:lnTo>
                    <a:lnTo>
                      <a:pt x="0" y="920725"/>
                    </a:lnTo>
                    <a:close/>
                  </a:path>
                </a:pathLst>
              </a:custGeom>
              <a:solidFill>
                <a:srgbClr val="D60A2E"/>
              </a:solidFill>
              <a:ln w="38100" cap="flat">
                <a:noFill/>
                <a:prstDash val="solid"/>
                <a:miter/>
              </a:ln>
            </p:spPr>
            <p:txBody>
              <a:bodyPr rtlCol="0" anchor="ctr"/>
              <a:lstStyle/>
              <a:p>
                <a:endParaRPr lang="ro-RO"/>
              </a:p>
            </p:txBody>
          </p:sp>
          <p:sp>
            <p:nvSpPr>
              <p:cNvPr id="113" name="Formă liberă: formă 112">
                <a:extLst>
                  <a:ext uri="{FF2B5EF4-FFF2-40B4-BE49-F238E27FC236}">
                    <a16:creationId xmlns="" xmlns:a16="http://schemas.microsoft.com/office/drawing/2014/main" id="{61C04D20-E0B4-49EC-8570-288DA1774A07}"/>
                  </a:ext>
                </a:extLst>
              </p:cNvPr>
              <p:cNvSpPr/>
              <p:nvPr/>
            </p:nvSpPr>
            <p:spPr>
              <a:xfrm>
                <a:off x="6957957" y="5514879"/>
                <a:ext cx="3962400" cy="920724"/>
              </a:xfrm>
              <a:custGeom>
                <a:avLst/>
                <a:gdLst>
                  <a:gd name="connsiteX0" fmla="*/ 0 w 3962400"/>
                  <a:gd name="connsiteY0" fmla="*/ 0 h 920724"/>
                  <a:gd name="connsiteX1" fmla="*/ 3962400 w 3962400"/>
                  <a:gd name="connsiteY1" fmla="*/ 0 h 920724"/>
                  <a:gd name="connsiteX2" fmla="*/ 3962400 w 3962400"/>
                  <a:gd name="connsiteY2" fmla="*/ 920725 h 920724"/>
                  <a:gd name="connsiteX3" fmla="*/ 0 w 3962400"/>
                  <a:gd name="connsiteY3" fmla="*/ 920725 h 920724"/>
                </a:gdLst>
                <a:ahLst/>
                <a:cxnLst>
                  <a:cxn ang="0">
                    <a:pos x="connsiteX0" y="connsiteY0"/>
                  </a:cxn>
                  <a:cxn ang="0">
                    <a:pos x="connsiteX1" y="connsiteY1"/>
                  </a:cxn>
                  <a:cxn ang="0">
                    <a:pos x="connsiteX2" y="connsiteY2"/>
                  </a:cxn>
                  <a:cxn ang="0">
                    <a:pos x="connsiteX3" y="connsiteY3"/>
                  </a:cxn>
                </a:cxnLst>
                <a:rect l="l" t="t" r="r" b="b"/>
                <a:pathLst>
                  <a:path w="3962400" h="920724">
                    <a:moveTo>
                      <a:pt x="0" y="0"/>
                    </a:moveTo>
                    <a:lnTo>
                      <a:pt x="3962400" y="0"/>
                    </a:lnTo>
                    <a:lnTo>
                      <a:pt x="3962400" y="920725"/>
                    </a:lnTo>
                    <a:lnTo>
                      <a:pt x="0" y="920725"/>
                    </a:lnTo>
                    <a:close/>
                  </a:path>
                </a:pathLst>
              </a:custGeom>
              <a:solidFill>
                <a:srgbClr val="FED953"/>
              </a:solidFill>
              <a:ln w="38100" cap="flat">
                <a:noFill/>
                <a:prstDash val="solid"/>
                <a:miter/>
              </a:ln>
            </p:spPr>
            <p:txBody>
              <a:bodyPr rtlCol="0" anchor="ctr"/>
              <a:lstStyle/>
              <a:p>
                <a:endParaRPr lang="ro-RO"/>
              </a:p>
            </p:txBody>
          </p:sp>
        </p:grpSp>
        <p:grpSp>
          <p:nvGrpSpPr>
            <p:cNvPr id="94" name="Grupare 93">
              <a:extLst>
                <a:ext uri="{FF2B5EF4-FFF2-40B4-BE49-F238E27FC236}">
                  <a16:creationId xmlns="" xmlns:a16="http://schemas.microsoft.com/office/drawing/2014/main" id="{8FED94CE-A91A-42BC-9187-9A925397FAC0}"/>
                </a:ext>
              </a:extLst>
            </p:cNvPr>
            <p:cNvGrpSpPr/>
            <p:nvPr/>
          </p:nvGrpSpPr>
          <p:grpSpPr>
            <a:xfrm>
              <a:off x="1" y="2446362"/>
              <a:ext cx="3962400" cy="2762136"/>
              <a:chOff x="233803" y="3654819"/>
              <a:chExt cx="3962399" cy="2762135"/>
            </a:xfrm>
          </p:grpSpPr>
          <p:sp>
            <p:nvSpPr>
              <p:cNvPr id="108" name="Formă liberă: formă 107">
                <a:extLst>
                  <a:ext uri="{FF2B5EF4-FFF2-40B4-BE49-F238E27FC236}">
                    <a16:creationId xmlns="" xmlns:a16="http://schemas.microsoft.com/office/drawing/2014/main" id="{EF154869-8548-464E-990D-308D210E652F}"/>
                  </a:ext>
                </a:extLst>
              </p:cNvPr>
              <p:cNvSpPr/>
              <p:nvPr/>
            </p:nvSpPr>
            <p:spPr>
              <a:xfrm>
                <a:off x="233803" y="3654819"/>
                <a:ext cx="1320812" cy="2762135"/>
              </a:xfrm>
              <a:custGeom>
                <a:avLst/>
                <a:gdLst>
                  <a:gd name="connsiteX0" fmla="*/ 0 w 1320812"/>
                  <a:gd name="connsiteY0" fmla="*/ 0 h 2762135"/>
                  <a:gd name="connsiteX1" fmla="*/ 1320813 w 1320812"/>
                  <a:gd name="connsiteY1" fmla="*/ 0 h 2762135"/>
                  <a:gd name="connsiteX2" fmla="*/ 1320813 w 1320812"/>
                  <a:gd name="connsiteY2" fmla="*/ 2762136 h 2762135"/>
                  <a:gd name="connsiteX3" fmla="*/ 0 w 1320812"/>
                  <a:gd name="connsiteY3" fmla="*/ 2762136 h 2762135"/>
                </a:gdLst>
                <a:ahLst/>
                <a:cxnLst>
                  <a:cxn ang="0">
                    <a:pos x="connsiteX0" y="connsiteY0"/>
                  </a:cxn>
                  <a:cxn ang="0">
                    <a:pos x="connsiteX1" y="connsiteY1"/>
                  </a:cxn>
                  <a:cxn ang="0">
                    <a:pos x="connsiteX2" y="connsiteY2"/>
                  </a:cxn>
                  <a:cxn ang="0">
                    <a:pos x="connsiteX3" y="connsiteY3"/>
                  </a:cxn>
                </a:cxnLst>
                <a:rect l="l" t="t" r="r" b="b"/>
                <a:pathLst>
                  <a:path w="1320812" h="2762135">
                    <a:moveTo>
                      <a:pt x="0" y="0"/>
                    </a:moveTo>
                    <a:lnTo>
                      <a:pt x="1320813" y="0"/>
                    </a:lnTo>
                    <a:lnTo>
                      <a:pt x="1320813" y="2762136"/>
                    </a:lnTo>
                    <a:lnTo>
                      <a:pt x="0" y="2762136"/>
                    </a:lnTo>
                    <a:close/>
                  </a:path>
                </a:pathLst>
              </a:custGeom>
              <a:solidFill>
                <a:srgbClr val="0B55B1"/>
              </a:solidFill>
              <a:ln w="38100" cap="flat">
                <a:noFill/>
                <a:prstDash val="solid"/>
                <a:miter/>
              </a:ln>
            </p:spPr>
            <p:txBody>
              <a:bodyPr rtlCol="0" anchor="ctr"/>
              <a:lstStyle/>
              <a:p>
                <a:endParaRPr lang="ro-RO"/>
              </a:p>
            </p:txBody>
          </p:sp>
          <p:sp>
            <p:nvSpPr>
              <p:cNvPr id="109" name="Formă liberă: formă 108">
                <a:extLst>
                  <a:ext uri="{FF2B5EF4-FFF2-40B4-BE49-F238E27FC236}">
                    <a16:creationId xmlns="" xmlns:a16="http://schemas.microsoft.com/office/drawing/2014/main" id="{69A4AD5A-F181-458A-8DF1-F15F40816956}"/>
                  </a:ext>
                </a:extLst>
              </p:cNvPr>
              <p:cNvSpPr/>
              <p:nvPr/>
            </p:nvSpPr>
            <p:spPr>
              <a:xfrm>
                <a:off x="1554615" y="3654819"/>
                <a:ext cx="1320812" cy="2762135"/>
              </a:xfrm>
              <a:custGeom>
                <a:avLst/>
                <a:gdLst>
                  <a:gd name="connsiteX0" fmla="*/ 0 w 1320812"/>
                  <a:gd name="connsiteY0" fmla="*/ 0 h 2762135"/>
                  <a:gd name="connsiteX1" fmla="*/ 1320813 w 1320812"/>
                  <a:gd name="connsiteY1" fmla="*/ 0 h 2762135"/>
                  <a:gd name="connsiteX2" fmla="*/ 1320813 w 1320812"/>
                  <a:gd name="connsiteY2" fmla="*/ 2762136 h 2762135"/>
                  <a:gd name="connsiteX3" fmla="*/ 0 w 1320812"/>
                  <a:gd name="connsiteY3" fmla="*/ 2762136 h 2762135"/>
                </a:gdLst>
                <a:ahLst/>
                <a:cxnLst>
                  <a:cxn ang="0">
                    <a:pos x="connsiteX0" y="connsiteY0"/>
                  </a:cxn>
                  <a:cxn ang="0">
                    <a:pos x="connsiteX1" y="connsiteY1"/>
                  </a:cxn>
                  <a:cxn ang="0">
                    <a:pos x="connsiteX2" y="connsiteY2"/>
                  </a:cxn>
                  <a:cxn ang="0">
                    <a:pos x="connsiteX3" y="connsiteY3"/>
                  </a:cxn>
                </a:cxnLst>
                <a:rect l="l" t="t" r="r" b="b"/>
                <a:pathLst>
                  <a:path w="1320812" h="2762135">
                    <a:moveTo>
                      <a:pt x="0" y="0"/>
                    </a:moveTo>
                    <a:lnTo>
                      <a:pt x="1320813" y="0"/>
                    </a:lnTo>
                    <a:lnTo>
                      <a:pt x="1320813" y="2762136"/>
                    </a:lnTo>
                    <a:lnTo>
                      <a:pt x="0" y="2762136"/>
                    </a:lnTo>
                    <a:close/>
                  </a:path>
                </a:pathLst>
              </a:custGeom>
              <a:solidFill>
                <a:srgbClr val="F0F0F0"/>
              </a:solidFill>
              <a:ln w="38100" cap="flat">
                <a:noFill/>
                <a:prstDash val="solid"/>
                <a:miter/>
              </a:ln>
            </p:spPr>
            <p:txBody>
              <a:bodyPr rtlCol="0" anchor="ctr"/>
              <a:lstStyle/>
              <a:p>
                <a:endParaRPr lang="ro-RO"/>
              </a:p>
            </p:txBody>
          </p:sp>
          <p:sp>
            <p:nvSpPr>
              <p:cNvPr id="110" name="Formă liberă: formă 109">
                <a:extLst>
                  <a:ext uri="{FF2B5EF4-FFF2-40B4-BE49-F238E27FC236}">
                    <a16:creationId xmlns="" xmlns:a16="http://schemas.microsoft.com/office/drawing/2014/main" id="{1CD22BC4-84EE-42D8-9C43-D29CD624A5EC}"/>
                  </a:ext>
                </a:extLst>
              </p:cNvPr>
              <p:cNvSpPr/>
              <p:nvPr/>
            </p:nvSpPr>
            <p:spPr>
              <a:xfrm>
                <a:off x="2875390" y="3654819"/>
                <a:ext cx="1320812" cy="2762135"/>
              </a:xfrm>
              <a:custGeom>
                <a:avLst/>
                <a:gdLst>
                  <a:gd name="connsiteX0" fmla="*/ 0 w 1320812"/>
                  <a:gd name="connsiteY0" fmla="*/ 0 h 2762135"/>
                  <a:gd name="connsiteX1" fmla="*/ 1320813 w 1320812"/>
                  <a:gd name="connsiteY1" fmla="*/ 0 h 2762135"/>
                  <a:gd name="connsiteX2" fmla="*/ 1320813 w 1320812"/>
                  <a:gd name="connsiteY2" fmla="*/ 2762136 h 2762135"/>
                  <a:gd name="connsiteX3" fmla="*/ 0 w 1320812"/>
                  <a:gd name="connsiteY3" fmla="*/ 2762136 h 2762135"/>
                </a:gdLst>
                <a:ahLst/>
                <a:cxnLst>
                  <a:cxn ang="0">
                    <a:pos x="connsiteX0" y="connsiteY0"/>
                  </a:cxn>
                  <a:cxn ang="0">
                    <a:pos x="connsiteX1" y="connsiteY1"/>
                  </a:cxn>
                  <a:cxn ang="0">
                    <a:pos x="connsiteX2" y="connsiteY2"/>
                  </a:cxn>
                  <a:cxn ang="0">
                    <a:pos x="connsiteX3" y="connsiteY3"/>
                  </a:cxn>
                </a:cxnLst>
                <a:rect l="l" t="t" r="r" b="b"/>
                <a:pathLst>
                  <a:path w="1320812" h="2762135">
                    <a:moveTo>
                      <a:pt x="0" y="0"/>
                    </a:moveTo>
                    <a:lnTo>
                      <a:pt x="1320813" y="0"/>
                    </a:lnTo>
                    <a:lnTo>
                      <a:pt x="1320813" y="2762136"/>
                    </a:lnTo>
                    <a:lnTo>
                      <a:pt x="0" y="2762136"/>
                    </a:lnTo>
                    <a:close/>
                  </a:path>
                </a:pathLst>
              </a:custGeom>
              <a:solidFill>
                <a:srgbClr val="B80016"/>
              </a:solidFill>
              <a:ln w="38100" cap="flat">
                <a:noFill/>
                <a:prstDash val="solid"/>
                <a:miter/>
              </a:ln>
            </p:spPr>
            <p:txBody>
              <a:bodyPr rtlCol="0" anchor="ctr"/>
              <a:lstStyle/>
              <a:p>
                <a:endParaRPr lang="ro-RO"/>
              </a:p>
            </p:txBody>
          </p:sp>
        </p:grpSp>
        <p:grpSp>
          <p:nvGrpSpPr>
            <p:cNvPr id="95" name="Grupare 94">
              <a:extLst>
                <a:ext uri="{FF2B5EF4-FFF2-40B4-BE49-F238E27FC236}">
                  <a16:creationId xmlns="" xmlns:a16="http://schemas.microsoft.com/office/drawing/2014/main" id="{0319D71D-628C-4896-901A-80D3470444DD}"/>
                </a:ext>
              </a:extLst>
            </p:cNvPr>
            <p:cNvGrpSpPr/>
            <p:nvPr/>
          </p:nvGrpSpPr>
          <p:grpSpPr>
            <a:xfrm>
              <a:off x="7924800" y="2446323"/>
              <a:ext cx="3962401" cy="2762173"/>
              <a:chOff x="202905" y="838880"/>
              <a:chExt cx="3962400" cy="2762173"/>
            </a:xfrm>
          </p:grpSpPr>
          <p:sp>
            <p:nvSpPr>
              <p:cNvPr id="100" name="Formă liberă: formă 99">
                <a:extLst>
                  <a:ext uri="{FF2B5EF4-FFF2-40B4-BE49-F238E27FC236}">
                    <a16:creationId xmlns="" xmlns:a16="http://schemas.microsoft.com/office/drawing/2014/main" id="{FD9EEFE4-F13B-49B7-908F-B07DB7230E47}"/>
                  </a:ext>
                </a:extLst>
              </p:cNvPr>
              <p:cNvSpPr/>
              <p:nvPr/>
            </p:nvSpPr>
            <p:spPr>
              <a:xfrm>
                <a:off x="202905" y="838880"/>
                <a:ext cx="3962400" cy="2762135"/>
              </a:xfrm>
              <a:custGeom>
                <a:avLst/>
                <a:gdLst>
                  <a:gd name="connsiteX0" fmla="*/ 0 w 3962400"/>
                  <a:gd name="connsiteY0" fmla="*/ 0 h 2762135"/>
                  <a:gd name="connsiteX1" fmla="*/ 3962400 w 3962400"/>
                  <a:gd name="connsiteY1" fmla="*/ 0 h 2762135"/>
                  <a:gd name="connsiteX2" fmla="*/ 3962400 w 3962400"/>
                  <a:gd name="connsiteY2" fmla="*/ 2762136 h 2762135"/>
                  <a:gd name="connsiteX3" fmla="*/ 0 w 3962400"/>
                  <a:gd name="connsiteY3" fmla="*/ 2762136 h 2762135"/>
                </a:gdLst>
                <a:ahLst/>
                <a:cxnLst>
                  <a:cxn ang="0">
                    <a:pos x="connsiteX0" y="connsiteY0"/>
                  </a:cxn>
                  <a:cxn ang="0">
                    <a:pos x="connsiteX1" y="connsiteY1"/>
                  </a:cxn>
                  <a:cxn ang="0">
                    <a:pos x="connsiteX2" y="connsiteY2"/>
                  </a:cxn>
                  <a:cxn ang="0">
                    <a:pos x="connsiteX3" y="connsiteY3"/>
                  </a:cxn>
                </a:cxnLst>
                <a:rect l="l" t="t" r="r" b="b"/>
                <a:pathLst>
                  <a:path w="3962400" h="2762135">
                    <a:moveTo>
                      <a:pt x="0" y="0"/>
                    </a:moveTo>
                    <a:lnTo>
                      <a:pt x="3962400" y="0"/>
                    </a:lnTo>
                    <a:lnTo>
                      <a:pt x="3962400" y="2762136"/>
                    </a:lnTo>
                    <a:lnTo>
                      <a:pt x="0" y="2762136"/>
                    </a:lnTo>
                    <a:close/>
                  </a:path>
                </a:pathLst>
              </a:custGeom>
              <a:solidFill>
                <a:srgbClr val="0B55B1"/>
              </a:solidFill>
              <a:ln w="38100" cap="flat">
                <a:noFill/>
                <a:prstDash val="solid"/>
                <a:miter/>
              </a:ln>
            </p:spPr>
            <p:txBody>
              <a:bodyPr rtlCol="0" anchor="ctr"/>
              <a:lstStyle/>
              <a:p>
                <a:endParaRPr lang="ro-RO"/>
              </a:p>
            </p:txBody>
          </p:sp>
          <p:grpSp>
            <p:nvGrpSpPr>
              <p:cNvPr id="101" name="Grafic 23">
                <a:extLst>
                  <a:ext uri="{FF2B5EF4-FFF2-40B4-BE49-F238E27FC236}">
                    <a16:creationId xmlns="" xmlns:a16="http://schemas.microsoft.com/office/drawing/2014/main" id="{77E41BFD-635C-4D75-847E-0BF9F848A676}"/>
                  </a:ext>
                </a:extLst>
              </p:cNvPr>
              <p:cNvGrpSpPr/>
              <p:nvPr/>
            </p:nvGrpSpPr>
            <p:grpSpPr>
              <a:xfrm>
                <a:off x="202905" y="838880"/>
                <a:ext cx="3962400" cy="2762173"/>
                <a:chOff x="202905" y="838880"/>
                <a:chExt cx="3962400" cy="2762173"/>
              </a:xfrm>
              <a:solidFill>
                <a:srgbClr val="F0F0F0"/>
              </a:solidFill>
            </p:grpSpPr>
            <p:sp>
              <p:nvSpPr>
                <p:cNvPr id="104" name="Formă liberă: formă 103">
                  <a:extLst>
                    <a:ext uri="{FF2B5EF4-FFF2-40B4-BE49-F238E27FC236}">
                      <a16:creationId xmlns="" xmlns:a16="http://schemas.microsoft.com/office/drawing/2014/main" id="{D0D60472-8023-421B-9CF0-6959AA7209FA}"/>
                    </a:ext>
                  </a:extLst>
                </p:cNvPr>
                <p:cNvSpPr/>
                <p:nvPr/>
              </p:nvSpPr>
              <p:spPr>
                <a:xfrm>
                  <a:off x="202905" y="838880"/>
                  <a:ext cx="3962400" cy="394601"/>
                </a:xfrm>
                <a:custGeom>
                  <a:avLst/>
                  <a:gdLst>
                    <a:gd name="connsiteX0" fmla="*/ 0 w 3962400"/>
                    <a:gd name="connsiteY0" fmla="*/ 0 h 394601"/>
                    <a:gd name="connsiteX1" fmla="*/ 3962400 w 3962400"/>
                    <a:gd name="connsiteY1" fmla="*/ 0 h 394601"/>
                    <a:gd name="connsiteX2" fmla="*/ 3962400 w 3962400"/>
                    <a:gd name="connsiteY2" fmla="*/ 394602 h 394601"/>
                    <a:gd name="connsiteX3" fmla="*/ 0 w 3962400"/>
                    <a:gd name="connsiteY3" fmla="*/ 394602 h 394601"/>
                  </a:gdLst>
                  <a:ahLst/>
                  <a:cxnLst>
                    <a:cxn ang="0">
                      <a:pos x="connsiteX0" y="connsiteY0"/>
                    </a:cxn>
                    <a:cxn ang="0">
                      <a:pos x="connsiteX1" y="connsiteY1"/>
                    </a:cxn>
                    <a:cxn ang="0">
                      <a:pos x="connsiteX2" y="connsiteY2"/>
                    </a:cxn>
                    <a:cxn ang="0">
                      <a:pos x="connsiteX3" y="connsiteY3"/>
                    </a:cxn>
                  </a:cxnLst>
                  <a:rect l="l" t="t" r="r" b="b"/>
                  <a:pathLst>
                    <a:path w="3962400" h="394601">
                      <a:moveTo>
                        <a:pt x="0" y="0"/>
                      </a:moveTo>
                      <a:lnTo>
                        <a:pt x="3962400" y="0"/>
                      </a:lnTo>
                      <a:lnTo>
                        <a:pt x="3962400" y="394602"/>
                      </a:lnTo>
                      <a:lnTo>
                        <a:pt x="0" y="394602"/>
                      </a:lnTo>
                      <a:close/>
                    </a:path>
                  </a:pathLst>
                </a:custGeom>
                <a:solidFill>
                  <a:srgbClr val="F0F0F0"/>
                </a:solidFill>
                <a:ln w="38100" cap="flat">
                  <a:noFill/>
                  <a:prstDash val="solid"/>
                  <a:miter/>
                </a:ln>
              </p:spPr>
              <p:txBody>
                <a:bodyPr rtlCol="0" anchor="ctr"/>
                <a:lstStyle/>
                <a:p>
                  <a:endParaRPr lang="ro-RO"/>
                </a:p>
              </p:txBody>
            </p:sp>
            <p:sp>
              <p:nvSpPr>
                <p:cNvPr id="105" name="Formă liberă: formă 104">
                  <a:extLst>
                    <a:ext uri="{FF2B5EF4-FFF2-40B4-BE49-F238E27FC236}">
                      <a16:creationId xmlns="" xmlns:a16="http://schemas.microsoft.com/office/drawing/2014/main" id="{12763CBF-0BE2-46F0-9382-0F467C3A5572}"/>
                    </a:ext>
                  </a:extLst>
                </p:cNvPr>
                <p:cNvSpPr/>
                <p:nvPr/>
              </p:nvSpPr>
              <p:spPr>
                <a:xfrm>
                  <a:off x="202905" y="1628083"/>
                  <a:ext cx="3962400" cy="394601"/>
                </a:xfrm>
                <a:custGeom>
                  <a:avLst/>
                  <a:gdLst>
                    <a:gd name="connsiteX0" fmla="*/ 0 w 3962400"/>
                    <a:gd name="connsiteY0" fmla="*/ 0 h 394601"/>
                    <a:gd name="connsiteX1" fmla="*/ 3962400 w 3962400"/>
                    <a:gd name="connsiteY1" fmla="*/ 0 h 394601"/>
                    <a:gd name="connsiteX2" fmla="*/ 3962400 w 3962400"/>
                    <a:gd name="connsiteY2" fmla="*/ 394602 h 394601"/>
                    <a:gd name="connsiteX3" fmla="*/ 0 w 3962400"/>
                    <a:gd name="connsiteY3" fmla="*/ 394602 h 394601"/>
                  </a:gdLst>
                  <a:ahLst/>
                  <a:cxnLst>
                    <a:cxn ang="0">
                      <a:pos x="connsiteX0" y="connsiteY0"/>
                    </a:cxn>
                    <a:cxn ang="0">
                      <a:pos x="connsiteX1" y="connsiteY1"/>
                    </a:cxn>
                    <a:cxn ang="0">
                      <a:pos x="connsiteX2" y="connsiteY2"/>
                    </a:cxn>
                    <a:cxn ang="0">
                      <a:pos x="connsiteX3" y="connsiteY3"/>
                    </a:cxn>
                  </a:cxnLst>
                  <a:rect l="l" t="t" r="r" b="b"/>
                  <a:pathLst>
                    <a:path w="3962400" h="394601">
                      <a:moveTo>
                        <a:pt x="0" y="0"/>
                      </a:moveTo>
                      <a:lnTo>
                        <a:pt x="3962400" y="0"/>
                      </a:lnTo>
                      <a:lnTo>
                        <a:pt x="3962400" y="394602"/>
                      </a:lnTo>
                      <a:lnTo>
                        <a:pt x="0" y="394602"/>
                      </a:lnTo>
                      <a:close/>
                    </a:path>
                  </a:pathLst>
                </a:custGeom>
                <a:solidFill>
                  <a:srgbClr val="F0F0F0"/>
                </a:solidFill>
                <a:ln w="38100" cap="flat">
                  <a:noFill/>
                  <a:prstDash val="solid"/>
                  <a:miter/>
                </a:ln>
              </p:spPr>
              <p:txBody>
                <a:bodyPr rtlCol="0" anchor="ctr"/>
                <a:lstStyle/>
                <a:p>
                  <a:endParaRPr lang="ro-RO"/>
                </a:p>
              </p:txBody>
            </p:sp>
            <p:sp>
              <p:nvSpPr>
                <p:cNvPr id="106" name="Formă liberă: formă 105">
                  <a:extLst>
                    <a:ext uri="{FF2B5EF4-FFF2-40B4-BE49-F238E27FC236}">
                      <a16:creationId xmlns="" xmlns:a16="http://schemas.microsoft.com/office/drawing/2014/main" id="{C57CB4AC-61D7-4D18-8FA5-2D842447680F}"/>
                    </a:ext>
                  </a:extLst>
                </p:cNvPr>
                <p:cNvSpPr/>
                <p:nvPr/>
              </p:nvSpPr>
              <p:spPr>
                <a:xfrm>
                  <a:off x="202905" y="2417248"/>
                  <a:ext cx="3962400" cy="394601"/>
                </a:xfrm>
                <a:custGeom>
                  <a:avLst/>
                  <a:gdLst>
                    <a:gd name="connsiteX0" fmla="*/ 0 w 3962400"/>
                    <a:gd name="connsiteY0" fmla="*/ 0 h 394601"/>
                    <a:gd name="connsiteX1" fmla="*/ 3962400 w 3962400"/>
                    <a:gd name="connsiteY1" fmla="*/ 0 h 394601"/>
                    <a:gd name="connsiteX2" fmla="*/ 3962400 w 3962400"/>
                    <a:gd name="connsiteY2" fmla="*/ 394602 h 394601"/>
                    <a:gd name="connsiteX3" fmla="*/ 0 w 3962400"/>
                    <a:gd name="connsiteY3" fmla="*/ 394602 h 394601"/>
                  </a:gdLst>
                  <a:ahLst/>
                  <a:cxnLst>
                    <a:cxn ang="0">
                      <a:pos x="connsiteX0" y="connsiteY0"/>
                    </a:cxn>
                    <a:cxn ang="0">
                      <a:pos x="connsiteX1" y="connsiteY1"/>
                    </a:cxn>
                    <a:cxn ang="0">
                      <a:pos x="connsiteX2" y="connsiteY2"/>
                    </a:cxn>
                    <a:cxn ang="0">
                      <a:pos x="connsiteX3" y="connsiteY3"/>
                    </a:cxn>
                  </a:cxnLst>
                  <a:rect l="l" t="t" r="r" b="b"/>
                  <a:pathLst>
                    <a:path w="3962400" h="394601">
                      <a:moveTo>
                        <a:pt x="0" y="0"/>
                      </a:moveTo>
                      <a:lnTo>
                        <a:pt x="3962400" y="0"/>
                      </a:lnTo>
                      <a:lnTo>
                        <a:pt x="3962400" y="394602"/>
                      </a:lnTo>
                      <a:lnTo>
                        <a:pt x="0" y="394602"/>
                      </a:lnTo>
                      <a:close/>
                    </a:path>
                  </a:pathLst>
                </a:custGeom>
                <a:solidFill>
                  <a:srgbClr val="F0F0F0"/>
                </a:solidFill>
                <a:ln w="38100" cap="flat">
                  <a:noFill/>
                  <a:prstDash val="solid"/>
                  <a:miter/>
                </a:ln>
              </p:spPr>
              <p:txBody>
                <a:bodyPr rtlCol="0" anchor="ctr"/>
                <a:lstStyle/>
                <a:p>
                  <a:endParaRPr lang="ro-RO"/>
                </a:p>
              </p:txBody>
            </p:sp>
            <p:sp>
              <p:nvSpPr>
                <p:cNvPr id="107" name="Formă liberă: formă 106">
                  <a:extLst>
                    <a:ext uri="{FF2B5EF4-FFF2-40B4-BE49-F238E27FC236}">
                      <a16:creationId xmlns="" xmlns:a16="http://schemas.microsoft.com/office/drawing/2014/main" id="{AECD40D9-4AE5-4F39-95F7-A331BCEDD030}"/>
                    </a:ext>
                  </a:extLst>
                </p:cNvPr>
                <p:cNvSpPr/>
                <p:nvPr/>
              </p:nvSpPr>
              <p:spPr>
                <a:xfrm>
                  <a:off x="202905" y="3206452"/>
                  <a:ext cx="3962400" cy="394601"/>
                </a:xfrm>
                <a:custGeom>
                  <a:avLst/>
                  <a:gdLst>
                    <a:gd name="connsiteX0" fmla="*/ 0 w 3962400"/>
                    <a:gd name="connsiteY0" fmla="*/ 0 h 394601"/>
                    <a:gd name="connsiteX1" fmla="*/ 3962400 w 3962400"/>
                    <a:gd name="connsiteY1" fmla="*/ 0 h 394601"/>
                    <a:gd name="connsiteX2" fmla="*/ 3962400 w 3962400"/>
                    <a:gd name="connsiteY2" fmla="*/ 394602 h 394601"/>
                    <a:gd name="connsiteX3" fmla="*/ 0 w 3962400"/>
                    <a:gd name="connsiteY3" fmla="*/ 394602 h 394601"/>
                  </a:gdLst>
                  <a:ahLst/>
                  <a:cxnLst>
                    <a:cxn ang="0">
                      <a:pos x="connsiteX0" y="connsiteY0"/>
                    </a:cxn>
                    <a:cxn ang="0">
                      <a:pos x="connsiteX1" y="connsiteY1"/>
                    </a:cxn>
                    <a:cxn ang="0">
                      <a:pos x="connsiteX2" y="connsiteY2"/>
                    </a:cxn>
                    <a:cxn ang="0">
                      <a:pos x="connsiteX3" y="connsiteY3"/>
                    </a:cxn>
                  </a:cxnLst>
                  <a:rect l="l" t="t" r="r" b="b"/>
                  <a:pathLst>
                    <a:path w="3962400" h="394601">
                      <a:moveTo>
                        <a:pt x="0" y="0"/>
                      </a:moveTo>
                      <a:lnTo>
                        <a:pt x="3962400" y="0"/>
                      </a:lnTo>
                      <a:lnTo>
                        <a:pt x="3962400" y="394602"/>
                      </a:lnTo>
                      <a:lnTo>
                        <a:pt x="0" y="394602"/>
                      </a:lnTo>
                      <a:close/>
                    </a:path>
                  </a:pathLst>
                </a:custGeom>
                <a:solidFill>
                  <a:srgbClr val="F0F0F0"/>
                </a:solidFill>
                <a:ln w="38100" cap="flat">
                  <a:noFill/>
                  <a:prstDash val="solid"/>
                  <a:miter/>
                </a:ln>
              </p:spPr>
              <p:txBody>
                <a:bodyPr rtlCol="0" anchor="ctr"/>
                <a:lstStyle/>
                <a:p>
                  <a:endParaRPr lang="ro-RO"/>
                </a:p>
              </p:txBody>
            </p:sp>
          </p:grpSp>
          <p:sp>
            <p:nvSpPr>
              <p:cNvPr id="102" name="Formă liberă: formă 101">
                <a:extLst>
                  <a:ext uri="{FF2B5EF4-FFF2-40B4-BE49-F238E27FC236}">
                    <a16:creationId xmlns="" xmlns:a16="http://schemas.microsoft.com/office/drawing/2014/main" id="{0D584119-3916-46C7-B086-6373E46CFF96}"/>
                  </a:ext>
                </a:extLst>
              </p:cNvPr>
              <p:cNvSpPr/>
              <p:nvPr/>
            </p:nvSpPr>
            <p:spPr>
              <a:xfrm>
                <a:off x="202905" y="838880"/>
                <a:ext cx="1183766" cy="1183766"/>
              </a:xfrm>
              <a:custGeom>
                <a:avLst/>
                <a:gdLst>
                  <a:gd name="connsiteX0" fmla="*/ 0 w 1183766"/>
                  <a:gd name="connsiteY0" fmla="*/ 0 h 1183766"/>
                  <a:gd name="connsiteX1" fmla="*/ 1183767 w 1183766"/>
                  <a:gd name="connsiteY1" fmla="*/ 0 h 1183766"/>
                  <a:gd name="connsiteX2" fmla="*/ 1183767 w 1183766"/>
                  <a:gd name="connsiteY2" fmla="*/ 1183767 h 1183766"/>
                  <a:gd name="connsiteX3" fmla="*/ 0 w 1183766"/>
                  <a:gd name="connsiteY3" fmla="*/ 1183767 h 1183766"/>
                </a:gdLst>
                <a:ahLst/>
                <a:cxnLst>
                  <a:cxn ang="0">
                    <a:pos x="connsiteX0" y="connsiteY0"/>
                  </a:cxn>
                  <a:cxn ang="0">
                    <a:pos x="connsiteX1" y="connsiteY1"/>
                  </a:cxn>
                  <a:cxn ang="0">
                    <a:pos x="connsiteX2" y="connsiteY2"/>
                  </a:cxn>
                  <a:cxn ang="0">
                    <a:pos x="connsiteX3" y="connsiteY3"/>
                  </a:cxn>
                </a:cxnLst>
                <a:rect l="l" t="t" r="r" b="b"/>
                <a:pathLst>
                  <a:path w="1183766" h="1183766">
                    <a:moveTo>
                      <a:pt x="0" y="0"/>
                    </a:moveTo>
                    <a:lnTo>
                      <a:pt x="1183767" y="0"/>
                    </a:lnTo>
                    <a:lnTo>
                      <a:pt x="1183767" y="1183767"/>
                    </a:lnTo>
                    <a:lnTo>
                      <a:pt x="0" y="1183767"/>
                    </a:lnTo>
                    <a:close/>
                  </a:path>
                </a:pathLst>
              </a:custGeom>
              <a:solidFill>
                <a:srgbClr val="0B55B1"/>
              </a:solidFill>
              <a:ln w="38100" cap="flat">
                <a:noFill/>
                <a:prstDash val="solid"/>
                <a:miter/>
              </a:ln>
            </p:spPr>
            <p:txBody>
              <a:bodyPr rtlCol="0" anchor="ctr"/>
              <a:lstStyle/>
              <a:p>
                <a:endParaRPr lang="ro-RO"/>
              </a:p>
            </p:txBody>
          </p:sp>
          <p:sp>
            <p:nvSpPr>
              <p:cNvPr id="103" name="Formă liberă: formă 102">
                <a:extLst>
                  <a:ext uri="{FF2B5EF4-FFF2-40B4-BE49-F238E27FC236}">
                    <a16:creationId xmlns="" xmlns:a16="http://schemas.microsoft.com/office/drawing/2014/main" id="{1FA78F0F-4CB6-4A20-A80C-22A60C5DDE98}"/>
                  </a:ext>
                </a:extLst>
              </p:cNvPr>
              <p:cNvSpPr/>
              <p:nvPr/>
            </p:nvSpPr>
            <p:spPr>
              <a:xfrm>
                <a:off x="202905" y="838880"/>
                <a:ext cx="1183766" cy="1183805"/>
              </a:xfrm>
              <a:custGeom>
                <a:avLst/>
                <a:gdLst>
                  <a:gd name="connsiteX0" fmla="*/ 1183767 w 1183766"/>
                  <a:gd name="connsiteY0" fmla="*/ 362331 h 1183805"/>
                  <a:gd name="connsiteX1" fmla="*/ 821436 w 1183766"/>
                  <a:gd name="connsiteY1" fmla="*/ 362331 h 1183805"/>
                  <a:gd name="connsiteX2" fmla="*/ 821436 w 1183766"/>
                  <a:gd name="connsiteY2" fmla="*/ 0 h 1183805"/>
                  <a:gd name="connsiteX3" fmla="*/ 362331 w 1183766"/>
                  <a:gd name="connsiteY3" fmla="*/ 0 h 1183805"/>
                  <a:gd name="connsiteX4" fmla="*/ 362331 w 1183766"/>
                  <a:gd name="connsiteY4" fmla="*/ 362331 h 1183805"/>
                  <a:gd name="connsiteX5" fmla="*/ 0 w 1183766"/>
                  <a:gd name="connsiteY5" fmla="*/ 362331 h 1183805"/>
                  <a:gd name="connsiteX6" fmla="*/ 0 w 1183766"/>
                  <a:gd name="connsiteY6" fmla="*/ 821474 h 1183805"/>
                  <a:gd name="connsiteX7" fmla="*/ 362331 w 1183766"/>
                  <a:gd name="connsiteY7" fmla="*/ 821474 h 1183805"/>
                  <a:gd name="connsiteX8" fmla="*/ 362331 w 1183766"/>
                  <a:gd name="connsiteY8" fmla="*/ 1183805 h 1183805"/>
                  <a:gd name="connsiteX9" fmla="*/ 821436 w 1183766"/>
                  <a:gd name="connsiteY9" fmla="*/ 1183805 h 1183805"/>
                  <a:gd name="connsiteX10" fmla="*/ 821436 w 1183766"/>
                  <a:gd name="connsiteY10" fmla="*/ 821474 h 1183805"/>
                  <a:gd name="connsiteX11" fmla="*/ 1183767 w 1183766"/>
                  <a:gd name="connsiteY11" fmla="*/ 821474 h 118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3766" h="1183805">
                    <a:moveTo>
                      <a:pt x="1183767" y="362331"/>
                    </a:moveTo>
                    <a:lnTo>
                      <a:pt x="821436" y="362331"/>
                    </a:lnTo>
                    <a:lnTo>
                      <a:pt x="821436" y="0"/>
                    </a:lnTo>
                    <a:lnTo>
                      <a:pt x="362331" y="0"/>
                    </a:lnTo>
                    <a:lnTo>
                      <a:pt x="362331" y="362331"/>
                    </a:lnTo>
                    <a:lnTo>
                      <a:pt x="0" y="362331"/>
                    </a:lnTo>
                    <a:lnTo>
                      <a:pt x="0" y="821474"/>
                    </a:lnTo>
                    <a:lnTo>
                      <a:pt x="362331" y="821474"/>
                    </a:lnTo>
                    <a:lnTo>
                      <a:pt x="362331" y="1183805"/>
                    </a:lnTo>
                    <a:lnTo>
                      <a:pt x="821436" y="1183805"/>
                    </a:lnTo>
                    <a:lnTo>
                      <a:pt x="821436" y="821474"/>
                    </a:lnTo>
                    <a:lnTo>
                      <a:pt x="1183767" y="821474"/>
                    </a:lnTo>
                    <a:close/>
                  </a:path>
                </a:pathLst>
              </a:custGeom>
              <a:solidFill>
                <a:srgbClr val="F0F0F0"/>
              </a:solidFill>
              <a:ln w="38100" cap="flat">
                <a:noFill/>
                <a:prstDash val="solid"/>
                <a:miter/>
              </a:ln>
            </p:spPr>
            <p:txBody>
              <a:bodyPr rtlCol="0" anchor="ctr"/>
              <a:lstStyle/>
              <a:p>
                <a:endParaRPr lang="ro-RO"/>
              </a:p>
            </p:txBody>
          </p:sp>
        </p:grpSp>
        <p:grpSp>
          <p:nvGrpSpPr>
            <p:cNvPr id="96" name="Grupare 95">
              <a:extLst>
                <a:ext uri="{FF2B5EF4-FFF2-40B4-BE49-F238E27FC236}">
                  <a16:creationId xmlns="" xmlns:a16="http://schemas.microsoft.com/office/drawing/2014/main" id="{69B29D51-A3E8-491F-9A4A-7F06E929DFCC}"/>
                </a:ext>
              </a:extLst>
            </p:cNvPr>
            <p:cNvGrpSpPr/>
            <p:nvPr/>
          </p:nvGrpSpPr>
          <p:grpSpPr>
            <a:xfrm>
              <a:off x="11887197" y="2446285"/>
              <a:ext cx="3962401" cy="2762135"/>
              <a:chOff x="8344426" y="-12948"/>
              <a:chExt cx="3962400" cy="2762135"/>
            </a:xfrm>
          </p:grpSpPr>
          <p:sp>
            <p:nvSpPr>
              <p:cNvPr id="97" name="Formă liberă: formă 96">
                <a:extLst>
                  <a:ext uri="{FF2B5EF4-FFF2-40B4-BE49-F238E27FC236}">
                    <a16:creationId xmlns="" xmlns:a16="http://schemas.microsoft.com/office/drawing/2014/main" id="{3EECF8E3-1EAF-4685-A71D-E315764758BF}"/>
                  </a:ext>
                </a:extLst>
              </p:cNvPr>
              <p:cNvSpPr/>
              <p:nvPr/>
            </p:nvSpPr>
            <p:spPr>
              <a:xfrm>
                <a:off x="8344426" y="-12948"/>
                <a:ext cx="3962400" cy="2762135"/>
              </a:xfrm>
              <a:custGeom>
                <a:avLst/>
                <a:gdLst>
                  <a:gd name="connsiteX0" fmla="*/ 0 w 3962400"/>
                  <a:gd name="connsiteY0" fmla="*/ 0 h 2762135"/>
                  <a:gd name="connsiteX1" fmla="*/ 3962400 w 3962400"/>
                  <a:gd name="connsiteY1" fmla="*/ 0 h 2762135"/>
                  <a:gd name="connsiteX2" fmla="*/ 3962400 w 3962400"/>
                  <a:gd name="connsiteY2" fmla="*/ 2762136 h 2762135"/>
                  <a:gd name="connsiteX3" fmla="*/ 0 w 3962400"/>
                  <a:gd name="connsiteY3" fmla="*/ 2762136 h 2762135"/>
                </a:gdLst>
                <a:ahLst/>
                <a:cxnLst>
                  <a:cxn ang="0">
                    <a:pos x="connsiteX0" y="connsiteY0"/>
                  </a:cxn>
                  <a:cxn ang="0">
                    <a:pos x="connsiteX1" y="connsiteY1"/>
                  </a:cxn>
                  <a:cxn ang="0">
                    <a:pos x="connsiteX2" y="connsiteY2"/>
                  </a:cxn>
                  <a:cxn ang="0">
                    <a:pos x="connsiteX3" y="connsiteY3"/>
                  </a:cxn>
                </a:cxnLst>
                <a:rect l="l" t="t" r="r" b="b"/>
                <a:pathLst>
                  <a:path w="3962400" h="2762135">
                    <a:moveTo>
                      <a:pt x="0" y="0"/>
                    </a:moveTo>
                    <a:lnTo>
                      <a:pt x="3962400" y="0"/>
                    </a:lnTo>
                    <a:lnTo>
                      <a:pt x="3962400" y="2762136"/>
                    </a:lnTo>
                    <a:lnTo>
                      <a:pt x="0" y="2762136"/>
                    </a:lnTo>
                    <a:close/>
                  </a:path>
                </a:pathLst>
              </a:custGeom>
              <a:solidFill>
                <a:srgbClr val="FED953"/>
              </a:solidFill>
              <a:ln w="38100" cap="flat">
                <a:noFill/>
                <a:prstDash val="solid"/>
                <a:miter/>
              </a:ln>
            </p:spPr>
            <p:txBody>
              <a:bodyPr rtlCol="0" anchor="ctr"/>
              <a:lstStyle/>
              <a:p>
                <a:endParaRPr lang="ro-RO"/>
              </a:p>
            </p:txBody>
          </p:sp>
          <p:sp>
            <p:nvSpPr>
              <p:cNvPr id="98" name="Formă liberă: formă 97">
                <a:extLst>
                  <a:ext uri="{FF2B5EF4-FFF2-40B4-BE49-F238E27FC236}">
                    <a16:creationId xmlns="" xmlns:a16="http://schemas.microsoft.com/office/drawing/2014/main" id="{7DF8B45F-93C2-4AFA-8159-672127B1B13D}"/>
                  </a:ext>
                </a:extLst>
              </p:cNvPr>
              <p:cNvSpPr/>
              <p:nvPr/>
            </p:nvSpPr>
            <p:spPr>
              <a:xfrm>
                <a:off x="10986013" y="-12948"/>
                <a:ext cx="1320812" cy="2762135"/>
              </a:xfrm>
              <a:custGeom>
                <a:avLst/>
                <a:gdLst>
                  <a:gd name="connsiteX0" fmla="*/ 0 w 1320812"/>
                  <a:gd name="connsiteY0" fmla="*/ 0 h 2762135"/>
                  <a:gd name="connsiteX1" fmla="*/ 1320813 w 1320812"/>
                  <a:gd name="connsiteY1" fmla="*/ 0 h 2762135"/>
                  <a:gd name="connsiteX2" fmla="*/ 1320813 w 1320812"/>
                  <a:gd name="connsiteY2" fmla="*/ 2762136 h 2762135"/>
                  <a:gd name="connsiteX3" fmla="*/ 0 w 1320812"/>
                  <a:gd name="connsiteY3" fmla="*/ 2762136 h 2762135"/>
                </a:gdLst>
                <a:ahLst/>
                <a:cxnLst>
                  <a:cxn ang="0">
                    <a:pos x="connsiteX0" y="connsiteY0"/>
                  </a:cxn>
                  <a:cxn ang="0">
                    <a:pos x="connsiteX1" y="connsiteY1"/>
                  </a:cxn>
                  <a:cxn ang="0">
                    <a:pos x="connsiteX2" y="connsiteY2"/>
                  </a:cxn>
                  <a:cxn ang="0">
                    <a:pos x="connsiteX3" y="connsiteY3"/>
                  </a:cxn>
                </a:cxnLst>
                <a:rect l="l" t="t" r="r" b="b"/>
                <a:pathLst>
                  <a:path w="1320812" h="2762135">
                    <a:moveTo>
                      <a:pt x="0" y="0"/>
                    </a:moveTo>
                    <a:lnTo>
                      <a:pt x="1320813" y="0"/>
                    </a:lnTo>
                    <a:lnTo>
                      <a:pt x="1320813" y="2762136"/>
                    </a:lnTo>
                    <a:lnTo>
                      <a:pt x="0" y="2762136"/>
                    </a:lnTo>
                    <a:close/>
                  </a:path>
                </a:pathLst>
              </a:custGeom>
              <a:solidFill>
                <a:srgbClr val="B80016"/>
              </a:solidFill>
              <a:ln w="38100" cap="flat">
                <a:noFill/>
                <a:prstDash val="solid"/>
                <a:miter/>
              </a:ln>
            </p:spPr>
            <p:txBody>
              <a:bodyPr rtlCol="0" anchor="ctr"/>
              <a:lstStyle/>
              <a:p>
                <a:endParaRPr lang="ro-RO"/>
              </a:p>
            </p:txBody>
          </p:sp>
          <p:sp>
            <p:nvSpPr>
              <p:cNvPr id="99" name="Formă liberă: formă 98">
                <a:extLst>
                  <a:ext uri="{FF2B5EF4-FFF2-40B4-BE49-F238E27FC236}">
                    <a16:creationId xmlns="" xmlns:a16="http://schemas.microsoft.com/office/drawing/2014/main" id="{BAAC6D36-D1C1-490C-B81B-4EC054094EBF}"/>
                  </a:ext>
                </a:extLst>
              </p:cNvPr>
              <p:cNvSpPr/>
              <p:nvPr/>
            </p:nvSpPr>
            <p:spPr>
              <a:xfrm>
                <a:off x="8344426" y="-12948"/>
                <a:ext cx="1320812" cy="2762135"/>
              </a:xfrm>
              <a:custGeom>
                <a:avLst/>
                <a:gdLst>
                  <a:gd name="connsiteX0" fmla="*/ 0 w 1320812"/>
                  <a:gd name="connsiteY0" fmla="*/ 0 h 2762135"/>
                  <a:gd name="connsiteX1" fmla="*/ 1320813 w 1320812"/>
                  <a:gd name="connsiteY1" fmla="*/ 0 h 2762135"/>
                  <a:gd name="connsiteX2" fmla="*/ 1320813 w 1320812"/>
                  <a:gd name="connsiteY2" fmla="*/ 2762136 h 2762135"/>
                  <a:gd name="connsiteX3" fmla="*/ 0 w 1320812"/>
                  <a:gd name="connsiteY3" fmla="*/ 2762136 h 2762135"/>
                </a:gdLst>
                <a:ahLst/>
                <a:cxnLst>
                  <a:cxn ang="0">
                    <a:pos x="connsiteX0" y="connsiteY0"/>
                  </a:cxn>
                  <a:cxn ang="0">
                    <a:pos x="connsiteX1" y="connsiteY1"/>
                  </a:cxn>
                  <a:cxn ang="0">
                    <a:pos x="connsiteX2" y="connsiteY2"/>
                  </a:cxn>
                  <a:cxn ang="0">
                    <a:pos x="connsiteX3" y="connsiteY3"/>
                  </a:cxn>
                </a:cxnLst>
                <a:rect l="l" t="t" r="r" b="b"/>
                <a:pathLst>
                  <a:path w="1320812" h="2762135">
                    <a:moveTo>
                      <a:pt x="0" y="0"/>
                    </a:moveTo>
                    <a:lnTo>
                      <a:pt x="1320813" y="0"/>
                    </a:lnTo>
                    <a:lnTo>
                      <a:pt x="1320813" y="2762136"/>
                    </a:lnTo>
                    <a:lnTo>
                      <a:pt x="0" y="2762136"/>
                    </a:lnTo>
                    <a:close/>
                  </a:path>
                </a:pathLst>
              </a:custGeom>
              <a:solidFill>
                <a:srgbClr val="0B55B1"/>
              </a:solidFill>
              <a:ln w="38100" cap="flat">
                <a:noFill/>
                <a:prstDash val="solid"/>
                <a:miter/>
              </a:ln>
            </p:spPr>
            <p:txBody>
              <a:bodyPr rtlCol="0" anchor="ctr"/>
              <a:lstStyle/>
              <a:p>
                <a:endParaRPr lang="ro-RO"/>
              </a:p>
            </p:txBody>
          </p:sp>
        </p:grpSp>
      </p:grpSp>
      <p:sp>
        <p:nvSpPr>
          <p:cNvPr id="136" name="TextBox 19">
            <a:extLst>
              <a:ext uri="{FF2B5EF4-FFF2-40B4-BE49-F238E27FC236}">
                <a16:creationId xmlns="" xmlns:a16="http://schemas.microsoft.com/office/drawing/2014/main" id="{64A8A4E5-9246-459C-AB6D-1F275727E127}"/>
              </a:ext>
            </a:extLst>
          </p:cNvPr>
          <p:cNvSpPr txBox="1"/>
          <p:nvPr/>
        </p:nvSpPr>
        <p:spPr>
          <a:xfrm>
            <a:off x="5884503" y="1520196"/>
            <a:ext cx="5204193" cy="1692771"/>
          </a:xfrm>
          <a:prstGeom prst="rect">
            <a:avLst/>
          </a:prstGeom>
          <a:noFill/>
        </p:spPr>
        <p:txBody>
          <a:bodyPr wrap="square" rtlCol="0">
            <a:spAutoFit/>
          </a:bodyPr>
          <a:lstStyle/>
          <a:p>
            <a:pPr algn="ctr"/>
            <a:r>
              <a:rPr lang="en-US" sz="4000" b="1" dirty="0">
                <a:solidFill>
                  <a:srgbClr val="F0F1F3"/>
                </a:solidFill>
                <a:latin typeface="Roboto" panose="02000000000000000000" pitchFamily="2" charset="0"/>
                <a:ea typeface="Roboto" panose="02000000000000000000" pitchFamily="2" charset="0"/>
                <a:cs typeface="Times New Roman" panose="02020603050405020304" pitchFamily="18" charset="0"/>
              </a:rPr>
              <a:t>Inclusion in Secondary School</a:t>
            </a:r>
          </a:p>
          <a:p>
            <a:pPr algn="ctr"/>
            <a:r>
              <a:rPr lang="en-US" sz="2400" dirty="0">
                <a:solidFill>
                  <a:srgbClr val="F0F1F3"/>
                </a:solidFill>
                <a:latin typeface="Roboto" panose="02000000000000000000" pitchFamily="2" charset="0"/>
                <a:ea typeface="Roboto" panose="02000000000000000000" pitchFamily="2" charset="0"/>
              </a:rPr>
              <a:t>2018-1-DE03-KA229 -047219_4</a:t>
            </a:r>
            <a:endParaRPr lang="en-US" sz="2400" dirty="0">
              <a:solidFill>
                <a:srgbClr val="F0F1F3"/>
              </a:solidFill>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 xmlns:p14="http://schemas.microsoft.com/office/powerpoint/2010/main" val="2787050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E826E889-4AF3-43F6-9E3C-D5EB79A15461}"/>
              </a:ext>
            </a:extLst>
          </p:cNvPr>
          <p:cNvSpPr>
            <a:spLocks noGrp="1"/>
          </p:cNvSpPr>
          <p:nvPr>
            <p:ph idx="4294967295"/>
          </p:nvPr>
        </p:nvSpPr>
        <p:spPr>
          <a:xfrm>
            <a:off x="838200" y="1825625"/>
            <a:ext cx="10515600" cy="4351338"/>
          </a:xfrm>
          <a:prstGeom prst="rect">
            <a:avLst/>
          </a:prstGeom>
        </p:spPr>
        <p:txBody>
          <a:bodyPr/>
          <a:lstStyle/>
          <a:p>
            <a:endParaRPr lang="en-US" dirty="0">
              <a:solidFill>
                <a:schemeClr val="bg1"/>
              </a:solidFill>
            </a:endParaRPr>
          </a:p>
          <a:p>
            <a:endParaRPr lang="en-US" dirty="0"/>
          </a:p>
        </p:txBody>
      </p:sp>
      <p:pic>
        <p:nvPicPr>
          <p:cNvPr id="5" name="Picture 6" descr="https://greekgodsandgoddesses.net/wp-content/uploads/2014/09/aphrodite-472x1024.jpg">
            <a:extLst>
              <a:ext uri="{FF2B5EF4-FFF2-40B4-BE49-F238E27FC236}">
                <a16:creationId xmlns="" xmlns:a16="http://schemas.microsoft.com/office/drawing/2014/main" id="{AA737C9E-6E10-474C-BA5D-970BCB887422}"/>
              </a:ext>
            </a:extLst>
          </p:cNvPr>
          <p:cNvPicPr>
            <a:picLocks noChangeAspect="1" noChangeArrowheads="1"/>
          </p:cNvPicPr>
          <p:nvPr/>
        </p:nvPicPr>
        <p:blipFill>
          <a:blip r:embed="rId2"/>
          <a:srcRect/>
          <a:stretch>
            <a:fillRect/>
          </a:stretch>
        </p:blipFill>
        <p:spPr bwMode="auto">
          <a:xfrm>
            <a:off x="8035527" y="365759"/>
            <a:ext cx="2971800" cy="6126481"/>
          </a:xfrm>
          <a:prstGeom prst="rect">
            <a:avLst/>
          </a:prstGeom>
          <a:noFill/>
        </p:spPr>
      </p:pic>
      <p:sp>
        <p:nvSpPr>
          <p:cNvPr id="7" name="Dreptunghi 6"/>
          <p:cNvSpPr/>
          <p:nvPr/>
        </p:nvSpPr>
        <p:spPr>
          <a:xfrm>
            <a:off x="1184674" y="1443841"/>
            <a:ext cx="5666179" cy="3970318"/>
          </a:xfrm>
          <a:prstGeom prst="rect">
            <a:avLst/>
          </a:prstGeom>
        </p:spPr>
        <p:txBody>
          <a:bodyPr wrap="square">
            <a:spAutoFit/>
          </a:bodyPr>
          <a:lstStyle/>
          <a:p>
            <a:pPr indent="457200"/>
            <a:r>
              <a:rPr lang="en-US" sz="3600" b="1" spc="300" dirty="0">
                <a:solidFill>
                  <a:schemeClr val="bg1"/>
                </a:solidFill>
                <a:latin typeface="Roboto" panose="02000000000000000000" pitchFamily="2" charset="0"/>
                <a:ea typeface="Roboto" panose="02000000000000000000" pitchFamily="2" charset="0"/>
              </a:rPr>
              <a:t>Aphrodite</a:t>
            </a:r>
            <a:r>
              <a:rPr lang="en-US" sz="3600" spc="300" dirty="0">
                <a:solidFill>
                  <a:schemeClr val="bg1"/>
                </a:solidFill>
                <a:latin typeface="Roboto" panose="02000000000000000000" pitchFamily="2" charset="0"/>
                <a:ea typeface="Roboto" panose="02000000000000000000" pitchFamily="2" charset="0"/>
              </a:rPr>
              <a:t> - Goddess of love and beauty.</a:t>
            </a:r>
          </a:p>
          <a:p>
            <a:pPr indent="457200"/>
            <a:r>
              <a:rPr lang="en-US" sz="3600" spc="300" dirty="0">
                <a:solidFill>
                  <a:schemeClr val="bg1"/>
                </a:solidFill>
                <a:latin typeface="Roboto" panose="02000000000000000000" pitchFamily="2" charset="0"/>
                <a:ea typeface="Roboto" panose="02000000000000000000" pitchFamily="2" charset="0"/>
              </a:rPr>
              <a:t>Her symbols include the dove, swan, and rose. </a:t>
            </a:r>
          </a:p>
          <a:p>
            <a:r>
              <a:rPr lang="en-US" sz="3600" spc="300" dirty="0">
                <a:solidFill>
                  <a:schemeClr val="bg1"/>
                </a:solidFill>
                <a:latin typeface="Roboto" panose="02000000000000000000" pitchFamily="2" charset="0"/>
                <a:ea typeface="Roboto" panose="02000000000000000000" pitchFamily="2" charset="0"/>
              </a:rPr>
              <a:t>She is married to Hephaestus.</a:t>
            </a:r>
          </a:p>
        </p:txBody>
      </p:sp>
    </p:spTree>
    <p:extLst>
      <p:ext uri="{BB962C8B-B14F-4D97-AF65-F5344CB8AC3E}">
        <p14:creationId xmlns="" xmlns:p14="http://schemas.microsoft.com/office/powerpoint/2010/main" val="12378806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956910F7-87A6-42C9-9F15-AAAD6DC77FDB}"/>
              </a:ext>
            </a:extLst>
          </p:cNvPr>
          <p:cNvGrpSpPr/>
          <p:nvPr/>
        </p:nvGrpSpPr>
        <p:grpSpPr>
          <a:xfrm>
            <a:off x="573199" y="0"/>
            <a:ext cx="11045601" cy="6858000"/>
            <a:chOff x="573199" y="0"/>
            <a:chExt cx="11045601" cy="6858000"/>
          </a:xfrm>
        </p:grpSpPr>
        <p:sp>
          <p:nvSpPr>
            <p:cNvPr id="23" name="Speech Bubble: Oval 22">
              <a:extLst>
                <a:ext uri="{FF2B5EF4-FFF2-40B4-BE49-F238E27FC236}">
                  <a16:creationId xmlns="" xmlns:a16="http://schemas.microsoft.com/office/drawing/2014/main" id="{4696E621-094E-4BC5-9D21-03B92F5EE2C8}"/>
                </a:ext>
              </a:extLst>
            </p:cNvPr>
            <p:cNvSpPr/>
            <p:nvPr/>
          </p:nvSpPr>
          <p:spPr>
            <a:xfrm>
              <a:off x="573199" y="4268603"/>
              <a:ext cx="4925417" cy="2589397"/>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peech Bubble: Oval 24">
              <a:extLst>
                <a:ext uri="{FF2B5EF4-FFF2-40B4-BE49-F238E27FC236}">
                  <a16:creationId xmlns="" xmlns:a16="http://schemas.microsoft.com/office/drawing/2014/main" id="{2DDF97E3-B906-43E5-9A43-CD2817525EC8}"/>
                </a:ext>
              </a:extLst>
            </p:cNvPr>
            <p:cNvSpPr/>
            <p:nvPr/>
          </p:nvSpPr>
          <p:spPr>
            <a:xfrm>
              <a:off x="1846637" y="2106194"/>
              <a:ext cx="6795945" cy="3572775"/>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Oval 25">
              <a:extLst>
                <a:ext uri="{FF2B5EF4-FFF2-40B4-BE49-F238E27FC236}">
                  <a16:creationId xmlns="" xmlns:a16="http://schemas.microsoft.com/office/drawing/2014/main" id="{A5F84EDB-6201-49B9-A40C-D0BA33226F72}"/>
                </a:ext>
              </a:extLst>
            </p:cNvPr>
            <p:cNvSpPr/>
            <p:nvPr/>
          </p:nvSpPr>
          <p:spPr>
            <a:xfrm>
              <a:off x="3633254" y="0"/>
              <a:ext cx="7985546" cy="4198172"/>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Hephaestus</a:t>
            </a:r>
          </a:p>
        </p:txBody>
      </p:sp>
      <p:sp>
        <p:nvSpPr>
          <p:cNvPr id="40" name="A"/>
          <p:cNvSpPr/>
          <p:nvPr/>
        </p:nvSpPr>
        <p:spPr>
          <a:xfrm>
            <a:off x="316950" y="2635836"/>
            <a:ext cx="1043940" cy="1440000"/>
          </a:xfrm>
          <a:custGeom>
            <a:avLst/>
            <a:gdLst/>
            <a:ahLst/>
            <a:cxnLst/>
            <a:rect l="l" t="t" r="r" b="b"/>
            <a:pathLst>
              <a:path w="1043940" h="1440000">
                <a:moveTo>
                  <a:pt x="509218" y="535468"/>
                </a:moveTo>
                <a:lnTo>
                  <a:pt x="509715" y="535468"/>
                </a:lnTo>
                <a:lnTo>
                  <a:pt x="600784" y="809172"/>
                </a:lnTo>
                <a:lnTo>
                  <a:pt x="418149" y="809172"/>
                </a:lnTo>
                <a:close/>
                <a:moveTo>
                  <a:pt x="511208" y="409564"/>
                </a:moveTo>
                <a:cubicBezTo>
                  <a:pt x="494289" y="409564"/>
                  <a:pt x="480686" y="409813"/>
                  <a:pt x="470402" y="410310"/>
                </a:cubicBezTo>
                <a:cubicBezTo>
                  <a:pt x="460117" y="410808"/>
                  <a:pt x="452072" y="411969"/>
                  <a:pt x="446266" y="413794"/>
                </a:cubicBezTo>
                <a:cubicBezTo>
                  <a:pt x="440460" y="415619"/>
                  <a:pt x="436230" y="418273"/>
                  <a:pt x="433576" y="421756"/>
                </a:cubicBezTo>
                <a:cubicBezTo>
                  <a:pt x="430922" y="425240"/>
                  <a:pt x="428600" y="429801"/>
                  <a:pt x="426609" y="435441"/>
                </a:cubicBezTo>
                <a:lnTo>
                  <a:pt x="228049" y="1006737"/>
                </a:lnTo>
                <a:cubicBezTo>
                  <a:pt x="224068" y="1018348"/>
                  <a:pt x="221580" y="1027638"/>
                  <a:pt x="220584" y="1034605"/>
                </a:cubicBezTo>
                <a:cubicBezTo>
                  <a:pt x="219589" y="1041572"/>
                  <a:pt x="220750" y="1046963"/>
                  <a:pt x="224068" y="1050778"/>
                </a:cubicBezTo>
                <a:cubicBezTo>
                  <a:pt x="227385" y="1054594"/>
                  <a:pt x="233357" y="1056999"/>
                  <a:pt x="241983" y="1057994"/>
                </a:cubicBezTo>
                <a:cubicBezTo>
                  <a:pt x="250609" y="1058989"/>
                  <a:pt x="262552" y="1059487"/>
                  <a:pt x="277813" y="1059487"/>
                </a:cubicBezTo>
                <a:cubicBezTo>
                  <a:pt x="292079" y="1059487"/>
                  <a:pt x="303608" y="1059155"/>
                  <a:pt x="312400" y="1058492"/>
                </a:cubicBezTo>
                <a:cubicBezTo>
                  <a:pt x="321191" y="1057828"/>
                  <a:pt x="327992" y="1056584"/>
                  <a:pt x="332803" y="1054759"/>
                </a:cubicBezTo>
                <a:cubicBezTo>
                  <a:pt x="337614" y="1052935"/>
                  <a:pt x="341097" y="1050446"/>
                  <a:pt x="343254" y="1047295"/>
                </a:cubicBezTo>
                <a:cubicBezTo>
                  <a:pt x="345410" y="1044143"/>
                  <a:pt x="347152" y="1040245"/>
                  <a:pt x="348479" y="1035600"/>
                </a:cubicBezTo>
                <a:lnTo>
                  <a:pt x="389286" y="909696"/>
                </a:lnTo>
                <a:lnTo>
                  <a:pt x="631141" y="909696"/>
                </a:lnTo>
                <a:lnTo>
                  <a:pt x="674436" y="1039084"/>
                </a:lnTo>
                <a:cubicBezTo>
                  <a:pt x="675763" y="1043397"/>
                  <a:pt x="677422" y="1046880"/>
                  <a:pt x="679412" y="1049534"/>
                </a:cubicBezTo>
                <a:cubicBezTo>
                  <a:pt x="681403" y="1052188"/>
                  <a:pt x="684886" y="1054262"/>
                  <a:pt x="689863" y="1055755"/>
                </a:cubicBezTo>
                <a:cubicBezTo>
                  <a:pt x="694839" y="1057248"/>
                  <a:pt x="702055" y="1058243"/>
                  <a:pt x="711510" y="1058741"/>
                </a:cubicBezTo>
                <a:cubicBezTo>
                  <a:pt x="720965" y="1059238"/>
                  <a:pt x="734153" y="1059487"/>
                  <a:pt x="751073" y="1059487"/>
                </a:cubicBezTo>
                <a:cubicBezTo>
                  <a:pt x="767329" y="1059487"/>
                  <a:pt x="780102" y="1059072"/>
                  <a:pt x="789391" y="1058243"/>
                </a:cubicBezTo>
                <a:cubicBezTo>
                  <a:pt x="798681" y="1057413"/>
                  <a:pt x="805150" y="1055257"/>
                  <a:pt x="808800" y="1051774"/>
                </a:cubicBezTo>
                <a:cubicBezTo>
                  <a:pt x="812449" y="1048290"/>
                  <a:pt x="813776" y="1043065"/>
                  <a:pt x="812781" y="1036098"/>
                </a:cubicBezTo>
                <a:cubicBezTo>
                  <a:pt x="811785" y="1029131"/>
                  <a:pt x="809297" y="1019676"/>
                  <a:pt x="805316" y="1007732"/>
                </a:cubicBezTo>
                <a:lnTo>
                  <a:pt x="606258" y="436934"/>
                </a:lnTo>
                <a:cubicBezTo>
                  <a:pt x="604268" y="430631"/>
                  <a:pt x="601863" y="425654"/>
                  <a:pt x="599043" y="422005"/>
                </a:cubicBezTo>
                <a:cubicBezTo>
                  <a:pt x="596223" y="418356"/>
                  <a:pt x="591578" y="415619"/>
                  <a:pt x="585109" y="413794"/>
                </a:cubicBezTo>
                <a:cubicBezTo>
                  <a:pt x="578639" y="411969"/>
                  <a:pt x="569599" y="410808"/>
                  <a:pt x="557987" y="410310"/>
                </a:cubicBezTo>
                <a:cubicBezTo>
                  <a:pt x="546375" y="409813"/>
                  <a:pt x="530782" y="409564"/>
                  <a:pt x="511208" y="409564"/>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0"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Demeter</a:t>
            </a:r>
          </a:p>
        </p:txBody>
      </p:sp>
      <p:sp>
        <p:nvSpPr>
          <p:cNvPr id="41" name="B"/>
          <p:cNvSpPr/>
          <p:nvPr/>
        </p:nvSpPr>
        <p:spPr>
          <a:xfrm>
            <a:off x="6321501" y="2635836"/>
            <a:ext cx="1043940" cy="1440000"/>
          </a:xfrm>
          <a:custGeom>
            <a:avLst/>
            <a:gdLst/>
            <a:ahLst/>
            <a:cxnLst/>
            <a:rect l="l" t="t" r="r" b="b"/>
            <a:pathLst>
              <a:path w="1043940" h="1440000">
                <a:moveTo>
                  <a:pt x="429224" y="773342"/>
                </a:moveTo>
                <a:lnTo>
                  <a:pt x="506857" y="773342"/>
                </a:lnTo>
                <a:cubicBezTo>
                  <a:pt x="530744" y="773342"/>
                  <a:pt x="550152" y="775498"/>
                  <a:pt x="565081" y="779811"/>
                </a:cubicBezTo>
                <a:cubicBezTo>
                  <a:pt x="580010" y="784124"/>
                  <a:pt x="592286" y="790262"/>
                  <a:pt x="601907" y="798224"/>
                </a:cubicBezTo>
                <a:cubicBezTo>
                  <a:pt x="611528" y="806186"/>
                  <a:pt x="618827" y="816056"/>
                  <a:pt x="623803" y="827834"/>
                </a:cubicBezTo>
                <a:cubicBezTo>
                  <a:pt x="628779" y="839611"/>
                  <a:pt x="631268" y="852965"/>
                  <a:pt x="631268" y="867894"/>
                </a:cubicBezTo>
                <a:cubicBezTo>
                  <a:pt x="631268" y="882160"/>
                  <a:pt x="628697" y="894850"/>
                  <a:pt x="623554" y="905964"/>
                </a:cubicBezTo>
                <a:cubicBezTo>
                  <a:pt x="618412" y="917078"/>
                  <a:pt x="611279" y="926367"/>
                  <a:pt x="602156" y="933832"/>
                </a:cubicBezTo>
                <a:cubicBezTo>
                  <a:pt x="593032" y="941297"/>
                  <a:pt x="582250" y="946937"/>
                  <a:pt x="569809" y="950752"/>
                </a:cubicBezTo>
                <a:cubicBezTo>
                  <a:pt x="557368" y="954567"/>
                  <a:pt x="542024" y="956475"/>
                  <a:pt x="523777" y="956475"/>
                </a:cubicBezTo>
                <a:lnTo>
                  <a:pt x="429224" y="956475"/>
                </a:lnTo>
                <a:close/>
                <a:moveTo>
                  <a:pt x="429224" y="510586"/>
                </a:moveTo>
                <a:lnTo>
                  <a:pt x="495411" y="510586"/>
                </a:lnTo>
                <a:cubicBezTo>
                  <a:pt x="515648" y="510586"/>
                  <a:pt x="531822" y="512410"/>
                  <a:pt x="543931" y="516060"/>
                </a:cubicBezTo>
                <a:cubicBezTo>
                  <a:pt x="556040" y="519709"/>
                  <a:pt x="566076" y="524934"/>
                  <a:pt x="574039" y="531735"/>
                </a:cubicBezTo>
                <a:cubicBezTo>
                  <a:pt x="582001" y="538537"/>
                  <a:pt x="587973" y="547080"/>
                  <a:pt x="591954" y="557364"/>
                </a:cubicBezTo>
                <a:cubicBezTo>
                  <a:pt x="595935" y="567649"/>
                  <a:pt x="597926" y="579260"/>
                  <a:pt x="597926" y="592199"/>
                </a:cubicBezTo>
                <a:cubicBezTo>
                  <a:pt x="597926" y="603811"/>
                  <a:pt x="596101" y="614842"/>
                  <a:pt x="592451" y="625293"/>
                </a:cubicBezTo>
                <a:cubicBezTo>
                  <a:pt x="588802" y="635743"/>
                  <a:pt x="583245" y="644867"/>
                  <a:pt x="575780" y="652663"/>
                </a:cubicBezTo>
                <a:cubicBezTo>
                  <a:pt x="568316" y="660459"/>
                  <a:pt x="558943" y="666597"/>
                  <a:pt x="547663" y="671076"/>
                </a:cubicBezTo>
                <a:cubicBezTo>
                  <a:pt x="536384" y="675555"/>
                  <a:pt x="521288" y="677794"/>
                  <a:pt x="502378" y="677794"/>
                </a:cubicBezTo>
                <a:lnTo>
                  <a:pt x="429224" y="677794"/>
                </a:lnTo>
                <a:close/>
                <a:moveTo>
                  <a:pt x="339648" y="412550"/>
                </a:moveTo>
                <a:cubicBezTo>
                  <a:pt x="328700" y="412550"/>
                  <a:pt x="319494" y="415784"/>
                  <a:pt x="312029" y="422254"/>
                </a:cubicBezTo>
                <a:cubicBezTo>
                  <a:pt x="304564" y="428723"/>
                  <a:pt x="300832" y="439257"/>
                  <a:pt x="300832" y="453854"/>
                </a:cubicBezTo>
                <a:lnTo>
                  <a:pt x="300832" y="1015197"/>
                </a:lnTo>
                <a:cubicBezTo>
                  <a:pt x="300832" y="1029794"/>
                  <a:pt x="304564" y="1040328"/>
                  <a:pt x="312029" y="1046797"/>
                </a:cubicBezTo>
                <a:cubicBezTo>
                  <a:pt x="319494" y="1053266"/>
                  <a:pt x="328700" y="1056501"/>
                  <a:pt x="339648" y="1056501"/>
                </a:cubicBezTo>
                <a:lnTo>
                  <a:pt x="510838" y="1056501"/>
                </a:lnTo>
                <a:cubicBezTo>
                  <a:pt x="536715" y="1056501"/>
                  <a:pt x="560188" y="1054925"/>
                  <a:pt x="581254" y="1051774"/>
                </a:cubicBezTo>
                <a:cubicBezTo>
                  <a:pt x="602321" y="1048622"/>
                  <a:pt x="622144" y="1043728"/>
                  <a:pt x="640723" y="1037093"/>
                </a:cubicBezTo>
                <a:cubicBezTo>
                  <a:pt x="659302" y="1030458"/>
                  <a:pt x="676304" y="1021998"/>
                  <a:pt x="691731" y="1011713"/>
                </a:cubicBezTo>
                <a:cubicBezTo>
                  <a:pt x="707158" y="1001429"/>
                  <a:pt x="720429" y="989153"/>
                  <a:pt x="731543" y="974887"/>
                </a:cubicBezTo>
                <a:cubicBezTo>
                  <a:pt x="742657" y="960622"/>
                  <a:pt x="751366" y="944199"/>
                  <a:pt x="757669" y="925621"/>
                </a:cubicBezTo>
                <a:cubicBezTo>
                  <a:pt x="763973" y="907042"/>
                  <a:pt x="767124" y="886307"/>
                  <a:pt x="767124" y="863415"/>
                </a:cubicBezTo>
                <a:cubicBezTo>
                  <a:pt x="767124" y="841519"/>
                  <a:pt x="763807" y="821779"/>
                  <a:pt x="757172" y="804196"/>
                </a:cubicBezTo>
                <a:cubicBezTo>
                  <a:pt x="750536" y="786612"/>
                  <a:pt x="741496" y="771268"/>
                  <a:pt x="730050" y="758164"/>
                </a:cubicBezTo>
                <a:cubicBezTo>
                  <a:pt x="718604" y="745059"/>
                  <a:pt x="705168" y="734360"/>
                  <a:pt x="689741" y="726066"/>
                </a:cubicBezTo>
                <a:cubicBezTo>
                  <a:pt x="674314" y="717771"/>
                  <a:pt x="657477" y="711966"/>
                  <a:pt x="639230" y="708648"/>
                </a:cubicBezTo>
                <a:cubicBezTo>
                  <a:pt x="653496" y="703340"/>
                  <a:pt x="666186" y="696373"/>
                  <a:pt x="677300" y="687747"/>
                </a:cubicBezTo>
                <a:cubicBezTo>
                  <a:pt x="688414" y="679121"/>
                  <a:pt x="697786" y="669168"/>
                  <a:pt x="705417" y="657888"/>
                </a:cubicBezTo>
                <a:cubicBezTo>
                  <a:pt x="713047" y="646608"/>
                  <a:pt x="718853" y="634084"/>
                  <a:pt x="722834" y="620316"/>
                </a:cubicBezTo>
                <a:cubicBezTo>
                  <a:pt x="726815" y="606548"/>
                  <a:pt x="728806" y="591867"/>
                  <a:pt x="728806" y="576275"/>
                </a:cubicBezTo>
                <a:cubicBezTo>
                  <a:pt x="728806" y="548407"/>
                  <a:pt x="723829" y="524188"/>
                  <a:pt x="713877" y="503619"/>
                </a:cubicBezTo>
                <a:cubicBezTo>
                  <a:pt x="703924" y="483049"/>
                  <a:pt x="689575" y="466046"/>
                  <a:pt x="670830" y="452610"/>
                </a:cubicBezTo>
                <a:cubicBezTo>
                  <a:pt x="652086" y="439174"/>
                  <a:pt x="629028" y="429138"/>
                  <a:pt x="601658" y="422503"/>
                </a:cubicBezTo>
                <a:cubicBezTo>
                  <a:pt x="574287" y="415867"/>
                  <a:pt x="540862" y="412550"/>
                  <a:pt x="501383"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4" name="C_answer"/>
          <p:cNvSpPr/>
          <p:nvPr/>
        </p:nvSpPr>
        <p:spPr>
          <a:xfrm>
            <a:off x="1476340"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Poseidon</a:t>
            </a:r>
          </a:p>
        </p:txBody>
      </p:sp>
      <p:sp>
        <p:nvSpPr>
          <p:cNvPr id="42" name="C"/>
          <p:cNvSpPr/>
          <p:nvPr/>
        </p:nvSpPr>
        <p:spPr>
          <a:xfrm>
            <a:off x="316951" y="4178497"/>
            <a:ext cx="1043940" cy="1440000"/>
          </a:xfrm>
          <a:custGeom>
            <a:avLst/>
            <a:gdLst/>
            <a:ahLst/>
            <a:cxnLst/>
            <a:rect l="l" t="t" r="r" b="b"/>
            <a:pathLst>
              <a:path w="1043940" h="1440000">
                <a:moveTo>
                  <a:pt x="584439" y="402099"/>
                </a:moveTo>
                <a:cubicBezTo>
                  <a:pt x="540314" y="402099"/>
                  <a:pt x="499922" y="409564"/>
                  <a:pt x="463263" y="424493"/>
                </a:cubicBezTo>
                <a:cubicBezTo>
                  <a:pt x="426603" y="439423"/>
                  <a:pt x="395168" y="461319"/>
                  <a:pt x="368959" y="490182"/>
                </a:cubicBezTo>
                <a:cubicBezTo>
                  <a:pt x="342750" y="519046"/>
                  <a:pt x="322346" y="554710"/>
                  <a:pt x="307749" y="597176"/>
                </a:cubicBezTo>
                <a:cubicBezTo>
                  <a:pt x="293151" y="639641"/>
                  <a:pt x="285852" y="688245"/>
                  <a:pt x="285852" y="742986"/>
                </a:cubicBezTo>
                <a:cubicBezTo>
                  <a:pt x="285852" y="796731"/>
                  <a:pt x="292488" y="843841"/>
                  <a:pt x="305758" y="884316"/>
                </a:cubicBezTo>
                <a:cubicBezTo>
                  <a:pt x="319029" y="924791"/>
                  <a:pt x="338105" y="958548"/>
                  <a:pt x="362987" y="985587"/>
                </a:cubicBezTo>
                <a:cubicBezTo>
                  <a:pt x="387869" y="1012626"/>
                  <a:pt x="418060" y="1032946"/>
                  <a:pt x="453558" y="1046548"/>
                </a:cubicBezTo>
                <a:cubicBezTo>
                  <a:pt x="489057" y="1060151"/>
                  <a:pt x="528869" y="1066952"/>
                  <a:pt x="572993" y="1066952"/>
                </a:cubicBezTo>
                <a:cubicBezTo>
                  <a:pt x="595553" y="1066952"/>
                  <a:pt x="616537" y="1065127"/>
                  <a:pt x="635945" y="1061478"/>
                </a:cubicBezTo>
                <a:cubicBezTo>
                  <a:pt x="655353" y="1057828"/>
                  <a:pt x="672605" y="1053267"/>
                  <a:pt x="687700" y="1047792"/>
                </a:cubicBezTo>
                <a:cubicBezTo>
                  <a:pt x="702795" y="1042318"/>
                  <a:pt x="715568" y="1036595"/>
                  <a:pt x="726019" y="1030624"/>
                </a:cubicBezTo>
                <a:cubicBezTo>
                  <a:pt x="736469" y="1024652"/>
                  <a:pt x="743519" y="1019759"/>
                  <a:pt x="747168" y="1015943"/>
                </a:cubicBezTo>
                <a:cubicBezTo>
                  <a:pt x="750818" y="1012128"/>
                  <a:pt x="753472" y="1008727"/>
                  <a:pt x="755131" y="1005742"/>
                </a:cubicBezTo>
                <a:cubicBezTo>
                  <a:pt x="756790" y="1002756"/>
                  <a:pt x="758117" y="999189"/>
                  <a:pt x="759112" y="995042"/>
                </a:cubicBezTo>
                <a:cubicBezTo>
                  <a:pt x="760107" y="990895"/>
                  <a:pt x="760854" y="985919"/>
                  <a:pt x="761351" y="980113"/>
                </a:cubicBezTo>
                <a:cubicBezTo>
                  <a:pt x="761849" y="974307"/>
                  <a:pt x="762098" y="967257"/>
                  <a:pt x="762098" y="958963"/>
                </a:cubicBezTo>
                <a:cubicBezTo>
                  <a:pt x="762098" y="947020"/>
                  <a:pt x="761766" y="937481"/>
                  <a:pt x="761103" y="930348"/>
                </a:cubicBezTo>
                <a:cubicBezTo>
                  <a:pt x="760439" y="923216"/>
                  <a:pt x="759444" y="917659"/>
                  <a:pt x="758117" y="913677"/>
                </a:cubicBezTo>
                <a:cubicBezTo>
                  <a:pt x="756790" y="909696"/>
                  <a:pt x="755131" y="907042"/>
                  <a:pt x="753140" y="905715"/>
                </a:cubicBezTo>
                <a:cubicBezTo>
                  <a:pt x="751150" y="904388"/>
                  <a:pt x="748496" y="903725"/>
                  <a:pt x="745178" y="903725"/>
                </a:cubicBezTo>
                <a:cubicBezTo>
                  <a:pt x="740865" y="903725"/>
                  <a:pt x="734810" y="906379"/>
                  <a:pt x="727014" y="911687"/>
                </a:cubicBezTo>
                <a:cubicBezTo>
                  <a:pt x="719217" y="916995"/>
                  <a:pt x="709265" y="922967"/>
                  <a:pt x="697155" y="929602"/>
                </a:cubicBezTo>
                <a:cubicBezTo>
                  <a:pt x="685046" y="936237"/>
                  <a:pt x="670531" y="942292"/>
                  <a:pt x="653611" y="947766"/>
                </a:cubicBezTo>
                <a:cubicBezTo>
                  <a:pt x="636691" y="953240"/>
                  <a:pt x="616620" y="955977"/>
                  <a:pt x="593396" y="955977"/>
                </a:cubicBezTo>
                <a:cubicBezTo>
                  <a:pt x="567851" y="955977"/>
                  <a:pt x="544876" y="951581"/>
                  <a:pt x="524473" y="942790"/>
                </a:cubicBezTo>
                <a:cubicBezTo>
                  <a:pt x="504069" y="933998"/>
                  <a:pt x="486652" y="920644"/>
                  <a:pt x="472220" y="902729"/>
                </a:cubicBezTo>
                <a:cubicBezTo>
                  <a:pt x="457788" y="884814"/>
                  <a:pt x="446674" y="862005"/>
                  <a:pt x="438878" y="834303"/>
                </a:cubicBezTo>
                <a:cubicBezTo>
                  <a:pt x="431082" y="806601"/>
                  <a:pt x="427183" y="773839"/>
                  <a:pt x="427183" y="736018"/>
                </a:cubicBezTo>
                <a:cubicBezTo>
                  <a:pt x="427183" y="701515"/>
                  <a:pt x="430833" y="670495"/>
                  <a:pt x="438132" y="642959"/>
                </a:cubicBezTo>
                <a:cubicBezTo>
                  <a:pt x="445430" y="615423"/>
                  <a:pt x="456130" y="591950"/>
                  <a:pt x="470230" y="572542"/>
                </a:cubicBezTo>
                <a:cubicBezTo>
                  <a:pt x="484329" y="553134"/>
                  <a:pt x="501415" y="538205"/>
                  <a:pt x="521487" y="527754"/>
                </a:cubicBezTo>
                <a:cubicBezTo>
                  <a:pt x="541559" y="517304"/>
                  <a:pt x="564367" y="512079"/>
                  <a:pt x="589913" y="512079"/>
                </a:cubicBezTo>
                <a:cubicBezTo>
                  <a:pt x="613136" y="512079"/>
                  <a:pt x="633125" y="514982"/>
                  <a:pt x="649879" y="520787"/>
                </a:cubicBezTo>
                <a:cubicBezTo>
                  <a:pt x="666633" y="526593"/>
                  <a:pt x="681065" y="533063"/>
                  <a:pt x="693174" y="540196"/>
                </a:cubicBezTo>
                <a:cubicBezTo>
                  <a:pt x="705283" y="547328"/>
                  <a:pt x="715153" y="553798"/>
                  <a:pt x="722784" y="559604"/>
                </a:cubicBezTo>
                <a:cubicBezTo>
                  <a:pt x="730414" y="565410"/>
                  <a:pt x="736718" y="568312"/>
                  <a:pt x="741694" y="568312"/>
                </a:cubicBezTo>
                <a:cubicBezTo>
                  <a:pt x="744680" y="568312"/>
                  <a:pt x="747334" y="567317"/>
                  <a:pt x="749657" y="565327"/>
                </a:cubicBezTo>
                <a:cubicBezTo>
                  <a:pt x="751979" y="563336"/>
                  <a:pt x="753970" y="560184"/>
                  <a:pt x="755628" y="555871"/>
                </a:cubicBezTo>
                <a:cubicBezTo>
                  <a:pt x="757287" y="551558"/>
                  <a:pt x="758448" y="545918"/>
                  <a:pt x="759112" y="538951"/>
                </a:cubicBezTo>
                <a:cubicBezTo>
                  <a:pt x="759775" y="531984"/>
                  <a:pt x="760107" y="523524"/>
                  <a:pt x="760107" y="513572"/>
                </a:cubicBezTo>
                <a:cubicBezTo>
                  <a:pt x="760107" y="504282"/>
                  <a:pt x="759858" y="496486"/>
                  <a:pt x="759361" y="490182"/>
                </a:cubicBezTo>
                <a:cubicBezTo>
                  <a:pt x="758863" y="483879"/>
                  <a:pt x="758117" y="478405"/>
                  <a:pt x="757121" y="473760"/>
                </a:cubicBezTo>
                <a:cubicBezTo>
                  <a:pt x="756126" y="469115"/>
                  <a:pt x="754799" y="465300"/>
                  <a:pt x="753140" y="462314"/>
                </a:cubicBezTo>
                <a:cubicBezTo>
                  <a:pt x="751481" y="459328"/>
                  <a:pt x="748413" y="455596"/>
                  <a:pt x="743934" y="451117"/>
                </a:cubicBezTo>
                <a:cubicBezTo>
                  <a:pt x="739455" y="446638"/>
                  <a:pt x="731576" y="441247"/>
                  <a:pt x="720296" y="434944"/>
                </a:cubicBezTo>
                <a:cubicBezTo>
                  <a:pt x="709016" y="428640"/>
                  <a:pt x="696326" y="423083"/>
                  <a:pt x="682226" y="418273"/>
                </a:cubicBezTo>
                <a:cubicBezTo>
                  <a:pt x="668126" y="413462"/>
                  <a:pt x="652782" y="409564"/>
                  <a:pt x="636194" y="406578"/>
                </a:cubicBezTo>
                <a:cubicBezTo>
                  <a:pt x="619606" y="403592"/>
                  <a:pt x="602354" y="402099"/>
                  <a:pt x="584439" y="402099"/>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8" name="D_answer"/>
          <p:cNvSpPr/>
          <p:nvPr/>
        </p:nvSpPr>
        <p:spPr>
          <a:xfrm>
            <a:off x="7480891"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Hades</a:t>
            </a:r>
          </a:p>
        </p:txBody>
      </p:sp>
      <p:sp>
        <p:nvSpPr>
          <p:cNvPr id="43" name="D"/>
          <p:cNvSpPr/>
          <p:nvPr/>
        </p:nvSpPr>
        <p:spPr>
          <a:xfrm>
            <a:off x="6321501" y="4178497"/>
            <a:ext cx="1043940" cy="1440000"/>
          </a:xfrm>
          <a:custGeom>
            <a:avLst/>
            <a:gdLst/>
            <a:ahLst/>
            <a:cxnLst/>
            <a:rect l="l" t="t" r="r" b="b"/>
            <a:pathLst>
              <a:path w="1043940" h="1440000">
                <a:moveTo>
                  <a:pt x="395528" y="515065"/>
                </a:moveTo>
                <a:lnTo>
                  <a:pt x="461714" y="515065"/>
                </a:lnTo>
                <a:cubicBezTo>
                  <a:pt x="501858" y="515065"/>
                  <a:pt x="534288" y="520456"/>
                  <a:pt x="559004" y="531238"/>
                </a:cubicBezTo>
                <a:cubicBezTo>
                  <a:pt x="583720" y="542020"/>
                  <a:pt x="603958" y="557032"/>
                  <a:pt x="619716" y="576275"/>
                </a:cubicBezTo>
                <a:cubicBezTo>
                  <a:pt x="635475" y="595517"/>
                  <a:pt x="646921" y="618243"/>
                  <a:pt x="654054" y="644452"/>
                </a:cubicBezTo>
                <a:cubicBezTo>
                  <a:pt x="661187" y="670661"/>
                  <a:pt x="664753" y="699027"/>
                  <a:pt x="664753" y="729549"/>
                </a:cubicBezTo>
                <a:cubicBezTo>
                  <a:pt x="664753" y="766707"/>
                  <a:pt x="660689" y="799219"/>
                  <a:pt x="652561" y="827087"/>
                </a:cubicBezTo>
                <a:cubicBezTo>
                  <a:pt x="644433" y="854955"/>
                  <a:pt x="632157" y="878262"/>
                  <a:pt x="615735" y="897006"/>
                </a:cubicBezTo>
                <a:cubicBezTo>
                  <a:pt x="599313" y="915751"/>
                  <a:pt x="578827" y="929768"/>
                  <a:pt x="554276" y="939057"/>
                </a:cubicBezTo>
                <a:cubicBezTo>
                  <a:pt x="529726" y="948347"/>
                  <a:pt x="499535" y="952991"/>
                  <a:pt x="463705" y="952991"/>
                </a:cubicBezTo>
                <a:lnTo>
                  <a:pt x="395528" y="952991"/>
                </a:lnTo>
                <a:close/>
                <a:moveTo>
                  <a:pt x="303961" y="412550"/>
                </a:moveTo>
                <a:cubicBezTo>
                  <a:pt x="293013" y="412550"/>
                  <a:pt x="283807" y="415785"/>
                  <a:pt x="276342" y="422254"/>
                </a:cubicBezTo>
                <a:cubicBezTo>
                  <a:pt x="268877" y="428723"/>
                  <a:pt x="265145" y="439257"/>
                  <a:pt x="265145" y="453854"/>
                </a:cubicBezTo>
                <a:lnTo>
                  <a:pt x="265145" y="1015197"/>
                </a:lnTo>
                <a:cubicBezTo>
                  <a:pt x="265145" y="1029794"/>
                  <a:pt x="268877" y="1040328"/>
                  <a:pt x="276342" y="1046797"/>
                </a:cubicBezTo>
                <a:cubicBezTo>
                  <a:pt x="283807" y="1053267"/>
                  <a:pt x="293013" y="1056501"/>
                  <a:pt x="303961" y="1056501"/>
                </a:cubicBezTo>
                <a:lnTo>
                  <a:pt x="457733" y="1056501"/>
                </a:lnTo>
                <a:cubicBezTo>
                  <a:pt x="514796" y="1056501"/>
                  <a:pt x="563980" y="1050281"/>
                  <a:pt x="605285" y="1037840"/>
                </a:cubicBezTo>
                <a:cubicBezTo>
                  <a:pt x="646589" y="1025398"/>
                  <a:pt x="681673" y="1005907"/>
                  <a:pt x="710536" y="979366"/>
                </a:cubicBezTo>
                <a:cubicBezTo>
                  <a:pt x="739400" y="952825"/>
                  <a:pt x="761545" y="918571"/>
                  <a:pt x="776972" y="876603"/>
                </a:cubicBezTo>
                <a:cubicBezTo>
                  <a:pt x="792399" y="834635"/>
                  <a:pt x="800112" y="784124"/>
                  <a:pt x="800112" y="725070"/>
                </a:cubicBezTo>
                <a:cubicBezTo>
                  <a:pt x="800112" y="673979"/>
                  <a:pt x="792979" y="629025"/>
                  <a:pt x="778714" y="590209"/>
                </a:cubicBezTo>
                <a:cubicBezTo>
                  <a:pt x="764448" y="551393"/>
                  <a:pt x="743630" y="518797"/>
                  <a:pt x="716259" y="492422"/>
                </a:cubicBezTo>
                <a:cubicBezTo>
                  <a:pt x="688889" y="466047"/>
                  <a:pt x="655215" y="446141"/>
                  <a:pt x="615238" y="432704"/>
                </a:cubicBezTo>
                <a:cubicBezTo>
                  <a:pt x="575260" y="419268"/>
                  <a:pt x="526574" y="412550"/>
                  <a:pt x="469179"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51" name="Question box"/>
          <p:cNvSpPr/>
          <p:nvPr/>
        </p:nvSpPr>
        <p:spPr>
          <a:xfrm>
            <a:off x="316951" y="306052"/>
            <a:ext cx="11520000" cy="2160000"/>
          </a:xfrm>
          <a:prstGeom prst="roundRect">
            <a:avLst/>
          </a:pr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latin typeface="Roboto Medium" panose="02000000000000000000" pitchFamily="2" charset="0"/>
                <a:ea typeface="Roboto Medium" panose="02000000000000000000" pitchFamily="2" charset="0"/>
              </a:rPr>
              <a:t>5. What powerful god lived in the Underworld rather than on Mount Olympus?</a:t>
            </a:r>
          </a:p>
        </p:txBody>
      </p:sp>
    </p:spTree>
    <p:extLst>
      <p:ext uri="{BB962C8B-B14F-4D97-AF65-F5344CB8AC3E}">
        <p14:creationId xmlns="" xmlns:p14="http://schemas.microsoft.com/office/powerpoint/2010/main" val="23523285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50" fill="hold"/>
                                        <p:tgtEl>
                                          <p:spTgt spid="24"/>
                                        </p:tgtEl>
                                        <p:attrNameLst>
                                          <p:attrName>fillcolor</p:attrName>
                                        </p:attrNameLst>
                                      </p:cBhvr>
                                      <p:to>
                                        <a:srgbClr val="FF0000"/>
                                      </p:to>
                                    </p:animClr>
                                    <p:set>
                                      <p:cBhvr>
                                        <p:cTn id="7" dur="250" fill="hold"/>
                                        <p:tgtEl>
                                          <p:spTgt spid="24"/>
                                        </p:tgtEl>
                                        <p:attrNameLst>
                                          <p:attrName>fill.type</p:attrName>
                                        </p:attrNameLst>
                                      </p:cBhvr>
                                      <p:to>
                                        <p:strVal val="solid"/>
                                      </p:to>
                                    </p:set>
                                    <p:set>
                                      <p:cBhvr>
                                        <p:cTn id="8" dur="250" fill="hold"/>
                                        <p:tgtEl>
                                          <p:spTgt spid="2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50" fill="hold"/>
                                        <p:tgtEl>
                                          <p:spTgt spid="40"/>
                                        </p:tgtEl>
                                        <p:attrNameLst>
                                          <p:attrName>fillcolor</p:attrName>
                                        </p:attrNameLst>
                                      </p:cBhvr>
                                      <p:to>
                                        <a:srgbClr val="FF0000"/>
                                      </p:to>
                                    </p:animClr>
                                    <p:set>
                                      <p:cBhvr>
                                        <p:cTn id="11" dur="250" fill="hold"/>
                                        <p:tgtEl>
                                          <p:spTgt spid="40"/>
                                        </p:tgtEl>
                                        <p:attrNameLst>
                                          <p:attrName>fill.type</p:attrName>
                                        </p:attrNameLst>
                                      </p:cBhvr>
                                      <p:to>
                                        <p:strVal val="solid"/>
                                      </p:to>
                                    </p:set>
                                    <p:set>
                                      <p:cBhvr>
                                        <p:cTn id="12" dur="250" fill="hold"/>
                                        <p:tgtEl>
                                          <p:spTgt spid="4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13" restart="whenNotActive" fill="hold" evtFilter="cancelBubble" nodeType="interactiveSeq">
                <p:stCondLst>
                  <p:cond evt="onClick" delay="0">
                    <p:tgtEl>
                      <p:spTgt spid="30"/>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30"/>
                                        </p:tgtEl>
                                        <p:attrNameLst>
                                          <p:attrName>fillcolor</p:attrName>
                                        </p:attrNameLst>
                                      </p:cBhvr>
                                      <p:to>
                                        <a:srgbClr val="FF0000"/>
                                      </p:to>
                                    </p:animClr>
                                    <p:set>
                                      <p:cBhvr>
                                        <p:cTn id="18" dur="250" fill="hold"/>
                                        <p:tgtEl>
                                          <p:spTgt spid="30"/>
                                        </p:tgtEl>
                                        <p:attrNameLst>
                                          <p:attrName>fill.type</p:attrName>
                                        </p:attrNameLst>
                                      </p:cBhvr>
                                      <p:to>
                                        <p:strVal val="solid"/>
                                      </p:to>
                                    </p:set>
                                    <p:set>
                                      <p:cBhvr>
                                        <p:cTn id="19" dur="250" fill="hold"/>
                                        <p:tgtEl>
                                          <p:spTgt spid="30"/>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50" fill="hold"/>
                                        <p:tgtEl>
                                          <p:spTgt spid="41"/>
                                        </p:tgtEl>
                                        <p:attrNameLst>
                                          <p:attrName>fillcolor</p:attrName>
                                        </p:attrNameLst>
                                      </p:cBhvr>
                                      <p:to>
                                        <a:srgbClr val="FF0000"/>
                                      </p:to>
                                    </p:animClr>
                                    <p:set>
                                      <p:cBhvr>
                                        <p:cTn id="22" dur="250" fill="hold"/>
                                        <p:tgtEl>
                                          <p:spTgt spid="41"/>
                                        </p:tgtEl>
                                        <p:attrNameLst>
                                          <p:attrName>fill.type</p:attrName>
                                        </p:attrNameLst>
                                      </p:cBhvr>
                                      <p:to>
                                        <p:strVal val="solid"/>
                                      </p:to>
                                    </p:set>
                                    <p:set>
                                      <p:cBhvr>
                                        <p:cTn id="23" dur="250" fill="hold"/>
                                        <p:tgtEl>
                                          <p:spTgt spid="41"/>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38"/>
                                        </p:tgtEl>
                                        <p:attrNameLst>
                                          <p:attrName>fillcolor</p:attrName>
                                        </p:attrNameLst>
                                      </p:cBhvr>
                                      <p:to>
                                        <a:srgbClr val="00B050"/>
                                      </p:to>
                                    </p:animClr>
                                    <p:set>
                                      <p:cBhvr>
                                        <p:cTn id="29" dur="250" fill="hold"/>
                                        <p:tgtEl>
                                          <p:spTgt spid="38"/>
                                        </p:tgtEl>
                                        <p:attrNameLst>
                                          <p:attrName>fill.type</p:attrName>
                                        </p:attrNameLst>
                                      </p:cBhvr>
                                      <p:to>
                                        <p:strVal val="solid"/>
                                      </p:to>
                                    </p:set>
                                    <p:set>
                                      <p:cBhvr>
                                        <p:cTn id="30" dur="250" fill="hold"/>
                                        <p:tgtEl>
                                          <p:spTgt spid="38"/>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50" fill="hold"/>
                                        <p:tgtEl>
                                          <p:spTgt spid="43"/>
                                        </p:tgtEl>
                                        <p:attrNameLst>
                                          <p:attrName>fillcolor</p:attrName>
                                        </p:attrNameLst>
                                      </p:cBhvr>
                                      <p:to>
                                        <a:srgbClr val="00B050"/>
                                      </p:to>
                                    </p:animClr>
                                    <p:set>
                                      <p:cBhvr>
                                        <p:cTn id="33" dur="250" fill="hold"/>
                                        <p:tgtEl>
                                          <p:spTgt spid="43"/>
                                        </p:tgtEl>
                                        <p:attrNameLst>
                                          <p:attrName>fill.type</p:attrName>
                                        </p:attrNameLst>
                                      </p:cBhvr>
                                      <p:to>
                                        <p:strVal val="solid"/>
                                      </p:to>
                                    </p:set>
                                    <p:set>
                                      <p:cBhvr>
                                        <p:cTn id="34" dur="250" fill="hold"/>
                                        <p:tgtEl>
                                          <p:spTgt spid="43"/>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35" restart="whenNotActive" fill="hold" evtFilter="cancelBubble" nodeType="interactiveSeq">
                <p:stCondLst>
                  <p:cond evt="onClick" delay="0">
                    <p:tgtEl>
                      <p:spTgt spid="34"/>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42"/>
                                        </p:tgtEl>
                                        <p:attrNameLst>
                                          <p:attrName>fillcolor</p:attrName>
                                        </p:attrNameLst>
                                      </p:cBhvr>
                                      <p:to>
                                        <a:srgbClr val="FF0000"/>
                                      </p:to>
                                    </p:animClr>
                                    <p:set>
                                      <p:cBhvr>
                                        <p:cTn id="40" dur="250" fill="hold"/>
                                        <p:tgtEl>
                                          <p:spTgt spid="42"/>
                                        </p:tgtEl>
                                        <p:attrNameLst>
                                          <p:attrName>fill.type</p:attrName>
                                        </p:attrNameLst>
                                      </p:cBhvr>
                                      <p:to>
                                        <p:strVal val="solid"/>
                                      </p:to>
                                    </p:set>
                                    <p:set>
                                      <p:cBhvr>
                                        <p:cTn id="41" dur="250" fill="hold"/>
                                        <p:tgtEl>
                                          <p:spTgt spid="42"/>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50" fill="hold"/>
                                        <p:tgtEl>
                                          <p:spTgt spid="34"/>
                                        </p:tgtEl>
                                        <p:attrNameLst>
                                          <p:attrName>fillcolor</p:attrName>
                                        </p:attrNameLst>
                                      </p:cBhvr>
                                      <p:to>
                                        <a:srgbClr val="FF0000"/>
                                      </p:to>
                                    </p:animClr>
                                    <p:set>
                                      <p:cBhvr>
                                        <p:cTn id="44" dur="250" fill="hold"/>
                                        <p:tgtEl>
                                          <p:spTgt spid="34"/>
                                        </p:tgtEl>
                                        <p:attrNameLst>
                                          <p:attrName>fill.type</p:attrName>
                                        </p:attrNameLst>
                                      </p:cBhvr>
                                      <p:to>
                                        <p:strVal val="solid"/>
                                      </p:to>
                                    </p:set>
                                    <p:set>
                                      <p:cBhvr>
                                        <p:cTn id="45" dur="25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reptunghi 6"/>
          <p:cNvSpPr/>
          <p:nvPr/>
        </p:nvSpPr>
        <p:spPr>
          <a:xfrm flipH="1">
            <a:off x="5426449" y="1443841"/>
            <a:ext cx="5666179" cy="3970318"/>
          </a:xfrm>
          <a:prstGeom prst="rect">
            <a:avLst/>
          </a:prstGeom>
        </p:spPr>
        <p:txBody>
          <a:bodyPr wrap="square">
            <a:spAutoFit/>
          </a:bodyPr>
          <a:lstStyle/>
          <a:p>
            <a:pPr indent="457200"/>
            <a:r>
              <a:rPr lang="en-US" sz="3600" b="1" spc="300" dirty="0">
                <a:solidFill>
                  <a:schemeClr val="bg1"/>
                </a:solidFill>
                <a:latin typeface="Roboto" panose="02000000000000000000" pitchFamily="2" charset="0"/>
                <a:ea typeface="Roboto" panose="02000000000000000000" pitchFamily="2" charset="0"/>
              </a:rPr>
              <a:t>Hades</a:t>
            </a:r>
            <a:r>
              <a:rPr lang="en-US" sz="3600" spc="300" dirty="0">
                <a:solidFill>
                  <a:schemeClr val="bg1"/>
                </a:solidFill>
                <a:latin typeface="Roboto" panose="02000000000000000000" pitchFamily="2" charset="0"/>
                <a:ea typeface="Roboto" panose="02000000000000000000" pitchFamily="2" charset="0"/>
              </a:rPr>
              <a:t> - God of the Underworld. He was a god of the Olympians stature, but lived in the Underworld rather than on Mount Olympus.</a:t>
            </a:r>
          </a:p>
        </p:txBody>
      </p:sp>
      <p:pic>
        <p:nvPicPr>
          <p:cNvPr id="6" name="Picture 6" descr="Heraklion Archaeological Museum">
            <a:extLst>
              <a:ext uri="{FF2B5EF4-FFF2-40B4-BE49-F238E27FC236}">
                <a16:creationId xmlns="" xmlns:a16="http://schemas.microsoft.com/office/drawing/2014/main" id="{23108426-AE2E-4841-9447-5C2EDFF915D3}"/>
              </a:ext>
            </a:extLst>
          </p:cNvPr>
          <p:cNvPicPr>
            <a:picLocks noChangeAspect="1" noChangeArrowheads="1"/>
          </p:cNvPicPr>
          <p:nvPr/>
        </p:nvPicPr>
        <p:blipFill>
          <a:blip r:embed="rId2"/>
          <a:srcRect/>
          <a:stretch>
            <a:fillRect/>
          </a:stretch>
        </p:blipFill>
        <p:spPr bwMode="auto">
          <a:xfrm>
            <a:off x="1099372" y="876299"/>
            <a:ext cx="3227705" cy="5105400"/>
          </a:xfrm>
          <a:prstGeom prst="rect">
            <a:avLst/>
          </a:prstGeom>
          <a:noFill/>
        </p:spPr>
      </p:pic>
    </p:spTree>
    <p:extLst>
      <p:ext uri="{BB962C8B-B14F-4D97-AF65-F5344CB8AC3E}">
        <p14:creationId xmlns="" xmlns:p14="http://schemas.microsoft.com/office/powerpoint/2010/main" val="39725805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956910F7-87A6-42C9-9F15-AAAD6DC77FDB}"/>
              </a:ext>
            </a:extLst>
          </p:cNvPr>
          <p:cNvGrpSpPr/>
          <p:nvPr/>
        </p:nvGrpSpPr>
        <p:grpSpPr>
          <a:xfrm>
            <a:off x="573199" y="0"/>
            <a:ext cx="11045601" cy="6858000"/>
            <a:chOff x="573199" y="0"/>
            <a:chExt cx="11045601" cy="6858000"/>
          </a:xfrm>
        </p:grpSpPr>
        <p:sp>
          <p:nvSpPr>
            <p:cNvPr id="23" name="Speech Bubble: Oval 22">
              <a:extLst>
                <a:ext uri="{FF2B5EF4-FFF2-40B4-BE49-F238E27FC236}">
                  <a16:creationId xmlns="" xmlns:a16="http://schemas.microsoft.com/office/drawing/2014/main" id="{4696E621-094E-4BC5-9D21-03B92F5EE2C8}"/>
                </a:ext>
              </a:extLst>
            </p:cNvPr>
            <p:cNvSpPr/>
            <p:nvPr/>
          </p:nvSpPr>
          <p:spPr>
            <a:xfrm>
              <a:off x="573199" y="4268603"/>
              <a:ext cx="4925417" cy="2589397"/>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peech Bubble: Oval 24">
              <a:extLst>
                <a:ext uri="{FF2B5EF4-FFF2-40B4-BE49-F238E27FC236}">
                  <a16:creationId xmlns="" xmlns:a16="http://schemas.microsoft.com/office/drawing/2014/main" id="{2DDF97E3-B906-43E5-9A43-CD2817525EC8}"/>
                </a:ext>
              </a:extLst>
            </p:cNvPr>
            <p:cNvSpPr/>
            <p:nvPr/>
          </p:nvSpPr>
          <p:spPr>
            <a:xfrm>
              <a:off x="1846637" y="2106194"/>
              <a:ext cx="6795945" cy="3572775"/>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Oval 25">
              <a:extLst>
                <a:ext uri="{FF2B5EF4-FFF2-40B4-BE49-F238E27FC236}">
                  <a16:creationId xmlns="" xmlns:a16="http://schemas.microsoft.com/office/drawing/2014/main" id="{A5F84EDB-6201-49B9-A40C-D0BA33226F72}"/>
                </a:ext>
              </a:extLst>
            </p:cNvPr>
            <p:cNvSpPr/>
            <p:nvPr/>
          </p:nvSpPr>
          <p:spPr>
            <a:xfrm>
              <a:off x="3633254" y="0"/>
              <a:ext cx="7985546" cy="4198172"/>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Achilles</a:t>
            </a:r>
          </a:p>
        </p:txBody>
      </p:sp>
      <p:sp>
        <p:nvSpPr>
          <p:cNvPr id="40" name="A"/>
          <p:cNvSpPr/>
          <p:nvPr/>
        </p:nvSpPr>
        <p:spPr>
          <a:xfrm>
            <a:off x="316950" y="2635836"/>
            <a:ext cx="1043940" cy="1440000"/>
          </a:xfrm>
          <a:custGeom>
            <a:avLst/>
            <a:gdLst/>
            <a:ahLst/>
            <a:cxnLst/>
            <a:rect l="l" t="t" r="r" b="b"/>
            <a:pathLst>
              <a:path w="1043940" h="1440000">
                <a:moveTo>
                  <a:pt x="509218" y="535468"/>
                </a:moveTo>
                <a:lnTo>
                  <a:pt x="509715" y="535468"/>
                </a:lnTo>
                <a:lnTo>
                  <a:pt x="600784" y="809172"/>
                </a:lnTo>
                <a:lnTo>
                  <a:pt x="418149" y="809172"/>
                </a:lnTo>
                <a:close/>
                <a:moveTo>
                  <a:pt x="511208" y="409564"/>
                </a:moveTo>
                <a:cubicBezTo>
                  <a:pt x="494289" y="409564"/>
                  <a:pt x="480686" y="409813"/>
                  <a:pt x="470402" y="410310"/>
                </a:cubicBezTo>
                <a:cubicBezTo>
                  <a:pt x="460117" y="410808"/>
                  <a:pt x="452072" y="411969"/>
                  <a:pt x="446266" y="413794"/>
                </a:cubicBezTo>
                <a:cubicBezTo>
                  <a:pt x="440460" y="415619"/>
                  <a:pt x="436230" y="418273"/>
                  <a:pt x="433576" y="421756"/>
                </a:cubicBezTo>
                <a:cubicBezTo>
                  <a:pt x="430922" y="425240"/>
                  <a:pt x="428600" y="429801"/>
                  <a:pt x="426609" y="435441"/>
                </a:cubicBezTo>
                <a:lnTo>
                  <a:pt x="228049" y="1006737"/>
                </a:lnTo>
                <a:cubicBezTo>
                  <a:pt x="224068" y="1018348"/>
                  <a:pt x="221580" y="1027638"/>
                  <a:pt x="220584" y="1034605"/>
                </a:cubicBezTo>
                <a:cubicBezTo>
                  <a:pt x="219589" y="1041572"/>
                  <a:pt x="220750" y="1046963"/>
                  <a:pt x="224068" y="1050778"/>
                </a:cubicBezTo>
                <a:cubicBezTo>
                  <a:pt x="227385" y="1054594"/>
                  <a:pt x="233357" y="1056999"/>
                  <a:pt x="241983" y="1057994"/>
                </a:cubicBezTo>
                <a:cubicBezTo>
                  <a:pt x="250609" y="1058989"/>
                  <a:pt x="262552" y="1059487"/>
                  <a:pt x="277813" y="1059487"/>
                </a:cubicBezTo>
                <a:cubicBezTo>
                  <a:pt x="292079" y="1059487"/>
                  <a:pt x="303608" y="1059155"/>
                  <a:pt x="312400" y="1058492"/>
                </a:cubicBezTo>
                <a:cubicBezTo>
                  <a:pt x="321191" y="1057828"/>
                  <a:pt x="327992" y="1056584"/>
                  <a:pt x="332803" y="1054759"/>
                </a:cubicBezTo>
                <a:cubicBezTo>
                  <a:pt x="337614" y="1052935"/>
                  <a:pt x="341097" y="1050446"/>
                  <a:pt x="343254" y="1047295"/>
                </a:cubicBezTo>
                <a:cubicBezTo>
                  <a:pt x="345410" y="1044143"/>
                  <a:pt x="347152" y="1040245"/>
                  <a:pt x="348479" y="1035600"/>
                </a:cubicBezTo>
                <a:lnTo>
                  <a:pt x="389286" y="909696"/>
                </a:lnTo>
                <a:lnTo>
                  <a:pt x="631141" y="909696"/>
                </a:lnTo>
                <a:lnTo>
                  <a:pt x="674436" y="1039084"/>
                </a:lnTo>
                <a:cubicBezTo>
                  <a:pt x="675763" y="1043397"/>
                  <a:pt x="677422" y="1046880"/>
                  <a:pt x="679412" y="1049534"/>
                </a:cubicBezTo>
                <a:cubicBezTo>
                  <a:pt x="681403" y="1052188"/>
                  <a:pt x="684886" y="1054262"/>
                  <a:pt x="689863" y="1055755"/>
                </a:cubicBezTo>
                <a:cubicBezTo>
                  <a:pt x="694839" y="1057248"/>
                  <a:pt x="702055" y="1058243"/>
                  <a:pt x="711510" y="1058741"/>
                </a:cubicBezTo>
                <a:cubicBezTo>
                  <a:pt x="720965" y="1059238"/>
                  <a:pt x="734153" y="1059487"/>
                  <a:pt x="751073" y="1059487"/>
                </a:cubicBezTo>
                <a:cubicBezTo>
                  <a:pt x="767329" y="1059487"/>
                  <a:pt x="780102" y="1059072"/>
                  <a:pt x="789391" y="1058243"/>
                </a:cubicBezTo>
                <a:cubicBezTo>
                  <a:pt x="798681" y="1057413"/>
                  <a:pt x="805150" y="1055257"/>
                  <a:pt x="808800" y="1051774"/>
                </a:cubicBezTo>
                <a:cubicBezTo>
                  <a:pt x="812449" y="1048290"/>
                  <a:pt x="813776" y="1043065"/>
                  <a:pt x="812781" y="1036098"/>
                </a:cubicBezTo>
                <a:cubicBezTo>
                  <a:pt x="811785" y="1029131"/>
                  <a:pt x="809297" y="1019676"/>
                  <a:pt x="805316" y="1007732"/>
                </a:cubicBezTo>
                <a:lnTo>
                  <a:pt x="606258" y="436934"/>
                </a:lnTo>
                <a:cubicBezTo>
                  <a:pt x="604268" y="430631"/>
                  <a:pt x="601863" y="425654"/>
                  <a:pt x="599043" y="422005"/>
                </a:cubicBezTo>
                <a:cubicBezTo>
                  <a:pt x="596223" y="418356"/>
                  <a:pt x="591578" y="415619"/>
                  <a:pt x="585109" y="413794"/>
                </a:cubicBezTo>
                <a:cubicBezTo>
                  <a:pt x="578639" y="411969"/>
                  <a:pt x="569599" y="410808"/>
                  <a:pt x="557987" y="410310"/>
                </a:cubicBezTo>
                <a:cubicBezTo>
                  <a:pt x="546375" y="409813"/>
                  <a:pt x="530782" y="409564"/>
                  <a:pt x="511208" y="409564"/>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0"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Perseus</a:t>
            </a:r>
          </a:p>
        </p:txBody>
      </p:sp>
      <p:sp>
        <p:nvSpPr>
          <p:cNvPr id="41" name="B"/>
          <p:cNvSpPr/>
          <p:nvPr/>
        </p:nvSpPr>
        <p:spPr>
          <a:xfrm>
            <a:off x="6321501" y="2635836"/>
            <a:ext cx="1043940" cy="1440000"/>
          </a:xfrm>
          <a:custGeom>
            <a:avLst/>
            <a:gdLst/>
            <a:ahLst/>
            <a:cxnLst/>
            <a:rect l="l" t="t" r="r" b="b"/>
            <a:pathLst>
              <a:path w="1043940" h="1440000">
                <a:moveTo>
                  <a:pt x="429224" y="773342"/>
                </a:moveTo>
                <a:lnTo>
                  <a:pt x="506857" y="773342"/>
                </a:lnTo>
                <a:cubicBezTo>
                  <a:pt x="530744" y="773342"/>
                  <a:pt x="550152" y="775498"/>
                  <a:pt x="565081" y="779811"/>
                </a:cubicBezTo>
                <a:cubicBezTo>
                  <a:pt x="580010" y="784124"/>
                  <a:pt x="592286" y="790262"/>
                  <a:pt x="601907" y="798224"/>
                </a:cubicBezTo>
                <a:cubicBezTo>
                  <a:pt x="611528" y="806186"/>
                  <a:pt x="618827" y="816056"/>
                  <a:pt x="623803" y="827834"/>
                </a:cubicBezTo>
                <a:cubicBezTo>
                  <a:pt x="628779" y="839611"/>
                  <a:pt x="631268" y="852965"/>
                  <a:pt x="631268" y="867894"/>
                </a:cubicBezTo>
                <a:cubicBezTo>
                  <a:pt x="631268" y="882160"/>
                  <a:pt x="628697" y="894850"/>
                  <a:pt x="623554" y="905964"/>
                </a:cubicBezTo>
                <a:cubicBezTo>
                  <a:pt x="618412" y="917078"/>
                  <a:pt x="611279" y="926367"/>
                  <a:pt x="602156" y="933832"/>
                </a:cubicBezTo>
                <a:cubicBezTo>
                  <a:pt x="593032" y="941297"/>
                  <a:pt x="582250" y="946937"/>
                  <a:pt x="569809" y="950752"/>
                </a:cubicBezTo>
                <a:cubicBezTo>
                  <a:pt x="557368" y="954567"/>
                  <a:pt x="542024" y="956475"/>
                  <a:pt x="523777" y="956475"/>
                </a:cubicBezTo>
                <a:lnTo>
                  <a:pt x="429224" y="956475"/>
                </a:lnTo>
                <a:close/>
                <a:moveTo>
                  <a:pt x="429224" y="510586"/>
                </a:moveTo>
                <a:lnTo>
                  <a:pt x="495411" y="510586"/>
                </a:lnTo>
                <a:cubicBezTo>
                  <a:pt x="515648" y="510586"/>
                  <a:pt x="531822" y="512410"/>
                  <a:pt x="543931" y="516060"/>
                </a:cubicBezTo>
                <a:cubicBezTo>
                  <a:pt x="556040" y="519709"/>
                  <a:pt x="566076" y="524934"/>
                  <a:pt x="574039" y="531735"/>
                </a:cubicBezTo>
                <a:cubicBezTo>
                  <a:pt x="582001" y="538537"/>
                  <a:pt x="587973" y="547080"/>
                  <a:pt x="591954" y="557364"/>
                </a:cubicBezTo>
                <a:cubicBezTo>
                  <a:pt x="595935" y="567649"/>
                  <a:pt x="597926" y="579260"/>
                  <a:pt x="597926" y="592199"/>
                </a:cubicBezTo>
                <a:cubicBezTo>
                  <a:pt x="597926" y="603811"/>
                  <a:pt x="596101" y="614842"/>
                  <a:pt x="592451" y="625293"/>
                </a:cubicBezTo>
                <a:cubicBezTo>
                  <a:pt x="588802" y="635743"/>
                  <a:pt x="583245" y="644867"/>
                  <a:pt x="575780" y="652663"/>
                </a:cubicBezTo>
                <a:cubicBezTo>
                  <a:pt x="568316" y="660459"/>
                  <a:pt x="558943" y="666597"/>
                  <a:pt x="547663" y="671076"/>
                </a:cubicBezTo>
                <a:cubicBezTo>
                  <a:pt x="536384" y="675555"/>
                  <a:pt x="521288" y="677794"/>
                  <a:pt x="502378" y="677794"/>
                </a:cubicBezTo>
                <a:lnTo>
                  <a:pt x="429224" y="677794"/>
                </a:lnTo>
                <a:close/>
                <a:moveTo>
                  <a:pt x="339648" y="412550"/>
                </a:moveTo>
                <a:cubicBezTo>
                  <a:pt x="328700" y="412550"/>
                  <a:pt x="319494" y="415784"/>
                  <a:pt x="312029" y="422254"/>
                </a:cubicBezTo>
                <a:cubicBezTo>
                  <a:pt x="304564" y="428723"/>
                  <a:pt x="300832" y="439257"/>
                  <a:pt x="300832" y="453854"/>
                </a:cubicBezTo>
                <a:lnTo>
                  <a:pt x="300832" y="1015197"/>
                </a:lnTo>
                <a:cubicBezTo>
                  <a:pt x="300832" y="1029794"/>
                  <a:pt x="304564" y="1040328"/>
                  <a:pt x="312029" y="1046797"/>
                </a:cubicBezTo>
                <a:cubicBezTo>
                  <a:pt x="319494" y="1053266"/>
                  <a:pt x="328700" y="1056501"/>
                  <a:pt x="339648" y="1056501"/>
                </a:cubicBezTo>
                <a:lnTo>
                  <a:pt x="510838" y="1056501"/>
                </a:lnTo>
                <a:cubicBezTo>
                  <a:pt x="536715" y="1056501"/>
                  <a:pt x="560188" y="1054925"/>
                  <a:pt x="581254" y="1051774"/>
                </a:cubicBezTo>
                <a:cubicBezTo>
                  <a:pt x="602321" y="1048622"/>
                  <a:pt x="622144" y="1043728"/>
                  <a:pt x="640723" y="1037093"/>
                </a:cubicBezTo>
                <a:cubicBezTo>
                  <a:pt x="659302" y="1030458"/>
                  <a:pt x="676304" y="1021998"/>
                  <a:pt x="691731" y="1011713"/>
                </a:cubicBezTo>
                <a:cubicBezTo>
                  <a:pt x="707158" y="1001429"/>
                  <a:pt x="720429" y="989153"/>
                  <a:pt x="731543" y="974887"/>
                </a:cubicBezTo>
                <a:cubicBezTo>
                  <a:pt x="742657" y="960622"/>
                  <a:pt x="751366" y="944199"/>
                  <a:pt x="757669" y="925621"/>
                </a:cubicBezTo>
                <a:cubicBezTo>
                  <a:pt x="763973" y="907042"/>
                  <a:pt x="767124" y="886307"/>
                  <a:pt x="767124" y="863415"/>
                </a:cubicBezTo>
                <a:cubicBezTo>
                  <a:pt x="767124" y="841519"/>
                  <a:pt x="763807" y="821779"/>
                  <a:pt x="757172" y="804196"/>
                </a:cubicBezTo>
                <a:cubicBezTo>
                  <a:pt x="750536" y="786612"/>
                  <a:pt x="741496" y="771268"/>
                  <a:pt x="730050" y="758164"/>
                </a:cubicBezTo>
                <a:cubicBezTo>
                  <a:pt x="718604" y="745059"/>
                  <a:pt x="705168" y="734360"/>
                  <a:pt x="689741" y="726066"/>
                </a:cubicBezTo>
                <a:cubicBezTo>
                  <a:pt x="674314" y="717771"/>
                  <a:pt x="657477" y="711966"/>
                  <a:pt x="639230" y="708648"/>
                </a:cubicBezTo>
                <a:cubicBezTo>
                  <a:pt x="653496" y="703340"/>
                  <a:pt x="666186" y="696373"/>
                  <a:pt x="677300" y="687747"/>
                </a:cubicBezTo>
                <a:cubicBezTo>
                  <a:pt x="688414" y="679121"/>
                  <a:pt x="697786" y="669168"/>
                  <a:pt x="705417" y="657888"/>
                </a:cubicBezTo>
                <a:cubicBezTo>
                  <a:pt x="713047" y="646608"/>
                  <a:pt x="718853" y="634084"/>
                  <a:pt x="722834" y="620316"/>
                </a:cubicBezTo>
                <a:cubicBezTo>
                  <a:pt x="726815" y="606548"/>
                  <a:pt x="728806" y="591867"/>
                  <a:pt x="728806" y="576275"/>
                </a:cubicBezTo>
                <a:cubicBezTo>
                  <a:pt x="728806" y="548407"/>
                  <a:pt x="723829" y="524188"/>
                  <a:pt x="713877" y="503619"/>
                </a:cubicBezTo>
                <a:cubicBezTo>
                  <a:pt x="703924" y="483049"/>
                  <a:pt x="689575" y="466046"/>
                  <a:pt x="670830" y="452610"/>
                </a:cubicBezTo>
                <a:cubicBezTo>
                  <a:pt x="652086" y="439174"/>
                  <a:pt x="629028" y="429138"/>
                  <a:pt x="601658" y="422503"/>
                </a:cubicBezTo>
                <a:cubicBezTo>
                  <a:pt x="574287" y="415867"/>
                  <a:pt x="540862" y="412550"/>
                  <a:pt x="501383"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4" name="C_answer"/>
          <p:cNvSpPr/>
          <p:nvPr/>
        </p:nvSpPr>
        <p:spPr>
          <a:xfrm>
            <a:off x="1476340"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Hercules</a:t>
            </a:r>
          </a:p>
        </p:txBody>
      </p:sp>
      <p:sp>
        <p:nvSpPr>
          <p:cNvPr id="42" name="C"/>
          <p:cNvSpPr/>
          <p:nvPr/>
        </p:nvSpPr>
        <p:spPr>
          <a:xfrm>
            <a:off x="316951" y="4178497"/>
            <a:ext cx="1043940" cy="1440000"/>
          </a:xfrm>
          <a:custGeom>
            <a:avLst/>
            <a:gdLst/>
            <a:ahLst/>
            <a:cxnLst/>
            <a:rect l="l" t="t" r="r" b="b"/>
            <a:pathLst>
              <a:path w="1043940" h="1440000">
                <a:moveTo>
                  <a:pt x="584439" y="402099"/>
                </a:moveTo>
                <a:cubicBezTo>
                  <a:pt x="540314" y="402099"/>
                  <a:pt x="499922" y="409564"/>
                  <a:pt x="463263" y="424493"/>
                </a:cubicBezTo>
                <a:cubicBezTo>
                  <a:pt x="426603" y="439423"/>
                  <a:pt x="395168" y="461319"/>
                  <a:pt x="368959" y="490182"/>
                </a:cubicBezTo>
                <a:cubicBezTo>
                  <a:pt x="342750" y="519046"/>
                  <a:pt x="322346" y="554710"/>
                  <a:pt x="307749" y="597176"/>
                </a:cubicBezTo>
                <a:cubicBezTo>
                  <a:pt x="293151" y="639641"/>
                  <a:pt x="285852" y="688245"/>
                  <a:pt x="285852" y="742986"/>
                </a:cubicBezTo>
                <a:cubicBezTo>
                  <a:pt x="285852" y="796731"/>
                  <a:pt x="292488" y="843841"/>
                  <a:pt x="305758" y="884316"/>
                </a:cubicBezTo>
                <a:cubicBezTo>
                  <a:pt x="319029" y="924791"/>
                  <a:pt x="338105" y="958548"/>
                  <a:pt x="362987" y="985587"/>
                </a:cubicBezTo>
                <a:cubicBezTo>
                  <a:pt x="387869" y="1012626"/>
                  <a:pt x="418060" y="1032946"/>
                  <a:pt x="453558" y="1046548"/>
                </a:cubicBezTo>
                <a:cubicBezTo>
                  <a:pt x="489057" y="1060151"/>
                  <a:pt x="528869" y="1066952"/>
                  <a:pt x="572993" y="1066952"/>
                </a:cubicBezTo>
                <a:cubicBezTo>
                  <a:pt x="595553" y="1066952"/>
                  <a:pt x="616537" y="1065127"/>
                  <a:pt x="635945" y="1061478"/>
                </a:cubicBezTo>
                <a:cubicBezTo>
                  <a:pt x="655353" y="1057828"/>
                  <a:pt x="672605" y="1053267"/>
                  <a:pt x="687700" y="1047792"/>
                </a:cubicBezTo>
                <a:cubicBezTo>
                  <a:pt x="702795" y="1042318"/>
                  <a:pt x="715568" y="1036595"/>
                  <a:pt x="726019" y="1030624"/>
                </a:cubicBezTo>
                <a:cubicBezTo>
                  <a:pt x="736469" y="1024652"/>
                  <a:pt x="743519" y="1019759"/>
                  <a:pt x="747168" y="1015943"/>
                </a:cubicBezTo>
                <a:cubicBezTo>
                  <a:pt x="750818" y="1012128"/>
                  <a:pt x="753472" y="1008727"/>
                  <a:pt x="755131" y="1005742"/>
                </a:cubicBezTo>
                <a:cubicBezTo>
                  <a:pt x="756790" y="1002756"/>
                  <a:pt x="758117" y="999189"/>
                  <a:pt x="759112" y="995042"/>
                </a:cubicBezTo>
                <a:cubicBezTo>
                  <a:pt x="760107" y="990895"/>
                  <a:pt x="760854" y="985919"/>
                  <a:pt x="761351" y="980113"/>
                </a:cubicBezTo>
                <a:cubicBezTo>
                  <a:pt x="761849" y="974307"/>
                  <a:pt x="762098" y="967257"/>
                  <a:pt x="762098" y="958963"/>
                </a:cubicBezTo>
                <a:cubicBezTo>
                  <a:pt x="762098" y="947020"/>
                  <a:pt x="761766" y="937481"/>
                  <a:pt x="761103" y="930348"/>
                </a:cubicBezTo>
                <a:cubicBezTo>
                  <a:pt x="760439" y="923216"/>
                  <a:pt x="759444" y="917659"/>
                  <a:pt x="758117" y="913677"/>
                </a:cubicBezTo>
                <a:cubicBezTo>
                  <a:pt x="756790" y="909696"/>
                  <a:pt x="755131" y="907042"/>
                  <a:pt x="753140" y="905715"/>
                </a:cubicBezTo>
                <a:cubicBezTo>
                  <a:pt x="751150" y="904388"/>
                  <a:pt x="748496" y="903725"/>
                  <a:pt x="745178" y="903725"/>
                </a:cubicBezTo>
                <a:cubicBezTo>
                  <a:pt x="740865" y="903725"/>
                  <a:pt x="734810" y="906379"/>
                  <a:pt x="727014" y="911687"/>
                </a:cubicBezTo>
                <a:cubicBezTo>
                  <a:pt x="719217" y="916995"/>
                  <a:pt x="709265" y="922967"/>
                  <a:pt x="697155" y="929602"/>
                </a:cubicBezTo>
                <a:cubicBezTo>
                  <a:pt x="685046" y="936237"/>
                  <a:pt x="670531" y="942292"/>
                  <a:pt x="653611" y="947766"/>
                </a:cubicBezTo>
                <a:cubicBezTo>
                  <a:pt x="636691" y="953240"/>
                  <a:pt x="616620" y="955977"/>
                  <a:pt x="593396" y="955977"/>
                </a:cubicBezTo>
                <a:cubicBezTo>
                  <a:pt x="567851" y="955977"/>
                  <a:pt x="544876" y="951581"/>
                  <a:pt x="524473" y="942790"/>
                </a:cubicBezTo>
                <a:cubicBezTo>
                  <a:pt x="504069" y="933998"/>
                  <a:pt x="486652" y="920644"/>
                  <a:pt x="472220" y="902729"/>
                </a:cubicBezTo>
                <a:cubicBezTo>
                  <a:pt x="457788" y="884814"/>
                  <a:pt x="446674" y="862005"/>
                  <a:pt x="438878" y="834303"/>
                </a:cubicBezTo>
                <a:cubicBezTo>
                  <a:pt x="431082" y="806601"/>
                  <a:pt x="427183" y="773839"/>
                  <a:pt x="427183" y="736018"/>
                </a:cubicBezTo>
                <a:cubicBezTo>
                  <a:pt x="427183" y="701515"/>
                  <a:pt x="430833" y="670495"/>
                  <a:pt x="438132" y="642959"/>
                </a:cubicBezTo>
                <a:cubicBezTo>
                  <a:pt x="445430" y="615423"/>
                  <a:pt x="456130" y="591950"/>
                  <a:pt x="470230" y="572542"/>
                </a:cubicBezTo>
                <a:cubicBezTo>
                  <a:pt x="484329" y="553134"/>
                  <a:pt x="501415" y="538205"/>
                  <a:pt x="521487" y="527754"/>
                </a:cubicBezTo>
                <a:cubicBezTo>
                  <a:pt x="541559" y="517304"/>
                  <a:pt x="564367" y="512079"/>
                  <a:pt x="589913" y="512079"/>
                </a:cubicBezTo>
                <a:cubicBezTo>
                  <a:pt x="613136" y="512079"/>
                  <a:pt x="633125" y="514982"/>
                  <a:pt x="649879" y="520787"/>
                </a:cubicBezTo>
                <a:cubicBezTo>
                  <a:pt x="666633" y="526593"/>
                  <a:pt x="681065" y="533063"/>
                  <a:pt x="693174" y="540196"/>
                </a:cubicBezTo>
                <a:cubicBezTo>
                  <a:pt x="705283" y="547328"/>
                  <a:pt x="715153" y="553798"/>
                  <a:pt x="722784" y="559604"/>
                </a:cubicBezTo>
                <a:cubicBezTo>
                  <a:pt x="730414" y="565410"/>
                  <a:pt x="736718" y="568312"/>
                  <a:pt x="741694" y="568312"/>
                </a:cubicBezTo>
                <a:cubicBezTo>
                  <a:pt x="744680" y="568312"/>
                  <a:pt x="747334" y="567317"/>
                  <a:pt x="749657" y="565327"/>
                </a:cubicBezTo>
                <a:cubicBezTo>
                  <a:pt x="751979" y="563336"/>
                  <a:pt x="753970" y="560184"/>
                  <a:pt x="755628" y="555871"/>
                </a:cubicBezTo>
                <a:cubicBezTo>
                  <a:pt x="757287" y="551558"/>
                  <a:pt x="758448" y="545918"/>
                  <a:pt x="759112" y="538951"/>
                </a:cubicBezTo>
                <a:cubicBezTo>
                  <a:pt x="759775" y="531984"/>
                  <a:pt x="760107" y="523524"/>
                  <a:pt x="760107" y="513572"/>
                </a:cubicBezTo>
                <a:cubicBezTo>
                  <a:pt x="760107" y="504282"/>
                  <a:pt x="759858" y="496486"/>
                  <a:pt x="759361" y="490182"/>
                </a:cubicBezTo>
                <a:cubicBezTo>
                  <a:pt x="758863" y="483879"/>
                  <a:pt x="758117" y="478405"/>
                  <a:pt x="757121" y="473760"/>
                </a:cubicBezTo>
                <a:cubicBezTo>
                  <a:pt x="756126" y="469115"/>
                  <a:pt x="754799" y="465300"/>
                  <a:pt x="753140" y="462314"/>
                </a:cubicBezTo>
                <a:cubicBezTo>
                  <a:pt x="751481" y="459328"/>
                  <a:pt x="748413" y="455596"/>
                  <a:pt x="743934" y="451117"/>
                </a:cubicBezTo>
                <a:cubicBezTo>
                  <a:pt x="739455" y="446638"/>
                  <a:pt x="731576" y="441247"/>
                  <a:pt x="720296" y="434944"/>
                </a:cubicBezTo>
                <a:cubicBezTo>
                  <a:pt x="709016" y="428640"/>
                  <a:pt x="696326" y="423083"/>
                  <a:pt x="682226" y="418273"/>
                </a:cubicBezTo>
                <a:cubicBezTo>
                  <a:pt x="668126" y="413462"/>
                  <a:pt x="652782" y="409564"/>
                  <a:pt x="636194" y="406578"/>
                </a:cubicBezTo>
                <a:cubicBezTo>
                  <a:pt x="619606" y="403592"/>
                  <a:pt x="602354" y="402099"/>
                  <a:pt x="584439" y="402099"/>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8" name="D_answer"/>
          <p:cNvSpPr/>
          <p:nvPr/>
        </p:nvSpPr>
        <p:spPr>
          <a:xfrm>
            <a:off x="7480891"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Jason</a:t>
            </a:r>
          </a:p>
        </p:txBody>
      </p:sp>
      <p:sp>
        <p:nvSpPr>
          <p:cNvPr id="43" name="D"/>
          <p:cNvSpPr/>
          <p:nvPr/>
        </p:nvSpPr>
        <p:spPr>
          <a:xfrm>
            <a:off x="6321501" y="4178497"/>
            <a:ext cx="1043940" cy="1440000"/>
          </a:xfrm>
          <a:custGeom>
            <a:avLst/>
            <a:gdLst/>
            <a:ahLst/>
            <a:cxnLst/>
            <a:rect l="l" t="t" r="r" b="b"/>
            <a:pathLst>
              <a:path w="1043940" h="1440000">
                <a:moveTo>
                  <a:pt x="395528" y="515065"/>
                </a:moveTo>
                <a:lnTo>
                  <a:pt x="461714" y="515065"/>
                </a:lnTo>
                <a:cubicBezTo>
                  <a:pt x="501858" y="515065"/>
                  <a:pt x="534288" y="520456"/>
                  <a:pt x="559004" y="531238"/>
                </a:cubicBezTo>
                <a:cubicBezTo>
                  <a:pt x="583720" y="542020"/>
                  <a:pt x="603958" y="557032"/>
                  <a:pt x="619716" y="576275"/>
                </a:cubicBezTo>
                <a:cubicBezTo>
                  <a:pt x="635475" y="595517"/>
                  <a:pt x="646921" y="618243"/>
                  <a:pt x="654054" y="644452"/>
                </a:cubicBezTo>
                <a:cubicBezTo>
                  <a:pt x="661187" y="670661"/>
                  <a:pt x="664753" y="699027"/>
                  <a:pt x="664753" y="729549"/>
                </a:cubicBezTo>
                <a:cubicBezTo>
                  <a:pt x="664753" y="766707"/>
                  <a:pt x="660689" y="799219"/>
                  <a:pt x="652561" y="827087"/>
                </a:cubicBezTo>
                <a:cubicBezTo>
                  <a:pt x="644433" y="854955"/>
                  <a:pt x="632157" y="878262"/>
                  <a:pt x="615735" y="897006"/>
                </a:cubicBezTo>
                <a:cubicBezTo>
                  <a:pt x="599313" y="915751"/>
                  <a:pt x="578827" y="929768"/>
                  <a:pt x="554276" y="939057"/>
                </a:cubicBezTo>
                <a:cubicBezTo>
                  <a:pt x="529726" y="948347"/>
                  <a:pt x="499535" y="952991"/>
                  <a:pt x="463705" y="952991"/>
                </a:cubicBezTo>
                <a:lnTo>
                  <a:pt x="395528" y="952991"/>
                </a:lnTo>
                <a:close/>
                <a:moveTo>
                  <a:pt x="303961" y="412550"/>
                </a:moveTo>
                <a:cubicBezTo>
                  <a:pt x="293013" y="412550"/>
                  <a:pt x="283807" y="415785"/>
                  <a:pt x="276342" y="422254"/>
                </a:cubicBezTo>
                <a:cubicBezTo>
                  <a:pt x="268877" y="428723"/>
                  <a:pt x="265145" y="439257"/>
                  <a:pt x="265145" y="453854"/>
                </a:cubicBezTo>
                <a:lnTo>
                  <a:pt x="265145" y="1015197"/>
                </a:lnTo>
                <a:cubicBezTo>
                  <a:pt x="265145" y="1029794"/>
                  <a:pt x="268877" y="1040328"/>
                  <a:pt x="276342" y="1046797"/>
                </a:cubicBezTo>
                <a:cubicBezTo>
                  <a:pt x="283807" y="1053267"/>
                  <a:pt x="293013" y="1056501"/>
                  <a:pt x="303961" y="1056501"/>
                </a:cubicBezTo>
                <a:lnTo>
                  <a:pt x="457733" y="1056501"/>
                </a:lnTo>
                <a:cubicBezTo>
                  <a:pt x="514796" y="1056501"/>
                  <a:pt x="563980" y="1050281"/>
                  <a:pt x="605285" y="1037840"/>
                </a:cubicBezTo>
                <a:cubicBezTo>
                  <a:pt x="646589" y="1025398"/>
                  <a:pt x="681673" y="1005907"/>
                  <a:pt x="710536" y="979366"/>
                </a:cubicBezTo>
                <a:cubicBezTo>
                  <a:pt x="739400" y="952825"/>
                  <a:pt x="761545" y="918571"/>
                  <a:pt x="776972" y="876603"/>
                </a:cubicBezTo>
                <a:cubicBezTo>
                  <a:pt x="792399" y="834635"/>
                  <a:pt x="800112" y="784124"/>
                  <a:pt x="800112" y="725070"/>
                </a:cubicBezTo>
                <a:cubicBezTo>
                  <a:pt x="800112" y="673979"/>
                  <a:pt x="792979" y="629025"/>
                  <a:pt x="778714" y="590209"/>
                </a:cubicBezTo>
                <a:cubicBezTo>
                  <a:pt x="764448" y="551393"/>
                  <a:pt x="743630" y="518797"/>
                  <a:pt x="716259" y="492422"/>
                </a:cubicBezTo>
                <a:cubicBezTo>
                  <a:pt x="688889" y="466047"/>
                  <a:pt x="655215" y="446141"/>
                  <a:pt x="615238" y="432704"/>
                </a:cubicBezTo>
                <a:cubicBezTo>
                  <a:pt x="575260" y="419268"/>
                  <a:pt x="526574" y="412550"/>
                  <a:pt x="469179"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51" name="Question box"/>
          <p:cNvSpPr/>
          <p:nvPr/>
        </p:nvSpPr>
        <p:spPr>
          <a:xfrm>
            <a:off x="316951" y="306052"/>
            <a:ext cx="11520000" cy="2160000"/>
          </a:xfrm>
          <a:prstGeom prst="roundRect">
            <a:avLst/>
          </a:pr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latin typeface="Roboto Medium" panose="02000000000000000000" pitchFamily="2" charset="0"/>
                <a:ea typeface="Roboto Medium" panose="02000000000000000000" pitchFamily="2" charset="0"/>
              </a:rPr>
              <a:t>6. What Greek hero from Homer`s epic poem the Iliad, was invulnerable except for his heel?</a:t>
            </a:r>
          </a:p>
        </p:txBody>
      </p:sp>
    </p:spTree>
    <p:extLst>
      <p:ext uri="{BB962C8B-B14F-4D97-AF65-F5344CB8AC3E}">
        <p14:creationId xmlns="" xmlns:p14="http://schemas.microsoft.com/office/powerpoint/2010/main" val="37034629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50" fill="hold"/>
                                        <p:tgtEl>
                                          <p:spTgt spid="30"/>
                                        </p:tgtEl>
                                        <p:attrNameLst>
                                          <p:attrName>fillcolor</p:attrName>
                                        </p:attrNameLst>
                                      </p:cBhvr>
                                      <p:to>
                                        <a:srgbClr val="FF0000"/>
                                      </p:to>
                                    </p:animClr>
                                    <p:set>
                                      <p:cBhvr>
                                        <p:cTn id="7" dur="250" fill="hold"/>
                                        <p:tgtEl>
                                          <p:spTgt spid="30"/>
                                        </p:tgtEl>
                                        <p:attrNameLst>
                                          <p:attrName>fill.type</p:attrName>
                                        </p:attrNameLst>
                                      </p:cBhvr>
                                      <p:to>
                                        <p:strVal val="solid"/>
                                      </p:to>
                                    </p:set>
                                    <p:set>
                                      <p:cBhvr>
                                        <p:cTn id="8" dur="250" fill="hold"/>
                                        <p:tgtEl>
                                          <p:spTgt spid="30"/>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50" fill="hold"/>
                                        <p:tgtEl>
                                          <p:spTgt spid="41"/>
                                        </p:tgtEl>
                                        <p:attrNameLst>
                                          <p:attrName>fillcolor</p:attrName>
                                        </p:attrNameLst>
                                      </p:cBhvr>
                                      <p:to>
                                        <a:srgbClr val="FF0000"/>
                                      </p:to>
                                    </p:animClr>
                                    <p:set>
                                      <p:cBhvr>
                                        <p:cTn id="11" dur="250" fill="hold"/>
                                        <p:tgtEl>
                                          <p:spTgt spid="41"/>
                                        </p:tgtEl>
                                        <p:attrNameLst>
                                          <p:attrName>fill.type</p:attrName>
                                        </p:attrNameLst>
                                      </p:cBhvr>
                                      <p:to>
                                        <p:strVal val="solid"/>
                                      </p:to>
                                    </p:set>
                                    <p:set>
                                      <p:cBhvr>
                                        <p:cTn id="12" dur="250" fill="hold"/>
                                        <p:tgtEl>
                                          <p:spTgt spid="41"/>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13" restart="whenNotActive" fill="hold" evtFilter="cancelBubble" nodeType="interactiveSeq">
                <p:stCondLst>
                  <p:cond evt="onClick" delay="0">
                    <p:tgtEl>
                      <p:spTgt spid="34"/>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42"/>
                                        </p:tgtEl>
                                        <p:attrNameLst>
                                          <p:attrName>fillcolor</p:attrName>
                                        </p:attrNameLst>
                                      </p:cBhvr>
                                      <p:to>
                                        <a:srgbClr val="FF0000"/>
                                      </p:to>
                                    </p:animClr>
                                    <p:set>
                                      <p:cBhvr>
                                        <p:cTn id="18" dur="250" fill="hold"/>
                                        <p:tgtEl>
                                          <p:spTgt spid="42"/>
                                        </p:tgtEl>
                                        <p:attrNameLst>
                                          <p:attrName>fill.type</p:attrName>
                                        </p:attrNameLst>
                                      </p:cBhvr>
                                      <p:to>
                                        <p:strVal val="solid"/>
                                      </p:to>
                                    </p:set>
                                    <p:set>
                                      <p:cBhvr>
                                        <p:cTn id="19" dur="250" fill="hold"/>
                                        <p:tgtEl>
                                          <p:spTgt spid="42"/>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50" fill="hold"/>
                                        <p:tgtEl>
                                          <p:spTgt spid="34"/>
                                        </p:tgtEl>
                                        <p:attrNameLst>
                                          <p:attrName>fillcolor</p:attrName>
                                        </p:attrNameLst>
                                      </p:cBhvr>
                                      <p:to>
                                        <a:srgbClr val="FF0000"/>
                                      </p:to>
                                    </p:animClr>
                                    <p:set>
                                      <p:cBhvr>
                                        <p:cTn id="22" dur="250" fill="hold"/>
                                        <p:tgtEl>
                                          <p:spTgt spid="34"/>
                                        </p:tgtEl>
                                        <p:attrNameLst>
                                          <p:attrName>fill.type</p:attrName>
                                        </p:attrNameLst>
                                      </p:cBhvr>
                                      <p:to>
                                        <p:strVal val="solid"/>
                                      </p:to>
                                    </p:set>
                                    <p:set>
                                      <p:cBhvr>
                                        <p:cTn id="23" dur="25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24" restart="whenNotActive" fill="hold" evtFilter="cancelBubble" nodeType="interactiveSeq">
                <p:stCondLst>
                  <p:cond evt="onClick" delay="0">
                    <p:tgtEl>
                      <p:spTgt spid="2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4"/>
                                        </p:tgtEl>
                                        <p:attrNameLst>
                                          <p:attrName>fillcolor</p:attrName>
                                        </p:attrNameLst>
                                      </p:cBhvr>
                                      <p:to>
                                        <a:srgbClr val="00B050"/>
                                      </p:to>
                                    </p:animClr>
                                    <p:set>
                                      <p:cBhvr>
                                        <p:cTn id="29" dur="250" fill="hold"/>
                                        <p:tgtEl>
                                          <p:spTgt spid="24"/>
                                        </p:tgtEl>
                                        <p:attrNameLst>
                                          <p:attrName>fill.type</p:attrName>
                                        </p:attrNameLst>
                                      </p:cBhvr>
                                      <p:to>
                                        <p:strVal val="solid"/>
                                      </p:to>
                                    </p:set>
                                    <p:set>
                                      <p:cBhvr>
                                        <p:cTn id="30" dur="250" fill="hold"/>
                                        <p:tgtEl>
                                          <p:spTgt spid="2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50" fill="hold"/>
                                        <p:tgtEl>
                                          <p:spTgt spid="40"/>
                                        </p:tgtEl>
                                        <p:attrNameLst>
                                          <p:attrName>fillcolor</p:attrName>
                                        </p:attrNameLst>
                                      </p:cBhvr>
                                      <p:to>
                                        <a:srgbClr val="00B050"/>
                                      </p:to>
                                    </p:animClr>
                                    <p:set>
                                      <p:cBhvr>
                                        <p:cTn id="33" dur="250" fill="hold"/>
                                        <p:tgtEl>
                                          <p:spTgt spid="40"/>
                                        </p:tgtEl>
                                        <p:attrNameLst>
                                          <p:attrName>fill.type</p:attrName>
                                        </p:attrNameLst>
                                      </p:cBhvr>
                                      <p:to>
                                        <p:strVal val="solid"/>
                                      </p:to>
                                    </p:set>
                                    <p:set>
                                      <p:cBhvr>
                                        <p:cTn id="34" dur="250" fill="hold"/>
                                        <p:tgtEl>
                                          <p:spTgt spid="4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38"/>
                                        </p:tgtEl>
                                        <p:attrNameLst>
                                          <p:attrName>fillcolor</p:attrName>
                                        </p:attrNameLst>
                                      </p:cBhvr>
                                      <p:to>
                                        <a:srgbClr val="FF0000"/>
                                      </p:to>
                                    </p:animClr>
                                    <p:set>
                                      <p:cBhvr>
                                        <p:cTn id="40" dur="250" fill="hold"/>
                                        <p:tgtEl>
                                          <p:spTgt spid="38"/>
                                        </p:tgtEl>
                                        <p:attrNameLst>
                                          <p:attrName>fill.type</p:attrName>
                                        </p:attrNameLst>
                                      </p:cBhvr>
                                      <p:to>
                                        <p:strVal val="solid"/>
                                      </p:to>
                                    </p:set>
                                    <p:set>
                                      <p:cBhvr>
                                        <p:cTn id="41" dur="250" fill="hold"/>
                                        <p:tgtEl>
                                          <p:spTgt spid="38"/>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50" fill="hold"/>
                                        <p:tgtEl>
                                          <p:spTgt spid="43"/>
                                        </p:tgtEl>
                                        <p:attrNameLst>
                                          <p:attrName>fillcolor</p:attrName>
                                        </p:attrNameLst>
                                      </p:cBhvr>
                                      <p:to>
                                        <a:srgbClr val="FF0000"/>
                                      </p:to>
                                    </p:animClr>
                                    <p:set>
                                      <p:cBhvr>
                                        <p:cTn id="44" dur="250" fill="hold"/>
                                        <p:tgtEl>
                                          <p:spTgt spid="43"/>
                                        </p:tgtEl>
                                        <p:attrNameLst>
                                          <p:attrName>fill.type</p:attrName>
                                        </p:attrNameLst>
                                      </p:cBhvr>
                                      <p:to>
                                        <p:strVal val="solid"/>
                                      </p:to>
                                    </p:set>
                                    <p:set>
                                      <p:cBhvr>
                                        <p:cTn id="45" dur="250" fill="hold"/>
                                        <p:tgtEl>
                                          <p:spTgt spid="43"/>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reptunghi 6"/>
          <p:cNvSpPr/>
          <p:nvPr/>
        </p:nvSpPr>
        <p:spPr>
          <a:xfrm flipH="1">
            <a:off x="5833908" y="1166842"/>
            <a:ext cx="5666179" cy="4524315"/>
          </a:xfrm>
          <a:prstGeom prst="rect">
            <a:avLst/>
          </a:prstGeom>
        </p:spPr>
        <p:txBody>
          <a:bodyPr wrap="square">
            <a:spAutoFit/>
          </a:bodyPr>
          <a:lstStyle/>
          <a:p>
            <a:pPr indent="457200"/>
            <a:r>
              <a:rPr lang="en-US" sz="3600" b="1" spc="300" dirty="0">
                <a:solidFill>
                  <a:schemeClr val="bg1"/>
                </a:solidFill>
                <a:latin typeface="Roboto" panose="02000000000000000000" pitchFamily="2" charset="0"/>
                <a:ea typeface="Roboto" panose="02000000000000000000" pitchFamily="2" charset="0"/>
              </a:rPr>
              <a:t>Achilles</a:t>
            </a:r>
            <a:r>
              <a:rPr lang="en-US" sz="3600" spc="300" dirty="0">
                <a:solidFill>
                  <a:schemeClr val="bg1"/>
                </a:solidFill>
                <a:latin typeface="Roboto" panose="02000000000000000000" pitchFamily="2" charset="0"/>
                <a:ea typeface="Roboto" panose="02000000000000000000" pitchFamily="2" charset="0"/>
              </a:rPr>
              <a:t> - The greatest hero of the Trojan war, Achilles was invulnerable except for his heel. He is the central character in Homer's Iliad</a:t>
            </a:r>
          </a:p>
        </p:txBody>
      </p:sp>
      <p:pic>
        <p:nvPicPr>
          <p:cNvPr id="4" name="Picture 3" descr="C:\Users\Lacramioara\Desktop\Docum Inclusion\260px-Achilles_fighting_against_Memnon_Leiden_Rijksmuseum_voor_Oudheden.jpg">
            <a:extLst>
              <a:ext uri="{FF2B5EF4-FFF2-40B4-BE49-F238E27FC236}">
                <a16:creationId xmlns="" xmlns:a16="http://schemas.microsoft.com/office/drawing/2014/main" id="{2981C18F-91FF-4050-A40F-21286804E63F}"/>
              </a:ext>
            </a:extLst>
          </p:cNvPr>
          <p:cNvPicPr>
            <a:picLocks noChangeAspect="1" noChangeArrowheads="1"/>
          </p:cNvPicPr>
          <p:nvPr/>
        </p:nvPicPr>
        <p:blipFill>
          <a:blip r:embed="rId2"/>
          <a:srcRect/>
          <a:stretch>
            <a:fillRect/>
          </a:stretch>
        </p:blipFill>
        <p:spPr bwMode="auto">
          <a:xfrm>
            <a:off x="691914" y="711039"/>
            <a:ext cx="4450080" cy="5435917"/>
          </a:xfrm>
          <a:prstGeom prst="rect">
            <a:avLst/>
          </a:prstGeom>
          <a:noFill/>
        </p:spPr>
      </p:pic>
    </p:spTree>
    <p:extLst>
      <p:ext uri="{BB962C8B-B14F-4D97-AF65-F5344CB8AC3E}">
        <p14:creationId xmlns="" xmlns:p14="http://schemas.microsoft.com/office/powerpoint/2010/main" val="42575309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956910F7-87A6-42C9-9F15-AAAD6DC77FDB}"/>
              </a:ext>
            </a:extLst>
          </p:cNvPr>
          <p:cNvGrpSpPr/>
          <p:nvPr/>
        </p:nvGrpSpPr>
        <p:grpSpPr>
          <a:xfrm>
            <a:off x="573199" y="0"/>
            <a:ext cx="11045601" cy="6858000"/>
            <a:chOff x="573199" y="0"/>
            <a:chExt cx="11045601" cy="6858000"/>
          </a:xfrm>
        </p:grpSpPr>
        <p:sp>
          <p:nvSpPr>
            <p:cNvPr id="23" name="Speech Bubble: Oval 22">
              <a:extLst>
                <a:ext uri="{FF2B5EF4-FFF2-40B4-BE49-F238E27FC236}">
                  <a16:creationId xmlns="" xmlns:a16="http://schemas.microsoft.com/office/drawing/2014/main" id="{4696E621-094E-4BC5-9D21-03B92F5EE2C8}"/>
                </a:ext>
              </a:extLst>
            </p:cNvPr>
            <p:cNvSpPr/>
            <p:nvPr/>
          </p:nvSpPr>
          <p:spPr>
            <a:xfrm>
              <a:off x="573199" y="4268603"/>
              <a:ext cx="4925417" cy="2589397"/>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peech Bubble: Oval 24">
              <a:extLst>
                <a:ext uri="{FF2B5EF4-FFF2-40B4-BE49-F238E27FC236}">
                  <a16:creationId xmlns="" xmlns:a16="http://schemas.microsoft.com/office/drawing/2014/main" id="{2DDF97E3-B906-43E5-9A43-CD2817525EC8}"/>
                </a:ext>
              </a:extLst>
            </p:cNvPr>
            <p:cNvSpPr/>
            <p:nvPr/>
          </p:nvSpPr>
          <p:spPr>
            <a:xfrm>
              <a:off x="1846637" y="2106194"/>
              <a:ext cx="6795945" cy="3572775"/>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Oval 25">
              <a:extLst>
                <a:ext uri="{FF2B5EF4-FFF2-40B4-BE49-F238E27FC236}">
                  <a16:creationId xmlns="" xmlns:a16="http://schemas.microsoft.com/office/drawing/2014/main" id="{A5F84EDB-6201-49B9-A40C-D0BA33226F72}"/>
                </a:ext>
              </a:extLst>
            </p:cNvPr>
            <p:cNvSpPr/>
            <p:nvPr/>
          </p:nvSpPr>
          <p:spPr>
            <a:xfrm>
              <a:off x="3633254" y="0"/>
              <a:ext cx="7985546" cy="4198172"/>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panose="02000000000000000000" pitchFamily="2" charset="0"/>
                <a:ea typeface="Roboto" panose="02000000000000000000" pitchFamily="2" charset="0"/>
              </a:rPr>
              <a:t>God of wine and celebrating, he was the youngest of the Olympians</a:t>
            </a:r>
          </a:p>
        </p:txBody>
      </p:sp>
      <p:sp>
        <p:nvSpPr>
          <p:cNvPr id="40" name="A"/>
          <p:cNvSpPr/>
          <p:nvPr/>
        </p:nvSpPr>
        <p:spPr>
          <a:xfrm>
            <a:off x="316950" y="2635836"/>
            <a:ext cx="1043940" cy="1440000"/>
          </a:xfrm>
          <a:custGeom>
            <a:avLst/>
            <a:gdLst/>
            <a:ahLst/>
            <a:cxnLst/>
            <a:rect l="l" t="t" r="r" b="b"/>
            <a:pathLst>
              <a:path w="1043940" h="1440000">
                <a:moveTo>
                  <a:pt x="509218" y="535468"/>
                </a:moveTo>
                <a:lnTo>
                  <a:pt x="509715" y="535468"/>
                </a:lnTo>
                <a:lnTo>
                  <a:pt x="600784" y="809172"/>
                </a:lnTo>
                <a:lnTo>
                  <a:pt x="418149" y="809172"/>
                </a:lnTo>
                <a:close/>
                <a:moveTo>
                  <a:pt x="511208" y="409564"/>
                </a:moveTo>
                <a:cubicBezTo>
                  <a:pt x="494289" y="409564"/>
                  <a:pt x="480686" y="409813"/>
                  <a:pt x="470402" y="410310"/>
                </a:cubicBezTo>
                <a:cubicBezTo>
                  <a:pt x="460117" y="410808"/>
                  <a:pt x="452072" y="411969"/>
                  <a:pt x="446266" y="413794"/>
                </a:cubicBezTo>
                <a:cubicBezTo>
                  <a:pt x="440460" y="415619"/>
                  <a:pt x="436230" y="418273"/>
                  <a:pt x="433576" y="421756"/>
                </a:cubicBezTo>
                <a:cubicBezTo>
                  <a:pt x="430922" y="425240"/>
                  <a:pt x="428600" y="429801"/>
                  <a:pt x="426609" y="435441"/>
                </a:cubicBezTo>
                <a:lnTo>
                  <a:pt x="228049" y="1006737"/>
                </a:lnTo>
                <a:cubicBezTo>
                  <a:pt x="224068" y="1018348"/>
                  <a:pt x="221580" y="1027638"/>
                  <a:pt x="220584" y="1034605"/>
                </a:cubicBezTo>
                <a:cubicBezTo>
                  <a:pt x="219589" y="1041572"/>
                  <a:pt x="220750" y="1046963"/>
                  <a:pt x="224068" y="1050778"/>
                </a:cubicBezTo>
                <a:cubicBezTo>
                  <a:pt x="227385" y="1054594"/>
                  <a:pt x="233357" y="1056999"/>
                  <a:pt x="241983" y="1057994"/>
                </a:cubicBezTo>
                <a:cubicBezTo>
                  <a:pt x="250609" y="1058989"/>
                  <a:pt x="262552" y="1059487"/>
                  <a:pt x="277813" y="1059487"/>
                </a:cubicBezTo>
                <a:cubicBezTo>
                  <a:pt x="292079" y="1059487"/>
                  <a:pt x="303608" y="1059155"/>
                  <a:pt x="312400" y="1058492"/>
                </a:cubicBezTo>
                <a:cubicBezTo>
                  <a:pt x="321191" y="1057828"/>
                  <a:pt x="327992" y="1056584"/>
                  <a:pt x="332803" y="1054759"/>
                </a:cubicBezTo>
                <a:cubicBezTo>
                  <a:pt x="337614" y="1052935"/>
                  <a:pt x="341097" y="1050446"/>
                  <a:pt x="343254" y="1047295"/>
                </a:cubicBezTo>
                <a:cubicBezTo>
                  <a:pt x="345410" y="1044143"/>
                  <a:pt x="347152" y="1040245"/>
                  <a:pt x="348479" y="1035600"/>
                </a:cubicBezTo>
                <a:lnTo>
                  <a:pt x="389286" y="909696"/>
                </a:lnTo>
                <a:lnTo>
                  <a:pt x="631141" y="909696"/>
                </a:lnTo>
                <a:lnTo>
                  <a:pt x="674436" y="1039084"/>
                </a:lnTo>
                <a:cubicBezTo>
                  <a:pt x="675763" y="1043397"/>
                  <a:pt x="677422" y="1046880"/>
                  <a:pt x="679412" y="1049534"/>
                </a:cubicBezTo>
                <a:cubicBezTo>
                  <a:pt x="681403" y="1052188"/>
                  <a:pt x="684886" y="1054262"/>
                  <a:pt x="689863" y="1055755"/>
                </a:cubicBezTo>
                <a:cubicBezTo>
                  <a:pt x="694839" y="1057248"/>
                  <a:pt x="702055" y="1058243"/>
                  <a:pt x="711510" y="1058741"/>
                </a:cubicBezTo>
                <a:cubicBezTo>
                  <a:pt x="720965" y="1059238"/>
                  <a:pt x="734153" y="1059487"/>
                  <a:pt x="751073" y="1059487"/>
                </a:cubicBezTo>
                <a:cubicBezTo>
                  <a:pt x="767329" y="1059487"/>
                  <a:pt x="780102" y="1059072"/>
                  <a:pt x="789391" y="1058243"/>
                </a:cubicBezTo>
                <a:cubicBezTo>
                  <a:pt x="798681" y="1057413"/>
                  <a:pt x="805150" y="1055257"/>
                  <a:pt x="808800" y="1051774"/>
                </a:cubicBezTo>
                <a:cubicBezTo>
                  <a:pt x="812449" y="1048290"/>
                  <a:pt x="813776" y="1043065"/>
                  <a:pt x="812781" y="1036098"/>
                </a:cubicBezTo>
                <a:cubicBezTo>
                  <a:pt x="811785" y="1029131"/>
                  <a:pt x="809297" y="1019676"/>
                  <a:pt x="805316" y="1007732"/>
                </a:cubicBezTo>
                <a:lnTo>
                  <a:pt x="606258" y="436934"/>
                </a:lnTo>
                <a:cubicBezTo>
                  <a:pt x="604268" y="430631"/>
                  <a:pt x="601863" y="425654"/>
                  <a:pt x="599043" y="422005"/>
                </a:cubicBezTo>
                <a:cubicBezTo>
                  <a:pt x="596223" y="418356"/>
                  <a:pt x="591578" y="415619"/>
                  <a:pt x="585109" y="413794"/>
                </a:cubicBezTo>
                <a:cubicBezTo>
                  <a:pt x="578639" y="411969"/>
                  <a:pt x="569599" y="410808"/>
                  <a:pt x="557987" y="410310"/>
                </a:cubicBezTo>
                <a:cubicBezTo>
                  <a:pt x="546375" y="409813"/>
                  <a:pt x="530782" y="409564"/>
                  <a:pt x="511208" y="409564"/>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0"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panose="02000000000000000000" pitchFamily="2" charset="0"/>
                <a:ea typeface="Roboto" panose="02000000000000000000" pitchFamily="2" charset="0"/>
              </a:rPr>
              <a:t>God of commerce and thieves, he was the messenger to the rest of the gods</a:t>
            </a:r>
          </a:p>
        </p:txBody>
      </p:sp>
      <p:sp>
        <p:nvSpPr>
          <p:cNvPr id="41" name="B"/>
          <p:cNvSpPr/>
          <p:nvPr/>
        </p:nvSpPr>
        <p:spPr>
          <a:xfrm>
            <a:off x="6321501" y="2635836"/>
            <a:ext cx="1043940" cy="1440000"/>
          </a:xfrm>
          <a:custGeom>
            <a:avLst/>
            <a:gdLst/>
            <a:ahLst/>
            <a:cxnLst/>
            <a:rect l="l" t="t" r="r" b="b"/>
            <a:pathLst>
              <a:path w="1043940" h="1440000">
                <a:moveTo>
                  <a:pt x="429224" y="773342"/>
                </a:moveTo>
                <a:lnTo>
                  <a:pt x="506857" y="773342"/>
                </a:lnTo>
                <a:cubicBezTo>
                  <a:pt x="530744" y="773342"/>
                  <a:pt x="550152" y="775498"/>
                  <a:pt x="565081" y="779811"/>
                </a:cubicBezTo>
                <a:cubicBezTo>
                  <a:pt x="580010" y="784124"/>
                  <a:pt x="592286" y="790262"/>
                  <a:pt x="601907" y="798224"/>
                </a:cubicBezTo>
                <a:cubicBezTo>
                  <a:pt x="611528" y="806186"/>
                  <a:pt x="618827" y="816056"/>
                  <a:pt x="623803" y="827834"/>
                </a:cubicBezTo>
                <a:cubicBezTo>
                  <a:pt x="628779" y="839611"/>
                  <a:pt x="631268" y="852965"/>
                  <a:pt x="631268" y="867894"/>
                </a:cubicBezTo>
                <a:cubicBezTo>
                  <a:pt x="631268" y="882160"/>
                  <a:pt x="628697" y="894850"/>
                  <a:pt x="623554" y="905964"/>
                </a:cubicBezTo>
                <a:cubicBezTo>
                  <a:pt x="618412" y="917078"/>
                  <a:pt x="611279" y="926367"/>
                  <a:pt x="602156" y="933832"/>
                </a:cubicBezTo>
                <a:cubicBezTo>
                  <a:pt x="593032" y="941297"/>
                  <a:pt x="582250" y="946937"/>
                  <a:pt x="569809" y="950752"/>
                </a:cubicBezTo>
                <a:cubicBezTo>
                  <a:pt x="557368" y="954567"/>
                  <a:pt x="542024" y="956475"/>
                  <a:pt x="523777" y="956475"/>
                </a:cubicBezTo>
                <a:lnTo>
                  <a:pt x="429224" y="956475"/>
                </a:lnTo>
                <a:close/>
                <a:moveTo>
                  <a:pt x="429224" y="510586"/>
                </a:moveTo>
                <a:lnTo>
                  <a:pt x="495411" y="510586"/>
                </a:lnTo>
                <a:cubicBezTo>
                  <a:pt x="515648" y="510586"/>
                  <a:pt x="531822" y="512410"/>
                  <a:pt x="543931" y="516060"/>
                </a:cubicBezTo>
                <a:cubicBezTo>
                  <a:pt x="556040" y="519709"/>
                  <a:pt x="566076" y="524934"/>
                  <a:pt x="574039" y="531735"/>
                </a:cubicBezTo>
                <a:cubicBezTo>
                  <a:pt x="582001" y="538537"/>
                  <a:pt x="587973" y="547080"/>
                  <a:pt x="591954" y="557364"/>
                </a:cubicBezTo>
                <a:cubicBezTo>
                  <a:pt x="595935" y="567649"/>
                  <a:pt x="597926" y="579260"/>
                  <a:pt x="597926" y="592199"/>
                </a:cubicBezTo>
                <a:cubicBezTo>
                  <a:pt x="597926" y="603811"/>
                  <a:pt x="596101" y="614842"/>
                  <a:pt x="592451" y="625293"/>
                </a:cubicBezTo>
                <a:cubicBezTo>
                  <a:pt x="588802" y="635743"/>
                  <a:pt x="583245" y="644867"/>
                  <a:pt x="575780" y="652663"/>
                </a:cubicBezTo>
                <a:cubicBezTo>
                  <a:pt x="568316" y="660459"/>
                  <a:pt x="558943" y="666597"/>
                  <a:pt x="547663" y="671076"/>
                </a:cubicBezTo>
                <a:cubicBezTo>
                  <a:pt x="536384" y="675555"/>
                  <a:pt x="521288" y="677794"/>
                  <a:pt x="502378" y="677794"/>
                </a:cubicBezTo>
                <a:lnTo>
                  <a:pt x="429224" y="677794"/>
                </a:lnTo>
                <a:close/>
                <a:moveTo>
                  <a:pt x="339648" y="412550"/>
                </a:moveTo>
                <a:cubicBezTo>
                  <a:pt x="328700" y="412550"/>
                  <a:pt x="319494" y="415784"/>
                  <a:pt x="312029" y="422254"/>
                </a:cubicBezTo>
                <a:cubicBezTo>
                  <a:pt x="304564" y="428723"/>
                  <a:pt x="300832" y="439257"/>
                  <a:pt x="300832" y="453854"/>
                </a:cubicBezTo>
                <a:lnTo>
                  <a:pt x="300832" y="1015197"/>
                </a:lnTo>
                <a:cubicBezTo>
                  <a:pt x="300832" y="1029794"/>
                  <a:pt x="304564" y="1040328"/>
                  <a:pt x="312029" y="1046797"/>
                </a:cubicBezTo>
                <a:cubicBezTo>
                  <a:pt x="319494" y="1053266"/>
                  <a:pt x="328700" y="1056501"/>
                  <a:pt x="339648" y="1056501"/>
                </a:cubicBezTo>
                <a:lnTo>
                  <a:pt x="510838" y="1056501"/>
                </a:lnTo>
                <a:cubicBezTo>
                  <a:pt x="536715" y="1056501"/>
                  <a:pt x="560188" y="1054925"/>
                  <a:pt x="581254" y="1051774"/>
                </a:cubicBezTo>
                <a:cubicBezTo>
                  <a:pt x="602321" y="1048622"/>
                  <a:pt x="622144" y="1043728"/>
                  <a:pt x="640723" y="1037093"/>
                </a:cubicBezTo>
                <a:cubicBezTo>
                  <a:pt x="659302" y="1030458"/>
                  <a:pt x="676304" y="1021998"/>
                  <a:pt x="691731" y="1011713"/>
                </a:cubicBezTo>
                <a:cubicBezTo>
                  <a:pt x="707158" y="1001429"/>
                  <a:pt x="720429" y="989153"/>
                  <a:pt x="731543" y="974887"/>
                </a:cubicBezTo>
                <a:cubicBezTo>
                  <a:pt x="742657" y="960622"/>
                  <a:pt x="751366" y="944199"/>
                  <a:pt x="757669" y="925621"/>
                </a:cubicBezTo>
                <a:cubicBezTo>
                  <a:pt x="763973" y="907042"/>
                  <a:pt x="767124" y="886307"/>
                  <a:pt x="767124" y="863415"/>
                </a:cubicBezTo>
                <a:cubicBezTo>
                  <a:pt x="767124" y="841519"/>
                  <a:pt x="763807" y="821779"/>
                  <a:pt x="757172" y="804196"/>
                </a:cubicBezTo>
                <a:cubicBezTo>
                  <a:pt x="750536" y="786612"/>
                  <a:pt x="741496" y="771268"/>
                  <a:pt x="730050" y="758164"/>
                </a:cubicBezTo>
                <a:cubicBezTo>
                  <a:pt x="718604" y="745059"/>
                  <a:pt x="705168" y="734360"/>
                  <a:pt x="689741" y="726066"/>
                </a:cubicBezTo>
                <a:cubicBezTo>
                  <a:pt x="674314" y="717771"/>
                  <a:pt x="657477" y="711966"/>
                  <a:pt x="639230" y="708648"/>
                </a:cubicBezTo>
                <a:cubicBezTo>
                  <a:pt x="653496" y="703340"/>
                  <a:pt x="666186" y="696373"/>
                  <a:pt x="677300" y="687747"/>
                </a:cubicBezTo>
                <a:cubicBezTo>
                  <a:pt x="688414" y="679121"/>
                  <a:pt x="697786" y="669168"/>
                  <a:pt x="705417" y="657888"/>
                </a:cubicBezTo>
                <a:cubicBezTo>
                  <a:pt x="713047" y="646608"/>
                  <a:pt x="718853" y="634084"/>
                  <a:pt x="722834" y="620316"/>
                </a:cubicBezTo>
                <a:cubicBezTo>
                  <a:pt x="726815" y="606548"/>
                  <a:pt x="728806" y="591867"/>
                  <a:pt x="728806" y="576275"/>
                </a:cubicBezTo>
                <a:cubicBezTo>
                  <a:pt x="728806" y="548407"/>
                  <a:pt x="723829" y="524188"/>
                  <a:pt x="713877" y="503619"/>
                </a:cubicBezTo>
                <a:cubicBezTo>
                  <a:pt x="703924" y="483049"/>
                  <a:pt x="689575" y="466046"/>
                  <a:pt x="670830" y="452610"/>
                </a:cubicBezTo>
                <a:cubicBezTo>
                  <a:pt x="652086" y="439174"/>
                  <a:pt x="629028" y="429138"/>
                  <a:pt x="601658" y="422503"/>
                </a:cubicBezTo>
                <a:cubicBezTo>
                  <a:pt x="574287" y="415867"/>
                  <a:pt x="540862" y="412550"/>
                  <a:pt x="501383"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4" name="C_answer"/>
          <p:cNvSpPr/>
          <p:nvPr/>
        </p:nvSpPr>
        <p:spPr>
          <a:xfrm>
            <a:off x="1476340"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panose="02000000000000000000" pitchFamily="2" charset="0"/>
                <a:ea typeface="Roboto" panose="02000000000000000000" pitchFamily="2" charset="0"/>
              </a:rPr>
              <a:t>God of war, his symbols were the spear and shield</a:t>
            </a:r>
          </a:p>
        </p:txBody>
      </p:sp>
      <p:sp>
        <p:nvSpPr>
          <p:cNvPr id="42" name="C"/>
          <p:cNvSpPr/>
          <p:nvPr/>
        </p:nvSpPr>
        <p:spPr>
          <a:xfrm>
            <a:off x="316951" y="4178497"/>
            <a:ext cx="1043940" cy="1440000"/>
          </a:xfrm>
          <a:custGeom>
            <a:avLst/>
            <a:gdLst/>
            <a:ahLst/>
            <a:cxnLst/>
            <a:rect l="l" t="t" r="r" b="b"/>
            <a:pathLst>
              <a:path w="1043940" h="1440000">
                <a:moveTo>
                  <a:pt x="584439" y="402099"/>
                </a:moveTo>
                <a:cubicBezTo>
                  <a:pt x="540314" y="402099"/>
                  <a:pt x="499922" y="409564"/>
                  <a:pt x="463263" y="424493"/>
                </a:cubicBezTo>
                <a:cubicBezTo>
                  <a:pt x="426603" y="439423"/>
                  <a:pt x="395168" y="461319"/>
                  <a:pt x="368959" y="490182"/>
                </a:cubicBezTo>
                <a:cubicBezTo>
                  <a:pt x="342750" y="519046"/>
                  <a:pt x="322346" y="554710"/>
                  <a:pt x="307749" y="597176"/>
                </a:cubicBezTo>
                <a:cubicBezTo>
                  <a:pt x="293151" y="639641"/>
                  <a:pt x="285852" y="688245"/>
                  <a:pt x="285852" y="742986"/>
                </a:cubicBezTo>
                <a:cubicBezTo>
                  <a:pt x="285852" y="796731"/>
                  <a:pt x="292488" y="843841"/>
                  <a:pt x="305758" y="884316"/>
                </a:cubicBezTo>
                <a:cubicBezTo>
                  <a:pt x="319029" y="924791"/>
                  <a:pt x="338105" y="958548"/>
                  <a:pt x="362987" y="985587"/>
                </a:cubicBezTo>
                <a:cubicBezTo>
                  <a:pt x="387869" y="1012626"/>
                  <a:pt x="418060" y="1032946"/>
                  <a:pt x="453558" y="1046548"/>
                </a:cubicBezTo>
                <a:cubicBezTo>
                  <a:pt x="489057" y="1060151"/>
                  <a:pt x="528869" y="1066952"/>
                  <a:pt x="572993" y="1066952"/>
                </a:cubicBezTo>
                <a:cubicBezTo>
                  <a:pt x="595553" y="1066952"/>
                  <a:pt x="616537" y="1065127"/>
                  <a:pt x="635945" y="1061478"/>
                </a:cubicBezTo>
                <a:cubicBezTo>
                  <a:pt x="655353" y="1057828"/>
                  <a:pt x="672605" y="1053267"/>
                  <a:pt x="687700" y="1047792"/>
                </a:cubicBezTo>
                <a:cubicBezTo>
                  <a:pt x="702795" y="1042318"/>
                  <a:pt x="715568" y="1036595"/>
                  <a:pt x="726019" y="1030624"/>
                </a:cubicBezTo>
                <a:cubicBezTo>
                  <a:pt x="736469" y="1024652"/>
                  <a:pt x="743519" y="1019759"/>
                  <a:pt x="747168" y="1015943"/>
                </a:cubicBezTo>
                <a:cubicBezTo>
                  <a:pt x="750818" y="1012128"/>
                  <a:pt x="753472" y="1008727"/>
                  <a:pt x="755131" y="1005742"/>
                </a:cubicBezTo>
                <a:cubicBezTo>
                  <a:pt x="756790" y="1002756"/>
                  <a:pt x="758117" y="999189"/>
                  <a:pt x="759112" y="995042"/>
                </a:cubicBezTo>
                <a:cubicBezTo>
                  <a:pt x="760107" y="990895"/>
                  <a:pt x="760854" y="985919"/>
                  <a:pt x="761351" y="980113"/>
                </a:cubicBezTo>
                <a:cubicBezTo>
                  <a:pt x="761849" y="974307"/>
                  <a:pt x="762098" y="967257"/>
                  <a:pt x="762098" y="958963"/>
                </a:cubicBezTo>
                <a:cubicBezTo>
                  <a:pt x="762098" y="947020"/>
                  <a:pt x="761766" y="937481"/>
                  <a:pt x="761103" y="930348"/>
                </a:cubicBezTo>
                <a:cubicBezTo>
                  <a:pt x="760439" y="923216"/>
                  <a:pt x="759444" y="917659"/>
                  <a:pt x="758117" y="913677"/>
                </a:cubicBezTo>
                <a:cubicBezTo>
                  <a:pt x="756790" y="909696"/>
                  <a:pt x="755131" y="907042"/>
                  <a:pt x="753140" y="905715"/>
                </a:cubicBezTo>
                <a:cubicBezTo>
                  <a:pt x="751150" y="904388"/>
                  <a:pt x="748496" y="903725"/>
                  <a:pt x="745178" y="903725"/>
                </a:cubicBezTo>
                <a:cubicBezTo>
                  <a:pt x="740865" y="903725"/>
                  <a:pt x="734810" y="906379"/>
                  <a:pt x="727014" y="911687"/>
                </a:cubicBezTo>
                <a:cubicBezTo>
                  <a:pt x="719217" y="916995"/>
                  <a:pt x="709265" y="922967"/>
                  <a:pt x="697155" y="929602"/>
                </a:cubicBezTo>
                <a:cubicBezTo>
                  <a:pt x="685046" y="936237"/>
                  <a:pt x="670531" y="942292"/>
                  <a:pt x="653611" y="947766"/>
                </a:cubicBezTo>
                <a:cubicBezTo>
                  <a:pt x="636691" y="953240"/>
                  <a:pt x="616620" y="955977"/>
                  <a:pt x="593396" y="955977"/>
                </a:cubicBezTo>
                <a:cubicBezTo>
                  <a:pt x="567851" y="955977"/>
                  <a:pt x="544876" y="951581"/>
                  <a:pt x="524473" y="942790"/>
                </a:cubicBezTo>
                <a:cubicBezTo>
                  <a:pt x="504069" y="933998"/>
                  <a:pt x="486652" y="920644"/>
                  <a:pt x="472220" y="902729"/>
                </a:cubicBezTo>
                <a:cubicBezTo>
                  <a:pt x="457788" y="884814"/>
                  <a:pt x="446674" y="862005"/>
                  <a:pt x="438878" y="834303"/>
                </a:cubicBezTo>
                <a:cubicBezTo>
                  <a:pt x="431082" y="806601"/>
                  <a:pt x="427183" y="773839"/>
                  <a:pt x="427183" y="736018"/>
                </a:cubicBezTo>
                <a:cubicBezTo>
                  <a:pt x="427183" y="701515"/>
                  <a:pt x="430833" y="670495"/>
                  <a:pt x="438132" y="642959"/>
                </a:cubicBezTo>
                <a:cubicBezTo>
                  <a:pt x="445430" y="615423"/>
                  <a:pt x="456130" y="591950"/>
                  <a:pt x="470230" y="572542"/>
                </a:cubicBezTo>
                <a:cubicBezTo>
                  <a:pt x="484329" y="553134"/>
                  <a:pt x="501415" y="538205"/>
                  <a:pt x="521487" y="527754"/>
                </a:cubicBezTo>
                <a:cubicBezTo>
                  <a:pt x="541559" y="517304"/>
                  <a:pt x="564367" y="512079"/>
                  <a:pt x="589913" y="512079"/>
                </a:cubicBezTo>
                <a:cubicBezTo>
                  <a:pt x="613136" y="512079"/>
                  <a:pt x="633125" y="514982"/>
                  <a:pt x="649879" y="520787"/>
                </a:cubicBezTo>
                <a:cubicBezTo>
                  <a:pt x="666633" y="526593"/>
                  <a:pt x="681065" y="533063"/>
                  <a:pt x="693174" y="540196"/>
                </a:cubicBezTo>
                <a:cubicBezTo>
                  <a:pt x="705283" y="547328"/>
                  <a:pt x="715153" y="553798"/>
                  <a:pt x="722784" y="559604"/>
                </a:cubicBezTo>
                <a:cubicBezTo>
                  <a:pt x="730414" y="565410"/>
                  <a:pt x="736718" y="568312"/>
                  <a:pt x="741694" y="568312"/>
                </a:cubicBezTo>
                <a:cubicBezTo>
                  <a:pt x="744680" y="568312"/>
                  <a:pt x="747334" y="567317"/>
                  <a:pt x="749657" y="565327"/>
                </a:cubicBezTo>
                <a:cubicBezTo>
                  <a:pt x="751979" y="563336"/>
                  <a:pt x="753970" y="560184"/>
                  <a:pt x="755628" y="555871"/>
                </a:cubicBezTo>
                <a:cubicBezTo>
                  <a:pt x="757287" y="551558"/>
                  <a:pt x="758448" y="545918"/>
                  <a:pt x="759112" y="538951"/>
                </a:cubicBezTo>
                <a:cubicBezTo>
                  <a:pt x="759775" y="531984"/>
                  <a:pt x="760107" y="523524"/>
                  <a:pt x="760107" y="513572"/>
                </a:cubicBezTo>
                <a:cubicBezTo>
                  <a:pt x="760107" y="504282"/>
                  <a:pt x="759858" y="496486"/>
                  <a:pt x="759361" y="490182"/>
                </a:cubicBezTo>
                <a:cubicBezTo>
                  <a:pt x="758863" y="483879"/>
                  <a:pt x="758117" y="478405"/>
                  <a:pt x="757121" y="473760"/>
                </a:cubicBezTo>
                <a:cubicBezTo>
                  <a:pt x="756126" y="469115"/>
                  <a:pt x="754799" y="465300"/>
                  <a:pt x="753140" y="462314"/>
                </a:cubicBezTo>
                <a:cubicBezTo>
                  <a:pt x="751481" y="459328"/>
                  <a:pt x="748413" y="455596"/>
                  <a:pt x="743934" y="451117"/>
                </a:cubicBezTo>
                <a:cubicBezTo>
                  <a:pt x="739455" y="446638"/>
                  <a:pt x="731576" y="441247"/>
                  <a:pt x="720296" y="434944"/>
                </a:cubicBezTo>
                <a:cubicBezTo>
                  <a:pt x="709016" y="428640"/>
                  <a:pt x="696326" y="423083"/>
                  <a:pt x="682226" y="418273"/>
                </a:cubicBezTo>
                <a:cubicBezTo>
                  <a:pt x="668126" y="413462"/>
                  <a:pt x="652782" y="409564"/>
                  <a:pt x="636194" y="406578"/>
                </a:cubicBezTo>
                <a:cubicBezTo>
                  <a:pt x="619606" y="403592"/>
                  <a:pt x="602354" y="402099"/>
                  <a:pt x="584439" y="402099"/>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8" name="D_answer"/>
          <p:cNvSpPr/>
          <p:nvPr/>
        </p:nvSpPr>
        <p:spPr>
          <a:xfrm>
            <a:off x="7480891"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panose="02000000000000000000" pitchFamily="2" charset="0"/>
                <a:ea typeface="Roboto" panose="02000000000000000000" pitchFamily="2" charset="0"/>
              </a:rPr>
              <a:t>God of the ocean and horses, his symbol was a trident</a:t>
            </a:r>
          </a:p>
        </p:txBody>
      </p:sp>
      <p:sp>
        <p:nvSpPr>
          <p:cNvPr id="43" name="D"/>
          <p:cNvSpPr/>
          <p:nvPr/>
        </p:nvSpPr>
        <p:spPr>
          <a:xfrm>
            <a:off x="6321501" y="4178497"/>
            <a:ext cx="1043940" cy="1440000"/>
          </a:xfrm>
          <a:custGeom>
            <a:avLst/>
            <a:gdLst/>
            <a:ahLst/>
            <a:cxnLst/>
            <a:rect l="l" t="t" r="r" b="b"/>
            <a:pathLst>
              <a:path w="1043940" h="1440000">
                <a:moveTo>
                  <a:pt x="395528" y="515065"/>
                </a:moveTo>
                <a:lnTo>
                  <a:pt x="461714" y="515065"/>
                </a:lnTo>
                <a:cubicBezTo>
                  <a:pt x="501858" y="515065"/>
                  <a:pt x="534288" y="520456"/>
                  <a:pt x="559004" y="531238"/>
                </a:cubicBezTo>
                <a:cubicBezTo>
                  <a:pt x="583720" y="542020"/>
                  <a:pt x="603958" y="557032"/>
                  <a:pt x="619716" y="576275"/>
                </a:cubicBezTo>
                <a:cubicBezTo>
                  <a:pt x="635475" y="595517"/>
                  <a:pt x="646921" y="618243"/>
                  <a:pt x="654054" y="644452"/>
                </a:cubicBezTo>
                <a:cubicBezTo>
                  <a:pt x="661187" y="670661"/>
                  <a:pt x="664753" y="699027"/>
                  <a:pt x="664753" y="729549"/>
                </a:cubicBezTo>
                <a:cubicBezTo>
                  <a:pt x="664753" y="766707"/>
                  <a:pt x="660689" y="799219"/>
                  <a:pt x="652561" y="827087"/>
                </a:cubicBezTo>
                <a:cubicBezTo>
                  <a:pt x="644433" y="854955"/>
                  <a:pt x="632157" y="878262"/>
                  <a:pt x="615735" y="897006"/>
                </a:cubicBezTo>
                <a:cubicBezTo>
                  <a:pt x="599313" y="915751"/>
                  <a:pt x="578827" y="929768"/>
                  <a:pt x="554276" y="939057"/>
                </a:cubicBezTo>
                <a:cubicBezTo>
                  <a:pt x="529726" y="948347"/>
                  <a:pt x="499535" y="952991"/>
                  <a:pt x="463705" y="952991"/>
                </a:cubicBezTo>
                <a:lnTo>
                  <a:pt x="395528" y="952991"/>
                </a:lnTo>
                <a:close/>
                <a:moveTo>
                  <a:pt x="303961" y="412550"/>
                </a:moveTo>
                <a:cubicBezTo>
                  <a:pt x="293013" y="412550"/>
                  <a:pt x="283807" y="415785"/>
                  <a:pt x="276342" y="422254"/>
                </a:cubicBezTo>
                <a:cubicBezTo>
                  <a:pt x="268877" y="428723"/>
                  <a:pt x="265145" y="439257"/>
                  <a:pt x="265145" y="453854"/>
                </a:cubicBezTo>
                <a:lnTo>
                  <a:pt x="265145" y="1015197"/>
                </a:lnTo>
                <a:cubicBezTo>
                  <a:pt x="265145" y="1029794"/>
                  <a:pt x="268877" y="1040328"/>
                  <a:pt x="276342" y="1046797"/>
                </a:cubicBezTo>
                <a:cubicBezTo>
                  <a:pt x="283807" y="1053267"/>
                  <a:pt x="293013" y="1056501"/>
                  <a:pt x="303961" y="1056501"/>
                </a:cubicBezTo>
                <a:lnTo>
                  <a:pt x="457733" y="1056501"/>
                </a:lnTo>
                <a:cubicBezTo>
                  <a:pt x="514796" y="1056501"/>
                  <a:pt x="563980" y="1050281"/>
                  <a:pt x="605285" y="1037840"/>
                </a:cubicBezTo>
                <a:cubicBezTo>
                  <a:pt x="646589" y="1025398"/>
                  <a:pt x="681673" y="1005907"/>
                  <a:pt x="710536" y="979366"/>
                </a:cubicBezTo>
                <a:cubicBezTo>
                  <a:pt x="739400" y="952825"/>
                  <a:pt x="761545" y="918571"/>
                  <a:pt x="776972" y="876603"/>
                </a:cubicBezTo>
                <a:cubicBezTo>
                  <a:pt x="792399" y="834635"/>
                  <a:pt x="800112" y="784124"/>
                  <a:pt x="800112" y="725070"/>
                </a:cubicBezTo>
                <a:cubicBezTo>
                  <a:pt x="800112" y="673979"/>
                  <a:pt x="792979" y="629025"/>
                  <a:pt x="778714" y="590209"/>
                </a:cubicBezTo>
                <a:cubicBezTo>
                  <a:pt x="764448" y="551393"/>
                  <a:pt x="743630" y="518797"/>
                  <a:pt x="716259" y="492422"/>
                </a:cubicBezTo>
                <a:cubicBezTo>
                  <a:pt x="688889" y="466047"/>
                  <a:pt x="655215" y="446141"/>
                  <a:pt x="615238" y="432704"/>
                </a:cubicBezTo>
                <a:cubicBezTo>
                  <a:pt x="575260" y="419268"/>
                  <a:pt x="526574" y="412550"/>
                  <a:pt x="469179"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51" name="Question box"/>
          <p:cNvSpPr/>
          <p:nvPr/>
        </p:nvSpPr>
        <p:spPr>
          <a:xfrm>
            <a:off x="316951" y="306052"/>
            <a:ext cx="11520000" cy="2160000"/>
          </a:xfrm>
          <a:prstGeom prst="roundRect">
            <a:avLst/>
          </a:pr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latin typeface="Roboto Medium" panose="02000000000000000000" pitchFamily="2" charset="0"/>
                <a:ea typeface="Roboto Medium" panose="02000000000000000000" pitchFamily="2" charset="0"/>
              </a:rPr>
              <a:t>7. Which description below best describes the god Poseidon?</a:t>
            </a:r>
          </a:p>
        </p:txBody>
      </p:sp>
    </p:spTree>
    <p:extLst>
      <p:ext uri="{BB962C8B-B14F-4D97-AF65-F5344CB8AC3E}">
        <p14:creationId xmlns="" xmlns:p14="http://schemas.microsoft.com/office/powerpoint/2010/main" val="4052105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50" fill="hold"/>
                                        <p:tgtEl>
                                          <p:spTgt spid="24"/>
                                        </p:tgtEl>
                                        <p:attrNameLst>
                                          <p:attrName>fillcolor</p:attrName>
                                        </p:attrNameLst>
                                      </p:cBhvr>
                                      <p:to>
                                        <a:srgbClr val="FF0000"/>
                                      </p:to>
                                    </p:animClr>
                                    <p:set>
                                      <p:cBhvr>
                                        <p:cTn id="7" dur="250" fill="hold"/>
                                        <p:tgtEl>
                                          <p:spTgt spid="24"/>
                                        </p:tgtEl>
                                        <p:attrNameLst>
                                          <p:attrName>fill.type</p:attrName>
                                        </p:attrNameLst>
                                      </p:cBhvr>
                                      <p:to>
                                        <p:strVal val="solid"/>
                                      </p:to>
                                    </p:set>
                                    <p:set>
                                      <p:cBhvr>
                                        <p:cTn id="8" dur="250" fill="hold"/>
                                        <p:tgtEl>
                                          <p:spTgt spid="2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50" fill="hold"/>
                                        <p:tgtEl>
                                          <p:spTgt spid="40"/>
                                        </p:tgtEl>
                                        <p:attrNameLst>
                                          <p:attrName>fillcolor</p:attrName>
                                        </p:attrNameLst>
                                      </p:cBhvr>
                                      <p:to>
                                        <a:srgbClr val="FF0000"/>
                                      </p:to>
                                    </p:animClr>
                                    <p:set>
                                      <p:cBhvr>
                                        <p:cTn id="11" dur="250" fill="hold"/>
                                        <p:tgtEl>
                                          <p:spTgt spid="40"/>
                                        </p:tgtEl>
                                        <p:attrNameLst>
                                          <p:attrName>fill.type</p:attrName>
                                        </p:attrNameLst>
                                      </p:cBhvr>
                                      <p:to>
                                        <p:strVal val="solid"/>
                                      </p:to>
                                    </p:set>
                                    <p:set>
                                      <p:cBhvr>
                                        <p:cTn id="12" dur="250" fill="hold"/>
                                        <p:tgtEl>
                                          <p:spTgt spid="4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13" restart="whenNotActive" fill="hold" evtFilter="cancelBubble" nodeType="interactiveSeq">
                <p:stCondLst>
                  <p:cond evt="onClick" delay="0">
                    <p:tgtEl>
                      <p:spTgt spid="34"/>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42"/>
                                        </p:tgtEl>
                                        <p:attrNameLst>
                                          <p:attrName>fillcolor</p:attrName>
                                        </p:attrNameLst>
                                      </p:cBhvr>
                                      <p:to>
                                        <a:srgbClr val="FF0000"/>
                                      </p:to>
                                    </p:animClr>
                                    <p:set>
                                      <p:cBhvr>
                                        <p:cTn id="18" dur="250" fill="hold"/>
                                        <p:tgtEl>
                                          <p:spTgt spid="42"/>
                                        </p:tgtEl>
                                        <p:attrNameLst>
                                          <p:attrName>fill.type</p:attrName>
                                        </p:attrNameLst>
                                      </p:cBhvr>
                                      <p:to>
                                        <p:strVal val="solid"/>
                                      </p:to>
                                    </p:set>
                                    <p:set>
                                      <p:cBhvr>
                                        <p:cTn id="19" dur="250" fill="hold"/>
                                        <p:tgtEl>
                                          <p:spTgt spid="42"/>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50" fill="hold"/>
                                        <p:tgtEl>
                                          <p:spTgt spid="34"/>
                                        </p:tgtEl>
                                        <p:attrNameLst>
                                          <p:attrName>fillcolor</p:attrName>
                                        </p:attrNameLst>
                                      </p:cBhvr>
                                      <p:to>
                                        <a:srgbClr val="FF0000"/>
                                      </p:to>
                                    </p:animClr>
                                    <p:set>
                                      <p:cBhvr>
                                        <p:cTn id="22" dur="250" fill="hold"/>
                                        <p:tgtEl>
                                          <p:spTgt spid="34"/>
                                        </p:tgtEl>
                                        <p:attrNameLst>
                                          <p:attrName>fill.type</p:attrName>
                                        </p:attrNameLst>
                                      </p:cBhvr>
                                      <p:to>
                                        <p:strVal val="solid"/>
                                      </p:to>
                                    </p:set>
                                    <p:set>
                                      <p:cBhvr>
                                        <p:cTn id="23" dur="25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24" restart="whenNotActive" fill="hold" evtFilter="cancelBubble" nodeType="interactiveSeq">
                <p:stCondLst>
                  <p:cond evt="onClick" delay="0">
                    <p:tgtEl>
                      <p:spTgt spid="3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30"/>
                                        </p:tgtEl>
                                        <p:attrNameLst>
                                          <p:attrName>fillcolor</p:attrName>
                                        </p:attrNameLst>
                                      </p:cBhvr>
                                      <p:to>
                                        <a:srgbClr val="FF0000"/>
                                      </p:to>
                                    </p:animClr>
                                    <p:set>
                                      <p:cBhvr>
                                        <p:cTn id="29" dur="250" fill="hold"/>
                                        <p:tgtEl>
                                          <p:spTgt spid="30"/>
                                        </p:tgtEl>
                                        <p:attrNameLst>
                                          <p:attrName>fill.type</p:attrName>
                                        </p:attrNameLst>
                                      </p:cBhvr>
                                      <p:to>
                                        <p:strVal val="solid"/>
                                      </p:to>
                                    </p:set>
                                    <p:set>
                                      <p:cBhvr>
                                        <p:cTn id="30" dur="250" fill="hold"/>
                                        <p:tgtEl>
                                          <p:spTgt spid="30"/>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50" fill="hold"/>
                                        <p:tgtEl>
                                          <p:spTgt spid="41"/>
                                        </p:tgtEl>
                                        <p:attrNameLst>
                                          <p:attrName>fillcolor</p:attrName>
                                        </p:attrNameLst>
                                      </p:cBhvr>
                                      <p:to>
                                        <a:srgbClr val="FF0000"/>
                                      </p:to>
                                    </p:animClr>
                                    <p:set>
                                      <p:cBhvr>
                                        <p:cTn id="33" dur="250" fill="hold"/>
                                        <p:tgtEl>
                                          <p:spTgt spid="41"/>
                                        </p:tgtEl>
                                        <p:attrNameLst>
                                          <p:attrName>fill.type</p:attrName>
                                        </p:attrNameLst>
                                      </p:cBhvr>
                                      <p:to>
                                        <p:strVal val="solid"/>
                                      </p:to>
                                    </p:set>
                                    <p:set>
                                      <p:cBhvr>
                                        <p:cTn id="34" dur="250" fill="hold"/>
                                        <p:tgtEl>
                                          <p:spTgt spid="41"/>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43"/>
                                        </p:tgtEl>
                                        <p:attrNameLst>
                                          <p:attrName>fillcolor</p:attrName>
                                        </p:attrNameLst>
                                      </p:cBhvr>
                                      <p:to>
                                        <a:srgbClr val="00B050"/>
                                      </p:to>
                                    </p:animClr>
                                    <p:set>
                                      <p:cBhvr>
                                        <p:cTn id="40" dur="250" fill="hold"/>
                                        <p:tgtEl>
                                          <p:spTgt spid="43"/>
                                        </p:tgtEl>
                                        <p:attrNameLst>
                                          <p:attrName>fill.type</p:attrName>
                                        </p:attrNameLst>
                                      </p:cBhvr>
                                      <p:to>
                                        <p:strVal val="solid"/>
                                      </p:to>
                                    </p:set>
                                    <p:set>
                                      <p:cBhvr>
                                        <p:cTn id="41" dur="250" fill="hold"/>
                                        <p:tgtEl>
                                          <p:spTgt spid="43"/>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50" fill="hold"/>
                                        <p:tgtEl>
                                          <p:spTgt spid="38"/>
                                        </p:tgtEl>
                                        <p:attrNameLst>
                                          <p:attrName>fillcolor</p:attrName>
                                        </p:attrNameLst>
                                      </p:cBhvr>
                                      <p:to>
                                        <a:srgbClr val="00B050"/>
                                      </p:to>
                                    </p:animClr>
                                    <p:set>
                                      <p:cBhvr>
                                        <p:cTn id="44" dur="250" fill="hold"/>
                                        <p:tgtEl>
                                          <p:spTgt spid="38"/>
                                        </p:tgtEl>
                                        <p:attrNameLst>
                                          <p:attrName>fill.type</p:attrName>
                                        </p:attrNameLst>
                                      </p:cBhvr>
                                      <p:to>
                                        <p:strVal val="solid"/>
                                      </p:to>
                                    </p:set>
                                    <p:set>
                                      <p:cBhvr>
                                        <p:cTn id="45" dur="25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reptunghi 6"/>
          <p:cNvSpPr/>
          <p:nvPr/>
        </p:nvSpPr>
        <p:spPr>
          <a:xfrm flipH="1">
            <a:off x="5833908" y="1720840"/>
            <a:ext cx="5666179" cy="3416320"/>
          </a:xfrm>
          <a:prstGeom prst="rect">
            <a:avLst/>
          </a:prstGeom>
        </p:spPr>
        <p:txBody>
          <a:bodyPr wrap="square">
            <a:spAutoFit/>
          </a:bodyPr>
          <a:lstStyle/>
          <a:p>
            <a:pPr indent="457200"/>
            <a:r>
              <a:rPr lang="en-US" sz="3600" b="1" spc="300" dirty="0">
                <a:solidFill>
                  <a:schemeClr val="bg1"/>
                </a:solidFill>
                <a:latin typeface="Roboto" panose="02000000000000000000" pitchFamily="2" charset="0"/>
                <a:ea typeface="Roboto" panose="02000000000000000000" pitchFamily="2" charset="0"/>
              </a:rPr>
              <a:t>Poseidon</a:t>
            </a:r>
            <a:r>
              <a:rPr lang="en-US" sz="3600" spc="300" dirty="0">
                <a:solidFill>
                  <a:schemeClr val="bg1"/>
                </a:solidFill>
                <a:latin typeface="Roboto" panose="02000000000000000000" pitchFamily="2" charset="0"/>
                <a:ea typeface="Roboto" panose="02000000000000000000" pitchFamily="2" charset="0"/>
              </a:rPr>
              <a:t> - God of the ocean, earthquakes, and horses. His symbol is the trident. He is Zeus' and Hades brother.</a:t>
            </a:r>
          </a:p>
        </p:txBody>
      </p:sp>
      <p:pic>
        <p:nvPicPr>
          <p:cNvPr id="6" name="Picture 2" descr="C:\Users\Lacramioara\Desktop\Docum Inclusion\Poseidon-marble-statue-Melos-National-Archaeological-Museum.jpg">
            <a:extLst>
              <a:ext uri="{FF2B5EF4-FFF2-40B4-BE49-F238E27FC236}">
                <a16:creationId xmlns="" xmlns:a16="http://schemas.microsoft.com/office/drawing/2014/main" id="{4FABACEE-B710-4615-8700-852A8C77BD5C}"/>
              </a:ext>
            </a:extLst>
          </p:cNvPr>
          <p:cNvPicPr>
            <a:picLocks noChangeAspect="1" noChangeArrowheads="1"/>
          </p:cNvPicPr>
          <p:nvPr/>
        </p:nvPicPr>
        <p:blipFill>
          <a:blip r:embed="rId2"/>
          <a:srcRect/>
          <a:stretch>
            <a:fillRect/>
          </a:stretch>
        </p:blipFill>
        <p:spPr bwMode="auto">
          <a:xfrm>
            <a:off x="568871" y="632460"/>
            <a:ext cx="4008120" cy="5593080"/>
          </a:xfrm>
          <a:prstGeom prst="rect">
            <a:avLst/>
          </a:prstGeom>
          <a:noFill/>
        </p:spPr>
      </p:pic>
    </p:spTree>
    <p:extLst>
      <p:ext uri="{BB962C8B-B14F-4D97-AF65-F5344CB8AC3E}">
        <p14:creationId xmlns="" xmlns:p14="http://schemas.microsoft.com/office/powerpoint/2010/main" val="28143105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956910F7-87A6-42C9-9F15-AAAD6DC77FDB}"/>
              </a:ext>
            </a:extLst>
          </p:cNvPr>
          <p:cNvGrpSpPr/>
          <p:nvPr/>
        </p:nvGrpSpPr>
        <p:grpSpPr>
          <a:xfrm>
            <a:off x="573199" y="0"/>
            <a:ext cx="11045601" cy="6858000"/>
            <a:chOff x="573199" y="0"/>
            <a:chExt cx="11045601" cy="6858000"/>
          </a:xfrm>
        </p:grpSpPr>
        <p:sp>
          <p:nvSpPr>
            <p:cNvPr id="23" name="Speech Bubble: Oval 22">
              <a:extLst>
                <a:ext uri="{FF2B5EF4-FFF2-40B4-BE49-F238E27FC236}">
                  <a16:creationId xmlns="" xmlns:a16="http://schemas.microsoft.com/office/drawing/2014/main" id="{4696E621-094E-4BC5-9D21-03B92F5EE2C8}"/>
                </a:ext>
              </a:extLst>
            </p:cNvPr>
            <p:cNvSpPr/>
            <p:nvPr/>
          </p:nvSpPr>
          <p:spPr>
            <a:xfrm>
              <a:off x="573199" y="4268603"/>
              <a:ext cx="4925417" cy="2589397"/>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peech Bubble: Oval 24">
              <a:extLst>
                <a:ext uri="{FF2B5EF4-FFF2-40B4-BE49-F238E27FC236}">
                  <a16:creationId xmlns="" xmlns:a16="http://schemas.microsoft.com/office/drawing/2014/main" id="{2DDF97E3-B906-43E5-9A43-CD2817525EC8}"/>
                </a:ext>
              </a:extLst>
            </p:cNvPr>
            <p:cNvSpPr/>
            <p:nvPr/>
          </p:nvSpPr>
          <p:spPr>
            <a:xfrm>
              <a:off x="1846637" y="2106194"/>
              <a:ext cx="6795945" cy="3572775"/>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Oval 25">
              <a:extLst>
                <a:ext uri="{FF2B5EF4-FFF2-40B4-BE49-F238E27FC236}">
                  <a16:creationId xmlns="" xmlns:a16="http://schemas.microsoft.com/office/drawing/2014/main" id="{A5F84EDB-6201-49B9-A40C-D0BA33226F72}"/>
                </a:ext>
              </a:extLst>
            </p:cNvPr>
            <p:cNvSpPr/>
            <p:nvPr/>
          </p:nvSpPr>
          <p:spPr>
            <a:xfrm>
              <a:off x="3633254" y="0"/>
              <a:ext cx="7985546" cy="4198172"/>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Odysseus</a:t>
            </a:r>
          </a:p>
        </p:txBody>
      </p:sp>
      <p:sp>
        <p:nvSpPr>
          <p:cNvPr id="40" name="A"/>
          <p:cNvSpPr/>
          <p:nvPr/>
        </p:nvSpPr>
        <p:spPr>
          <a:xfrm>
            <a:off x="316950" y="2635836"/>
            <a:ext cx="1043940" cy="1440000"/>
          </a:xfrm>
          <a:custGeom>
            <a:avLst/>
            <a:gdLst/>
            <a:ahLst/>
            <a:cxnLst/>
            <a:rect l="l" t="t" r="r" b="b"/>
            <a:pathLst>
              <a:path w="1043940" h="1440000">
                <a:moveTo>
                  <a:pt x="509218" y="535468"/>
                </a:moveTo>
                <a:lnTo>
                  <a:pt x="509715" y="535468"/>
                </a:lnTo>
                <a:lnTo>
                  <a:pt x="600784" y="809172"/>
                </a:lnTo>
                <a:lnTo>
                  <a:pt x="418149" y="809172"/>
                </a:lnTo>
                <a:close/>
                <a:moveTo>
                  <a:pt x="511208" y="409564"/>
                </a:moveTo>
                <a:cubicBezTo>
                  <a:pt x="494289" y="409564"/>
                  <a:pt x="480686" y="409813"/>
                  <a:pt x="470402" y="410310"/>
                </a:cubicBezTo>
                <a:cubicBezTo>
                  <a:pt x="460117" y="410808"/>
                  <a:pt x="452072" y="411969"/>
                  <a:pt x="446266" y="413794"/>
                </a:cubicBezTo>
                <a:cubicBezTo>
                  <a:pt x="440460" y="415619"/>
                  <a:pt x="436230" y="418273"/>
                  <a:pt x="433576" y="421756"/>
                </a:cubicBezTo>
                <a:cubicBezTo>
                  <a:pt x="430922" y="425240"/>
                  <a:pt x="428600" y="429801"/>
                  <a:pt x="426609" y="435441"/>
                </a:cubicBezTo>
                <a:lnTo>
                  <a:pt x="228049" y="1006737"/>
                </a:lnTo>
                <a:cubicBezTo>
                  <a:pt x="224068" y="1018348"/>
                  <a:pt x="221580" y="1027638"/>
                  <a:pt x="220584" y="1034605"/>
                </a:cubicBezTo>
                <a:cubicBezTo>
                  <a:pt x="219589" y="1041572"/>
                  <a:pt x="220750" y="1046963"/>
                  <a:pt x="224068" y="1050778"/>
                </a:cubicBezTo>
                <a:cubicBezTo>
                  <a:pt x="227385" y="1054594"/>
                  <a:pt x="233357" y="1056999"/>
                  <a:pt x="241983" y="1057994"/>
                </a:cubicBezTo>
                <a:cubicBezTo>
                  <a:pt x="250609" y="1058989"/>
                  <a:pt x="262552" y="1059487"/>
                  <a:pt x="277813" y="1059487"/>
                </a:cubicBezTo>
                <a:cubicBezTo>
                  <a:pt x="292079" y="1059487"/>
                  <a:pt x="303608" y="1059155"/>
                  <a:pt x="312400" y="1058492"/>
                </a:cubicBezTo>
                <a:cubicBezTo>
                  <a:pt x="321191" y="1057828"/>
                  <a:pt x="327992" y="1056584"/>
                  <a:pt x="332803" y="1054759"/>
                </a:cubicBezTo>
                <a:cubicBezTo>
                  <a:pt x="337614" y="1052935"/>
                  <a:pt x="341097" y="1050446"/>
                  <a:pt x="343254" y="1047295"/>
                </a:cubicBezTo>
                <a:cubicBezTo>
                  <a:pt x="345410" y="1044143"/>
                  <a:pt x="347152" y="1040245"/>
                  <a:pt x="348479" y="1035600"/>
                </a:cubicBezTo>
                <a:lnTo>
                  <a:pt x="389286" y="909696"/>
                </a:lnTo>
                <a:lnTo>
                  <a:pt x="631141" y="909696"/>
                </a:lnTo>
                <a:lnTo>
                  <a:pt x="674436" y="1039084"/>
                </a:lnTo>
                <a:cubicBezTo>
                  <a:pt x="675763" y="1043397"/>
                  <a:pt x="677422" y="1046880"/>
                  <a:pt x="679412" y="1049534"/>
                </a:cubicBezTo>
                <a:cubicBezTo>
                  <a:pt x="681403" y="1052188"/>
                  <a:pt x="684886" y="1054262"/>
                  <a:pt x="689863" y="1055755"/>
                </a:cubicBezTo>
                <a:cubicBezTo>
                  <a:pt x="694839" y="1057248"/>
                  <a:pt x="702055" y="1058243"/>
                  <a:pt x="711510" y="1058741"/>
                </a:cubicBezTo>
                <a:cubicBezTo>
                  <a:pt x="720965" y="1059238"/>
                  <a:pt x="734153" y="1059487"/>
                  <a:pt x="751073" y="1059487"/>
                </a:cubicBezTo>
                <a:cubicBezTo>
                  <a:pt x="767329" y="1059487"/>
                  <a:pt x="780102" y="1059072"/>
                  <a:pt x="789391" y="1058243"/>
                </a:cubicBezTo>
                <a:cubicBezTo>
                  <a:pt x="798681" y="1057413"/>
                  <a:pt x="805150" y="1055257"/>
                  <a:pt x="808800" y="1051774"/>
                </a:cubicBezTo>
                <a:cubicBezTo>
                  <a:pt x="812449" y="1048290"/>
                  <a:pt x="813776" y="1043065"/>
                  <a:pt x="812781" y="1036098"/>
                </a:cubicBezTo>
                <a:cubicBezTo>
                  <a:pt x="811785" y="1029131"/>
                  <a:pt x="809297" y="1019676"/>
                  <a:pt x="805316" y="1007732"/>
                </a:cubicBezTo>
                <a:lnTo>
                  <a:pt x="606258" y="436934"/>
                </a:lnTo>
                <a:cubicBezTo>
                  <a:pt x="604268" y="430631"/>
                  <a:pt x="601863" y="425654"/>
                  <a:pt x="599043" y="422005"/>
                </a:cubicBezTo>
                <a:cubicBezTo>
                  <a:pt x="596223" y="418356"/>
                  <a:pt x="591578" y="415619"/>
                  <a:pt x="585109" y="413794"/>
                </a:cubicBezTo>
                <a:cubicBezTo>
                  <a:pt x="578639" y="411969"/>
                  <a:pt x="569599" y="410808"/>
                  <a:pt x="557987" y="410310"/>
                </a:cubicBezTo>
                <a:cubicBezTo>
                  <a:pt x="546375" y="409813"/>
                  <a:pt x="530782" y="409564"/>
                  <a:pt x="511208" y="409564"/>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0"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Achilles</a:t>
            </a:r>
          </a:p>
        </p:txBody>
      </p:sp>
      <p:sp>
        <p:nvSpPr>
          <p:cNvPr id="41" name="B"/>
          <p:cNvSpPr/>
          <p:nvPr/>
        </p:nvSpPr>
        <p:spPr>
          <a:xfrm>
            <a:off x="6321501" y="2635836"/>
            <a:ext cx="1043940" cy="1440000"/>
          </a:xfrm>
          <a:custGeom>
            <a:avLst/>
            <a:gdLst/>
            <a:ahLst/>
            <a:cxnLst/>
            <a:rect l="l" t="t" r="r" b="b"/>
            <a:pathLst>
              <a:path w="1043940" h="1440000">
                <a:moveTo>
                  <a:pt x="429224" y="773342"/>
                </a:moveTo>
                <a:lnTo>
                  <a:pt x="506857" y="773342"/>
                </a:lnTo>
                <a:cubicBezTo>
                  <a:pt x="530744" y="773342"/>
                  <a:pt x="550152" y="775498"/>
                  <a:pt x="565081" y="779811"/>
                </a:cubicBezTo>
                <a:cubicBezTo>
                  <a:pt x="580010" y="784124"/>
                  <a:pt x="592286" y="790262"/>
                  <a:pt x="601907" y="798224"/>
                </a:cubicBezTo>
                <a:cubicBezTo>
                  <a:pt x="611528" y="806186"/>
                  <a:pt x="618827" y="816056"/>
                  <a:pt x="623803" y="827834"/>
                </a:cubicBezTo>
                <a:cubicBezTo>
                  <a:pt x="628779" y="839611"/>
                  <a:pt x="631268" y="852965"/>
                  <a:pt x="631268" y="867894"/>
                </a:cubicBezTo>
                <a:cubicBezTo>
                  <a:pt x="631268" y="882160"/>
                  <a:pt x="628697" y="894850"/>
                  <a:pt x="623554" y="905964"/>
                </a:cubicBezTo>
                <a:cubicBezTo>
                  <a:pt x="618412" y="917078"/>
                  <a:pt x="611279" y="926367"/>
                  <a:pt x="602156" y="933832"/>
                </a:cubicBezTo>
                <a:cubicBezTo>
                  <a:pt x="593032" y="941297"/>
                  <a:pt x="582250" y="946937"/>
                  <a:pt x="569809" y="950752"/>
                </a:cubicBezTo>
                <a:cubicBezTo>
                  <a:pt x="557368" y="954567"/>
                  <a:pt x="542024" y="956475"/>
                  <a:pt x="523777" y="956475"/>
                </a:cubicBezTo>
                <a:lnTo>
                  <a:pt x="429224" y="956475"/>
                </a:lnTo>
                <a:close/>
                <a:moveTo>
                  <a:pt x="429224" y="510586"/>
                </a:moveTo>
                <a:lnTo>
                  <a:pt x="495411" y="510586"/>
                </a:lnTo>
                <a:cubicBezTo>
                  <a:pt x="515648" y="510586"/>
                  <a:pt x="531822" y="512410"/>
                  <a:pt x="543931" y="516060"/>
                </a:cubicBezTo>
                <a:cubicBezTo>
                  <a:pt x="556040" y="519709"/>
                  <a:pt x="566076" y="524934"/>
                  <a:pt x="574039" y="531735"/>
                </a:cubicBezTo>
                <a:cubicBezTo>
                  <a:pt x="582001" y="538537"/>
                  <a:pt x="587973" y="547080"/>
                  <a:pt x="591954" y="557364"/>
                </a:cubicBezTo>
                <a:cubicBezTo>
                  <a:pt x="595935" y="567649"/>
                  <a:pt x="597926" y="579260"/>
                  <a:pt x="597926" y="592199"/>
                </a:cubicBezTo>
                <a:cubicBezTo>
                  <a:pt x="597926" y="603811"/>
                  <a:pt x="596101" y="614842"/>
                  <a:pt x="592451" y="625293"/>
                </a:cubicBezTo>
                <a:cubicBezTo>
                  <a:pt x="588802" y="635743"/>
                  <a:pt x="583245" y="644867"/>
                  <a:pt x="575780" y="652663"/>
                </a:cubicBezTo>
                <a:cubicBezTo>
                  <a:pt x="568316" y="660459"/>
                  <a:pt x="558943" y="666597"/>
                  <a:pt x="547663" y="671076"/>
                </a:cubicBezTo>
                <a:cubicBezTo>
                  <a:pt x="536384" y="675555"/>
                  <a:pt x="521288" y="677794"/>
                  <a:pt x="502378" y="677794"/>
                </a:cubicBezTo>
                <a:lnTo>
                  <a:pt x="429224" y="677794"/>
                </a:lnTo>
                <a:close/>
                <a:moveTo>
                  <a:pt x="339648" y="412550"/>
                </a:moveTo>
                <a:cubicBezTo>
                  <a:pt x="328700" y="412550"/>
                  <a:pt x="319494" y="415784"/>
                  <a:pt x="312029" y="422254"/>
                </a:cubicBezTo>
                <a:cubicBezTo>
                  <a:pt x="304564" y="428723"/>
                  <a:pt x="300832" y="439257"/>
                  <a:pt x="300832" y="453854"/>
                </a:cubicBezTo>
                <a:lnTo>
                  <a:pt x="300832" y="1015197"/>
                </a:lnTo>
                <a:cubicBezTo>
                  <a:pt x="300832" y="1029794"/>
                  <a:pt x="304564" y="1040328"/>
                  <a:pt x="312029" y="1046797"/>
                </a:cubicBezTo>
                <a:cubicBezTo>
                  <a:pt x="319494" y="1053266"/>
                  <a:pt x="328700" y="1056501"/>
                  <a:pt x="339648" y="1056501"/>
                </a:cubicBezTo>
                <a:lnTo>
                  <a:pt x="510838" y="1056501"/>
                </a:lnTo>
                <a:cubicBezTo>
                  <a:pt x="536715" y="1056501"/>
                  <a:pt x="560188" y="1054925"/>
                  <a:pt x="581254" y="1051774"/>
                </a:cubicBezTo>
                <a:cubicBezTo>
                  <a:pt x="602321" y="1048622"/>
                  <a:pt x="622144" y="1043728"/>
                  <a:pt x="640723" y="1037093"/>
                </a:cubicBezTo>
                <a:cubicBezTo>
                  <a:pt x="659302" y="1030458"/>
                  <a:pt x="676304" y="1021998"/>
                  <a:pt x="691731" y="1011713"/>
                </a:cubicBezTo>
                <a:cubicBezTo>
                  <a:pt x="707158" y="1001429"/>
                  <a:pt x="720429" y="989153"/>
                  <a:pt x="731543" y="974887"/>
                </a:cubicBezTo>
                <a:cubicBezTo>
                  <a:pt x="742657" y="960622"/>
                  <a:pt x="751366" y="944199"/>
                  <a:pt x="757669" y="925621"/>
                </a:cubicBezTo>
                <a:cubicBezTo>
                  <a:pt x="763973" y="907042"/>
                  <a:pt x="767124" y="886307"/>
                  <a:pt x="767124" y="863415"/>
                </a:cubicBezTo>
                <a:cubicBezTo>
                  <a:pt x="767124" y="841519"/>
                  <a:pt x="763807" y="821779"/>
                  <a:pt x="757172" y="804196"/>
                </a:cubicBezTo>
                <a:cubicBezTo>
                  <a:pt x="750536" y="786612"/>
                  <a:pt x="741496" y="771268"/>
                  <a:pt x="730050" y="758164"/>
                </a:cubicBezTo>
                <a:cubicBezTo>
                  <a:pt x="718604" y="745059"/>
                  <a:pt x="705168" y="734360"/>
                  <a:pt x="689741" y="726066"/>
                </a:cubicBezTo>
                <a:cubicBezTo>
                  <a:pt x="674314" y="717771"/>
                  <a:pt x="657477" y="711966"/>
                  <a:pt x="639230" y="708648"/>
                </a:cubicBezTo>
                <a:cubicBezTo>
                  <a:pt x="653496" y="703340"/>
                  <a:pt x="666186" y="696373"/>
                  <a:pt x="677300" y="687747"/>
                </a:cubicBezTo>
                <a:cubicBezTo>
                  <a:pt x="688414" y="679121"/>
                  <a:pt x="697786" y="669168"/>
                  <a:pt x="705417" y="657888"/>
                </a:cubicBezTo>
                <a:cubicBezTo>
                  <a:pt x="713047" y="646608"/>
                  <a:pt x="718853" y="634084"/>
                  <a:pt x="722834" y="620316"/>
                </a:cubicBezTo>
                <a:cubicBezTo>
                  <a:pt x="726815" y="606548"/>
                  <a:pt x="728806" y="591867"/>
                  <a:pt x="728806" y="576275"/>
                </a:cubicBezTo>
                <a:cubicBezTo>
                  <a:pt x="728806" y="548407"/>
                  <a:pt x="723829" y="524188"/>
                  <a:pt x="713877" y="503619"/>
                </a:cubicBezTo>
                <a:cubicBezTo>
                  <a:pt x="703924" y="483049"/>
                  <a:pt x="689575" y="466046"/>
                  <a:pt x="670830" y="452610"/>
                </a:cubicBezTo>
                <a:cubicBezTo>
                  <a:pt x="652086" y="439174"/>
                  <a:pt x="629028" y="429138"/>
                  <a:pt x="601658" y="422503"/>
                </a:cubicBezTo>
                <a:cubicBezTo>
                  <a:pt x="574287" y="415867"/>
                  <a:pt x="540862" y="412550"/>
                  <a:pt x="501383"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4" name="C_answer"/>
          <p:cNvSpPr/>
          <p:nvPr/>
        </p:nvSpPr>
        <p:spPr>
          <a:xfrm>
            <a:off x="1476340"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Hercules</a:t>
            </a:r>
          </a:p>
        </p:txBody>
      </p:sp>
      <p:sp>
        <p:nvSpPr>
          <p:cNvPr id="42" name="C"/>
          <p:cNvSpPr/>
          <p:nvPr/>
        </p:nvSpPr>
        <p:spPr>
          <a:xfrm>
            <a:off x="316951" y="4178497"/>
            <a:ext cx="1043940" cy="1440000"/>
          </a:xfrm>
          <a:custGeom>
            <a:avLst/>
            <a:gdLst/>
            <a:ahLst/>
            <a:cxnLst/>
            <a:rect l="l" t="t" r="r" b="b"/>
            <a:pathLst>
              <a:path w="1043940" h="1440000">
                <a:moveTo>
                  <a:pt x="584439" y="402099"/>
                </a:moveTo>
                <a:cubicBezTo>
                  <a:pt x="540314" y="402099"/>
                  <a:pt x="499922" y="409564"/>
                  <a:pt x="463263" y="424493"/>
                </a:cubicBezTo>
                <a:cubicBezTo>
                  <a:pt x="426603" y="439423"/>
                  <a:pt x="395168" y="461319"/>
                  <a:pt x="368959" y="490182"/>
                </a:cubicBezTo>
                <a:cubicBezTo>
                  <a:pt x="342750" y="519046"/>
                  <a:pt x="322346" y="554710"/>
                  <a:pt x="307749" y="597176"/>
                </a:cubicBezTo>
                <a:cubicBezTo>
                  <a:pt x="293151" y="639641"/>
                  <a:pt x="285852" y="688245"/>
                  <a:pt x="285852" y="742986"/>
                </a:cubicBezTo>
                <a:cubicBezTo>
                  <a:pt x="285852" y="796731"/>
                  <a:pt x="292488" y="843841"/>
                  <a:pt x="305758" y="884316"/>
                </a:cubicBezTo>
                <a:cubicBezTo>
                  <a:pt x="319029" y="924791"/>
                  <a:pt x="338105" y="958548"/>
                  <a:pt x="362987" y="985587"/>
                </a:cubicBezTo>
                <a:cubicBezTo>
                  <a:pt x="387869" y="1012626"/>
                  <a:pt x="418060" y="1032946"/>
                  <a:pt x="453558" y="1046548"/>
                </a:cubicBezTo>
                <a:cubicBezTo>
                  <a:pt x="489057" y="1060151"/>
                  <a:pt x="528869" y="1066952"/>
                  <a:pt x="572993" y="1066952"/>
                </a:cubicBezTo>
                <a:cubicBezTo>
                  <a:pt x="595553" y="1066952"/>
                  <a:pt x="616537" y="1065127"/>
                  <a:pt x="635945" y="1061478"/>
                </a:cubicBezTo>
                <a:cubicBezTo>
                  <a:pt x="655353" y="1057828"/>
                  <a:pt x="672605" y="1053267"/>
                  <a:pt x="687700" y="1047792"/>
                </a:cubicBezTo>
                <a:cubicBezTo>
                  <a:pt x="702795" y="1042318"/>
                  <a:pt x="715568" y="1036595"/>
                  <a:pt x="726019" y="1030624"/>
                </a:cubicBezTo>
                <a:cubicBezTo>
                  <a:pt x="736469" y="1024652"/>
                  <a:pt x="743519" y="1019759"/>
                  <a:pt x="747168" y="1015943"/>
                </a:cubicBezTo>
                <a:cubicBezTo>
                  <a:pt x="750818" y="1012128"/>
                  <a:pt x="753472" y="1008727"/>
                  <a:pt x="755131" y="1005742"/>
                </a:cubicBezTo>
                <a:cubicBezTo>
                  <a:pt x="756790" y="1002756"/>
                  <a:pt x="758117" y="999189"/>
                  <a:pt x="759112" y="995042"/>
                </a:cubicBezTo>
                <a:cubicBezTo>
                  <a:pt x="760107" y="990895"/>
                  <a:pt x="760854" y="985919"/>
                  <a:pt x="761351" y="980113"/>
                </a:cubicBezTo>
                <a:cubicBezTo>
                  <a:pt x="761849" y="974307"/>
                  <a:pt x="762098" y="967257"/>
                  <a:pt x="762098" y="958963"/>
                </a:cubicBezTo>
                <a:cubicBezTo>
                  <a:pt x="762098" y="947020"/>
                  <a:pt x="761766" y="937481"/>
                  <a:pt x="761103" y="930348"/>
                </a:cubicBezTo>
                <a:cubicBezTo>
                  <a:pt x="760439" y="923216"/>
                  <a:pt x="759444" y="917659"/>
                  <a:pt x="758117" y="913677"/>
                </a:cubicBezTo>
                <a:cubicBezTo>
                  <a:pt x="756790" y="909696"/>
                  <a:pt x="755131" y="907042"/>
                  <a:pt x="753140" y="905715"/>
                </a:cubicBezTo>
                <a:cubicBezTo>
                  <a:pt x="751150" y="904388"/>
                  <a:pt x="748496" y="903725"/>
                  <a:pt x="745178" y="903725"/>
                </a:cubicBezTo>
                <a:cubicBezTo>
                  <a:pt x="740865" y="903725"/>
                  <a:pt x="734810" y="906379"/>
                  <a:pt x="727014" y="911687"/>
                </a:cubicBezTo>
                <a:cubicBezTo>
                  <a:pt x="719217" y="916995"/>
                  <a:pt x="709265" y="922967"/>
                  <a:pt x="697155" y="929602"/>
                </a:cubicBezTo>
                <a:cubicBezTo>
                  <a:pt x="685046" y="936237"/>
                  <a:pt x="670531" y="942292"/>
                  <a:pt x="653611" y="947766"/>
                </a:cubicBezTo>
                <a:cubicBezTo>
                  <a:pt x="636691" y="953240"/>
                  <a:pt x="616620" y="955977"/>
                  <a:pt x="593396" y="955977"/>
                </a:cubicBezTo>
                <a:cubicBezTo>
                  <a:pt x="567851" y="955977"/>
                  <a:pt x="544876" y="951581"/>
                  <a:pt x="524473" y="942790"/>
                </a:cubicBezTo>
                <a:cubicBezTo>
                  <a:pt x="504069" y="933998"/>
                  <a:pt x="486652" y="920644"/>
                  <a:pt x="472220" y="902729"/>
                </a:cubicBezTo>
                <a:cubicBezTo>
                  <a:pt x="457788" y="884814"/>
                  <a:pt x="446674" y="862005"/>
                  <a:pt x="438878" y="834303"/>
                </a:cubicBezTo>
                <a:cubicBezTo>
                  <a:pt x="431082" y="806601"/>
                  <a:pt x="427183" y="773839"/>
                  <a:pt x="427183" y="736018"/>
                </a:cubicBezTo>
                <a:cubicBezTo>
                  <a:pt x="427183" y="701515"/>
                  <a:pt x="430833" y="670495"/>
                  <a:pt x="438132" y="642959"/>
                </a:cubicBezTo>
                <a:cubicBezTo>
                  <a:pt x="445430" y="615423"/>
                  <a:pt x="456130" y="591950"/>
                  <a:pt x="470230" y="572542"/>
                </a:cubicBezTo>
                <a:cubicBezTo>
                  <a:pt x="484329" y="553134"/>
                  <a:pt x="501415" y="538205"/>
                  <a:pt x="521487" y="527754"/>
                </a:cubicBezTo>
                <a:cubicBezTo>
                  <a:pt x="541559" y="517304"/>
                  <a:pt x="564367" y="512079"/>
                  <a:pt x="589913" y="512079"/>
                </a:cubicBezTo>
                <a:cubicBezTo>
                  <a:pt x="613136" y="512079"/>
                  <a:pt x="633125" y="514982"/>
                  <a:pt x="649879" y="520787"/>
                </a:cubicBezTo>
                <a:cubicBezTo>
                  <a:pt x="666633" y="526593"/>
                  <a:pt x="681065" y="533063"/>
                  <a:pt x="693174" y="540196"/>
                </a:cubicBezTo>
                <a:cubicBezTo>
                  <a:pt x="705283" y="547328"/>
                  <a:pt x="715153" y="553798"/>
                  <a:pt x="722784" y="559604"/>
                </a:cubicBezTo>
                <a:cubicBezTo>
                  <a:pt x="730414" y="565410"/>
                  <a:pt x="736718" y="568312"/>
                  <a:pt x="741694" y="568312"/>
                </a:cubicBezTo>
                <a:cubicBezTo>
                  <a:pt x="744680" y="568312"/>
                  <a:pt x="747334" y="567317"/>
                  <a:pt x="749657" y="565327"/>
                </a:cubicBezTo>
                <a:cubicBezTo>
                  <a:pt x="751979" y="563336"/>
                  <a:pt x="753970" y="560184"/>
                  <a:pt x="755628" y="555871"/>
                </a:cubicBezTo>
                <a:cubicBezTo>
                  <a:pt x="757287" y="551558"/>
                  <a:pt x="758448" y="545918"/>
                  <a:pt x="759112" y="538951"/>
                </a:cubicBezTo>
                <a:cubicBezTo>
                  <a:pt x="759775" y="531984"/>
                  <a:pt x="760107" y="523524"/>
                  <a:pt x="760107" y="513572"/>
                </a:cubicBezTo>
                <a:cubicBezTo>
                  <a:pt x="760107" y="504282"/>
                  <a:pt x="759858" y="496486"/>
                  <a:pt x="759361" y="490182"/>
                </a:cubicBezTo>
                <a:cubicBezTo>
                  <a:pt x="758863" y="483879"/>
                  <a:pt x="758117" y="478405"/>
                  <a:pt x="757121" y="473760"/>
                </a:cubicBezTo>
                <a:cubicBezTo>
                  <a:pt x="756126" y="469115"/>
                  <a:pt x="754799" y="465300"/>
                  <a:pt x="753140" y="462314"/>
                </a:cubicBezTo>
                <a:cubicBezTo>
                  <a:pt x="751481" y="459328"/>
                  <a:pt x="748413" y="455596"/>
                  <a:pt x="743934" y="451117"/>
                </a:cubicBezTo>
                <a:cubicBezTo>
                  <a:pt x="739455" y="446638"/>
                  <a:pt x="731576" y="441247"/>
                  <a:pt x="720296" y="434944"/>
                </a:cubicBezTo>
                <a:cubicBezTo>
                  <a:pt x="709016" y="428640"/>
                  <a:pt x="696326" y="423083"/>
                  <a:pt x="682226" y="418273"/>
                </a:cubicBezTo>
                <a:cubicBezTo>
                  <a:pt x="668126" y="413462"/>
                  <a:pt x="652782" y="409564"/>
                  <a:pt x="636194" y="406578"/>
                </a:cubicBezTo>
                <a:cubicBezTo>
                  <a:pt x="619606" y="403592"/>
                  <a:pt x="602354" y="402099"/>
                  <a:pt x="584439" y="402099"/>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8" name="D_answer"/>
          <p:cNvSpPr/>
          <p:nvPr/>
        </p:nvSpPr>
        <p:spPr>
          <a:xfrm>
            <a:off x="7480891"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Perseus</a:t>
            </a:r>
          </a:p>
        </p:txBody>
      </p:sp>
      <p:sp>
        <p:nvSpPr>
          <p:cNvPr id="43" name="D"/>
          <p:cNvSpPr/>
          <p:nvPr/>
        </p:nvSpPr>
        <p:spPr>
          <a:xfrm>
            <a:off x="6321501" y="4178497"/>
            <a:ext cx="1043940" cy="1440000"/>
          </a:xfrm>
          <a:custGeom>
            <a:avLst/>
            <a:gdLst/>
            <a:ahLst/>
            <a:cxnLst/>
            <a:rect l="l" t="t" r="r" b="b"/>
            <a:pathLst>
              <a:path w="1043940" h="1440000">
                <a:moveTo>
                  <a:pt x="395528" y="515065"/>
                </a:moveTo>
                <a:lnTo>
                  <a:pt x="461714" y="515065"/>
                </a:lnTo>
                <a:cubicBezTo>
                  <a:pt x="501858" y="515065"/>
                  <a:pt x="534288" y="520456"/>
                  <a:pt x="559004" y="531238"/>
                </a:cubicBezTo>
                <a:cubicBezTo>
                  <a:pt x="583720" y="542020"/>
                  <a:pt x="603958" y="557032"/>
                  <a:pt x="619716" y="576275"/>
                </a:cubicBezTo>
                <a:cubicBezTo>
                  <a:pt x="635475" y="595517"/>
                  <a:pt x="646921" y="618243"/>
                  <a:pt x="654054" y="644452"/>
                </a:cubicBezTo>
                <a:cubicBezTo>
                  <a:pt x="661187" y="670661"/>
                  <a:pt x="664753" y="699027"/>
                  <a:pt x="664753" y="729549"/>
                </a:cubicBezTo>
                <a:cubicBezTo>
                  <a:pt x="664753" y="766707"/>
                  <a:pt x="660689" y="799219"/>
                  <a:pt x="652561" y="827087"/>
                </a:cubicBezTo>
                <a:cubicBezTo>
                  <a:pt x="644433" y="854955"/>
                  <a:pt x="632157" y="878262"/>
                  <a:pt x="615735" y="897006"/>
                </a:cubicBezTo>
                <a:cubicBezTo>
                  <a:pt x="599313" y="915751"/>
                  <a:pt x="578827" y="929768"/>
                  <a:pt x="554276" y="939057"/>
                </a:cubicBezTo>
                <a:cubicBezTo>
                  <a:pt x="529726" y="948347"/>
                  <a:pt x="499535" y="952991"/>
                  <a:pt x="463705" y="952991"/>
                </a:cubicBezTo>
                <a:lnTo>
                  <a:pt x="395528" y="952991"/>
                </a:lnTo>
                <a:close/>
                <a:moveTo>
                  <a:pt x="303961" y="412550"/>
                </a:moveTo>
                <a:cubicBezTo>
                  <a:pt x="293013" y="412550"/>
                  <a:pt x="283807" y="415785"/>
                  <a:pt x="276342" y="422254"/>
                </a:cubicBezTo>
                <a:cubicBezTo>
                  <a:pt x="268877" y="428723"/>
                  <a:pt x="265145" y="439257"/>
                  <a:pt x="265145" y="453854"/>
                </a:cubicBezTo>
                <a:lnTo>
                  <a:pt x="265145" y="1015197"/>
                </a:lnTo>
                <a:cubicBezTo>
                  <a:pt x="265145" y="1029794"/>
                  <a:pt x="268877" y="1040328"/>
                  <a:pt x="276342" y="1046797"/>
                </a:cubicBezTo>
                <a:cubicBezTo>
                  <a:pt x="283807" y="1053267"/>
                  <a:pt x="293013" y="1056501"/>
                  <a:pt x="303961" y="1056501"/>
                </a:cubicBezTo>
                <a:lnTo>
                  <a:pt x="457733" y="1056501"/>
                </a:lnTo>
                <a:cubicBezTo>
                  <a:pt x="514796" y="1056501"/>
                  <a:pt x="563980" y="1050281"/>
                  <a:pt x="605285" y="1037840"/>
                </a:cubicBezTo>
                <a:cubicBezTo>
                  <a:pt x="646589" y="1025398"/>
                  <a:pt x="681673" y="1005907"/>
                  <a:pt x="710536" y="979366"/>
                </a:cubicBezTo>
                <a:cubicBezTo>
                  <a:pt x="739400" y="952825"/>
                  <a:pt x="761545" y="918571"/>
                  <a:pt x="776972" y="876603"/>
                </a:cubicBezTo>
                <a:cubicBezTo>
                  <a:pt x="792399" y="834635"/>
                  <a:pt x="800112" y="784124"/>
                  <a:pt x="800112" y="725070"/>
                </a:cubicBezTo>
                <a:cubicBezTo>
                  <a:pt x="800112" y="673979"/>
                  <a:pt x="792979" y="629025"/>
                  <a:pt x="778714" y="590209"/>
                </a:cubicBezTo>
                <a:cubicBezTo>
                  <a:pt x="764448" y="551393"/>
                  <a:pt x="743630" y="518797"/>
                  <a:pt x="716259" y="492422"/>
                </a:cubicBezTo>
                <a:cubicBezTo>
                  <a:pt x="688889" y="466047"/>
                  <a:pt x="655215" y="446141"/>
                  <a:pt x="615238" y="432704"/>
                </a:cubicBezTo>
                <a:cubicBezTo>
                  <a:pt x="575260" y="419268"/>
                  <a:pt x="526574" y="412550"/>
                  <a:pt x="469179"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51" name="Question box"/>
          <p:cNvSpPr/>
          <p:nvPr/>
        </p:nvSpPr>
        <p:spPr>
          <a:xfrm>
            <a:off x="316951" y="306052"/>
            <a:ext cx="11520000" cy="2160000"/>
          </a:xfrm>
          <a:prstGeom prst="roundRect">
            <a:avLst/>
          </a:pr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latin typeface="Roboto Medium" panose="02000000000000000000" pitchFamily="2" charset="0"/>
                <a:ea typeface="Roboto Medium" panose="02000000000000000000" pitchFamily="2" charset="0"/>
              </a:rPr>
              <a:t>8.What Greek hero was a son of Zeus and was required to perform many labors for the gods?</a:t>
            </a:r>
          </a:p>
        </p:txBody>
      </p:sp>
    </p:spTree>
    <p:extLst>
      <p:ext uri="{BB962C8B-B14F-4D97-AF65-F5344CB8AC3E}">
        <p14:creationId xmlns="" xmlns:p14="http://schemas.microsoft.com/office/powerpoint/2010/main" val="17594207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50" fill="hold"/>
                                        <p:tgtEl>
                                          <p:spTgt spid="24"/>
                                        </p:tgtEl>
                                        <p:attrNameLst>
                                          <p:attrName>fillcolor</p:attrName>
                                        </p:attrNameLst>
                                      </p:cBhvr>
                                      <p:to>
                                        <a:srgbClr val="FF0000"/>
                                      </p:to>
                                    </p:animClr>
                                    <p:set>
                                      <p:cBhvr>
                                        <p:cTn id="7" dur="250" fill="hold"/>
                                        <p:tgtEl>
                                          <p:spTgt spid="24"/>
                                        </p:tgtEl>
                                        <p:attrNameLst>
                                          <p:attrName>fill.type</p:attrName>
                                        </p:attrNameLst>
                                      </p:cBhvr>
                                      <p:to>
                                        <p:strVal val="solid"/>
                                      </p:to>
                                    </p:set>
                                    <p:set>
                                      <p:cBhvr>
                                        <p:cTn id="8" dur="250" fill="hold"/>
                                        <p:tgtEl>
                                          <p:spTgt spid="2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50" fill="hold"/>
                                        <p:tgtEl>
                                          <p:spTgt spid="40"/>
                                        </p:tgtEl>
                                        <p:attrNameLst>
                                          <p:attrName>fillcolor</p:attrName>
                                        </p:attrNameLst>
                                      </p:cBhvr>
                                      <p:to>
                                        <a:srgbClr val="FF0000"/>
                                      </p:to>
                                    </p:animClr>
                                    <p:set>
                                      <p:cBhvr>
                                        <p:cTn id="11" dur="250" fill="hold"/>
                                        <p:tgtEl>
                                          <p:spTgt spid="40"/>
                                        </p:tgtEl>
                                        <p:attrNameLst>
                                          <p:attrName>fill.type</p:attrName>
                                        </p:attrNameLst>
                                      </p:cBhvr>
                                      <p:to>
                                        <p:strVal val="solid"/>
                                      </p:to>
                                    </p:set>
                                    <p:set>
                                      <p:cBhvr>
                                        <p:cTn id="12" dur="250" fill="hold"/>
                                        <p:tgtEl>
                                          <p:spTgt spid="4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13" restart="whenNotActive" fill="hold" evtFilter="cancelBubble" nodeType="interactiveSeq">
                <p:stCondLst>
                  <p:cond evt="onClick" delay="0">
                    <p:tgtEl>
                      <p:spTgt spid="30"/>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30"/>
                                        </p:tgtEl>
                                        <p:attrNameLst>
                                          <p:attrName>fillcolor</p:attrName>
                                        </p:attrNameLst>
                                      </p:cBhvr>
                                      <p:to>
                                        <a:srgbClr val="FF0000"/>
                                      </p:to>
                                    </p:animClr>
                                    <p:set>
                                      <p:cBhvr>
                                        <p:cTn id="18" dur="250" fill="hold"/>
                                        <p:tgtEl>
                                          <p:spTgt spid="30"/>
                                        </p:tgtEl>
                                        <p:attrNameLst>
                                          <p:attrName>fill.type</p:attrName>
                                        </p:attrNameLst>
                                      </p:cBhvr>
                                      <p:to>
                                        <p:strVal val="solid"/>
                                      </p:to>
                                    </p:set>
                                    <p:set>
                                      <p:cBhvr>
                                        <p:cTn id="19" dur="250" fill="hold"/>
                                        <p:tgtEl>
                                          <p:spTgt spid="30"/>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50" fill="hold"/>
                                        <p:tgtEl>
                                          <p:spTgt spid="41"/>
                                        </p:tgtEl>
                                        <p:attrNameLst>
                                          <p:attrName>fillcolor</p:attrName>
                                        </p:attrNameLst>
                                      </p:cBhvr>
                                      <p:to>
                                        <a:srgbClr val="FF0000"/>
                                      </p:to>
                                    </p:animClr>
                                    <p:set>
                                      <p:cBhvr>
                                        <p:cTn id="22" dur="250" fill="hold"/>
                                        <p:tgtEl>
                                          <p:spTgt spid="41"/>
                                        </p:tgtEl>
                                        <p:attrNameLst>
                                          <p:attrName>fill.type</p:attrName>
                                        </p:attrNameLst>
                                      </p:cBhvr>
                                      <p:to>
                                        <p:strVal val="solid"/>
                                      </p:to>
                                    </p:set>
                                    <p:set>
                                      <p:cBhvr>
                                        <p:cTn id="23" dur="250" fill="hold"/>
                                        <p:tgtEl>
                                          <p:spTgt spid="41"/>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24" restart="whenNotActive" fill="hold" evtFilter="cancelBubble" nodeType="interactiveSeq">
                <p:stCondLst>
                  <p:cond evt="onClick" delay="0">
                    <p:tgtEl>
                      <p:spTgt spid="3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34"/>
                                        </p:tgtEl>
                                        <p:attrNameLst>
                                          <p:attrName>fillcolor</p:attrName>
                                        </p:attrNameLst>
                                      </p:cBhvr>
                                      <p:to>
                                        <a:srgbClr val="00B050"/>
                                      </p:to>
                                    </p:animClr>
                                    <p:set>
                                      <p:cBhvr>
                                        <p:cTn id="29" dur="250" fill="hold"/>
                                        <p:tgtEl>
                                          <p:spTgt spid="34"/>
                                        </p:tgtEl>
                                        <p:attrNameLst>
                                          <p:attrName>fill.type</p:attrName>
                                        </p:attrNameLst>
                                      </p:cBhvr>
                                      <p:to>
                                        <p:strVal val="solid"/>
                                      </p:to>
                                    </p:set>
                                    <p:set>
                                      <p:cBhvr>
                                        <p:cTn id="30" dur="250" fill="hold"/>
                                        <p:tgtEl>
                                          <p:spTgt spid="3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50" fill="hold"/>
                                        <p:tgtEl>
                                          <p:spTgt spid="42"/>
                                        </p:tgtEl>
                                        <p:attrNameLst>
                                          <p:attrName>fillcolor</p:attrName>
                                        </p:attrNameLst>
                                      </p:cBhvr>
                                      <p:to>
                                        <a:srgbClr val="00B050"/>
                                      </p:to>
                                    </p:animClr>
                                    <p:set>
                                      <p:cBhvr>
                                        <p:cTn id="33" dur="250" fill="hold"/>
                                        <p:tgtEl>
                                          <p:spTgt spid="42"/>
                                        </p:tgtEl>
                                        <p:attrNameLst>
                                          <p:attrName>fill.type</p:attrName>
                                        </p:attrNameLst>
                                      </p:cBhvr>
                                      <p:to>
                                        <p:strVal val="solid"/>
                                      </p:to>
                                    </p:set>
                                    <p:set>
                                      <p:cBhvr>
                                        <p:cTn id="34" dur="250" fill="hold"/>
                                        <p:tgtEl>
                                          <p:spTgt spid="42"/>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38"/>
                                        </p:tgtEl>
                                        <p:attrNameLst>
                                          <p:attrName>fillcolor</p:attrName>
                                        </p:attrNameLst>
                                      </p:cBhvr>
                                      <p:to>
                                        <a:srgbClr val="FF0000"/>
                                      </p:to>
                                    </p:animClr>
                                    <p:set>
                                      <p:cBhvr>
                                        <p:cTn id="40" dur="250" fill="hold"/>
                                        <p:tgtEl>
                                          <p:spTgt spid="38"/>
                                        </p:tgtEl>
                                        <p:attrNameLst>
                                          <p:attrName>fill.type</p:attrName>
                                        </p:attrNameLst>
                                      </p:cBhvr>
                                      <p:to>
                                        <p:strVal val="solid"/>
                                      </p:to>
                                    </p:set>
                                    <p:set>
                                      <p:cBhvr>
                                        <p:cTn id="41" dur="250" fill="hold"/>
                                        <p:tgtEl>
                                          <p:spTgt spid="38"/>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50" fill="hold"/>
                                        <p:tgtEl>
                                          <p:spTgt spid="43"/>
                                        </p:tgtEl>
                                        <p:attrNameLst>
                                          <p:attrName>fillcolor</p:attrName>
                                        </p:attrNameLst>
                                      </p:cBhvr>
                                      <p:to>
                                        <a:srgbClr val="FF0000"/>
                                      </p:to>
                                    </p:animClr>
                                    <p:set>
                                      <p:cBhvr>
                                        <p:cTn id="44" dur="250" fill="hold"/>
                                        <p:tgtEl>
                                          <p:spTgt spid="43"/>
                                        </p:tgtEl>
                                        <p:attrNameLst>
                                          <p:attrName>fill.type</p:attrName>
                                        </p:attrNameLst>
                                      </p:cBhvr>
                                      <p:to>
                                        <p:strVal val="solid"/>
                                      </p:to>
                                    </p:set>
                                    <p:set>
                                      <p:cBhvr>
                                        <p:cTn id="45" dur="250" fill="hold"/>
                                        <p:tgtEl>
                                          <p:spTgt spid="43"/>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reptunghi 6"/>
          <p:cNvSpPr/>
          <p:nvPr/>
        </p:nvSpPr>
        <p:spPr>
          <a:xfrm flipH="1">
            <a:off x="693943" y="335846"/>
            <a:ext cx="10804114" cy="6186309"/>
          </a:xfrm>
          <a:prstGeom prst="rect">
            <a:avLst/>
          </a:prstGeom>
        </p:spPr>
        <p:txBody>
          <a:bodyPr wrap="square">
            <a:spAutoFit/>
          </a:bodyPr>
          <a:lstStyle/>
          <a:p>
            <a:pPr indent="457200"/>
            <a:r>
              <a:rPr lang="en-US" sz="3600" b="1" spc="300" dirty="0">
                <a:solidFill>
                  <a:schemeClr val="bg1"/>
                </a:solidFill>
                <a:latin typeface="Roboto" panose="02000000000000000000" pitchFamily="2" charset="0"/>
                <a:ea typeface="Roboto" panose="02000000000000000000" pitchFamily="2" charset="0"/>
              </a:rPr>
              <a:t>Hercules</a:t>
            </a:r>
            <a:r>
              <a:rPr lang="en-US" sz="3600" spc="300" dirty="0">
                <a:solidFill>
                  <a:schemeClr val="bg1"/>
                </a:solidFill>
                <a:latin typeface="Roboto" panose="02000000000000000000" pitchFamily="2" charset="0"/>
                <a:ea typeface="Roboto" panose="02000000000000000000" pitchFamily="2" charset="0"/>
              </a:rPr>
              <a:t> - A son of Zeus and the greatest hero in Greek Mythology, Hercules had many labors he had to perform. He was very strong and fought many monsters in his adventures.</a:t>
            </a:r>
          </a:p>
          <a:p>
            <a:pPr indent="457200"/>
            <a:r>
              <a:rPr lang="en-US" sz="3600" spc="300" dirty="0">
                <a:solidFill>
                  <a:schemeClr val="bg1"/>
                </a:solidFill>
                <a:latin typeface="Roboto" panose="02000000000000000000" pitchFamily="2" charset="0"/>
                <a:ea typeface="Roboto" panose="02000000000000000000" pitchFamily="2" charset="0"/>
              </a:rPr>
              <a:t>The king did not like Hercules and wanted him to fail. Each time he made the tasks more and more difficult. The final task even involved traveling to the Underworld and bringing back the fierce three-headed guardian Cerberus.</a:t>
            </a:r>
          </a:p>
        </p:txBody>
      </p:sp>
    </p:spTree>
    <p:extLst>
      <p:ext uri="{BB962C8B-B14F-4D97-AF65-F5344CB8AC3E}">
        <p14:creationId xmlns="" xmlns:p14="http://schemas.microsoft.com/office/powerpoint/2010/main" val="36823752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956910F7-87A6-42C9-9F15-AAAD6DC77FDB}"/>
              </a:ext>
            </a:extLst>
          </p:cNvPr>
          <p:cNvGrpSpPr/>
          <p:nvPr/>
        </p:nvGrpSpPr>
        <p:grpSpPr>
          <a:xfrm>
            <a:off x="573199" y="0"/>
            <a:ext cx="11045601" cy="6858000"/>
            <a:chOff x="573199" y="0"/>
            <a:chExt cx="11045601" cy="6858000"/>
          </a:xfrm>
        </p:grpSpPr>
        <p:sp>
          <p:nvSpPr>
            <p:cNvPr id="23" name="Speech Bubble: Oval 22">
              <a:extLst>
                <a:ext uri="{FF2B5EF4-FFF2-40B4-BE49-F238E27FC236}">
                  <a16:creationId xmlns="" xmlns:a16="http://schemas.microsoft.com/office/drawing/2014/main" id="{4696E621-094E-4BC5-9D21-03B92F5EE2C8}"/>
                </a:ext>
              </a:extLst>
            </p:cNvPr>
            <p:cNvSpPr/>
            <p:nvPr/>
          </p:nvSpPr>
          <p:spPr>
            <a:xfrm>
              <a:off x="573199" y="4268603"/>
              <a:ext cx="4925417" cy="2589397"/>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peech Bubble: Oval 24">
              <a:extLst>
                <a:ext uri="{FF2B5EF4-FFF2-40B4-BE49-F238E27FC236}">
                  <a16:creationId xmlns="" xmlns:a16="http://schemas.microsoft.com/office/drawing/2014/main" id="{2DDF97E3-B906-43E5-9A43-CD2817525EC8}"/>
                </a:ext>
              </a:extLst>
            </p:cNvPr>
            <p:cNvSpPr/>
            <p:nvPr/>
          </p:nvSpPr>
          <p:spPr>
            <a:xfrm>
              <a:off x="1846637" y="2106194"/>
              <a:ext cx="6795945" cy="3572775"/>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Oval 25">
              <a:extLst>
                <a:ext uri="{FF2B5EF4-FFF2-40B4-BE49-F238E27FC236}">
                  <a16:creationId xmlns="" xmlns:a16="http://schemas.microsoft.com/office/drawing/2014/main" id="{A5F84EDB-6201-49B9-A40C-D0BA33226F72}"/>
                </a:ext>
              </a:extLst>
            </p:cNvPr>
            <p:cNvSpPr/>
            <p:nvPr/>
          </p:nvSpPr>
          <p:spPr>
            <a:xfrm>
              <a:off x="3633254" y="0"/>
              <a:ext cx="7985546" cy="4198172"/>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Zeus and Hera</a:t>
            </a:r>
          </a:p>
        </p:txBody>
      </p:sp>
      <p:sp>
        <p:nvSpPr>
          <p:cNvPr id="40" name="A"/>
          <p:cNvSpPr/>
          <p:nvPr/>
        </p:nvSpPr>
        <p:spPr>
          <a:xfrm>
            <a:off x="316950" y="2635836"/>
            <a:ext cx="1043940" cy="1440000"/>
          </a:xfrm>
          <a:custGeom>
            <a:avLst/>
            <a:gdLst/>
            <a:ahLst/>
            <a:cxnLst/>
            <a:rect l="l" t="t" r="r" b="b"/>
            <a:pathLst>
              <a:path w="1043940" h="1440000">
                <a:moveTo>
                  <a:pt x="509218" y="535468"/>
                </a:moveTo>
                <a:lnTo>
                  <a:pt x="509715" y="535468"/>
                </a:lnTo>
                <a:lnTo>
                  <a:pt x="600784" y="809172"/>
                </a:lnTo>
                <a:lnTo>
                  <a:pt x="418149" y="809172"/>
                </a:lnTo>
                <a:close/>
                <a:moveTo>
                  <a:pt x="511208" y="409564"/>
                </a:moveTo>
                <a:cubicBezTo>
                  <a:pt x="494289" y="409564"/>
                  <a:pt x="480686" y="409813"/>
                  <a:pt x="470402" y="410310"/>
                </a:cubicBezTo>
                <a:cubicBezTo>
                  <a:pt x="460117" y="410808"/>
                  <a:pt x="452072" y="411969"/>
                  <a:pt x="446266" y="413794"/>
                </a:cubicBezTo>
                <a:cubicBezTo>
                  <a:pt x="440460" y="415619"/>
                  <a:pt x="436230" y="418273"/>
                  <a:pt x="433576" y="421756"/>
                </a:cubicBezTo>
                <a:cubicBezTo>
                  <a:pt x="430922" y="425240"/>
                  <a:pt x="428600" y="429801"/>
                  <a:pt x="426609" y="435441"/>
                </a:cubicBezTo>
                <a:lnTo>
                  <a:pt x="228049" y="1006737"/>
                </a:lnTo>
                <a:cubicBezTo>
                  <a:pt x="224068" y="1018348"/>
                  <a:pt x="221580" y="1027638"/>
                  <a:pt x="220584" y="1034605"/>
                </a:cubicBezTo>
                <a:cubicBezTo>
                  <a:pt x="219589" y="1041572"/>
                  <a:pt x="220750" y="1046963"/>
                  <a:pt x="224068" y="1050778"/>
                </a:cubicBezTo>
                <a:cubicBezTo>
                  <a:pt x="227385" y="1054594"/>
                  <a:pt x="233357" y="1056999"/>
                  <a:pt x="241983" y="1057994"/>
                </a:cubicBezTo>
                <a:cubicBezTo>
                  <a:pt x="250609" y="1058989"/>
                  <a:pt x="262552" y="1059487"/>
                  <a:pt x="277813" y="1059487"/>
                </a:cubicBezTo>
                <a:cubicBezTo>
                  <a:pt x="292079" y="1059487"/>
                  <a:pt x="303608" y="1059155"/>
                  <a:pt x="312400" y="1058492"/>
                </a:cubicBezTo>
                <a:cubicBezTo>
                  <a:pt x="321191" y="1057828"/>
                  <a:pt x="327992" y="1056584"/>
                  <a:pt x="332803" y="1054759"/>
                </a:cubicBezTo>
                <a:cubicBezTo>
                  <a:pt x="337614" y="1052935"/>
                  <a:pt x="341097" y="1050446"/>
                  <a:pt x="343254" y="1047295"/>
                </a:cubicBezTo>
                <a:cubicBezTo>
                  <a:pt x="345410" y="1044143"/>
                  <a:pt x="347152" y="1040245"/>
                  <a:pt x="348479" y="1035600"/>
                </a:cubicBezTo>
                <a:lnTo>
                  <a:pt x="389286" y="909696"/>
                </a:lnTo>
                <a:lnTo>
                  <a:pt x="631141" y="909696"/>
                </a:lnTo>
                <a:lnTo>
                  <a:pt x="674436" y="1039084"/>
                </a:lnTo>
                <a:cubicBezTo>
                  <a:pt x="675763" y="1043397"/>
                  <a:pt x="677422" y="1046880"/>
                  <a:pt x="679412" y="1049534"/>
                </a:cubicBezTo>
                <a:cubicBezTo>
                  <a:pt x="681403" y="1052188"/>
                  <a:pt x="684886" y="1054262"/>
                  <a:pt x="689863" y="1055755"/>
                </a:cubicBezTo>
                <a:cubicBezTo>
                  <a:pt x="694839" y="1057248"/>
                  <a:pt x="702055" y="1058243"/>
                  <a:pt x="711510" y="1058741"/>
                </a:cubicBezTo>
                <a:cubicBezTo>
                  <a:pt x="720965" y="1059238"/>
                  <a:pt x="734153" y="1059487"/>
                  <a:pt x="751073" y="1059487"/>
                </a:cubicBezTo>
                <a:cubicBezTo>
                  <a:pt x="767329" y="1059487"/>
                  <a:pt x="780102" y="1059072"/>
                  <a:pt x="789391" y="1058243"/>
                </a:cubicBezTo>
                <a:cubicBezTo>
                  <a:pt x="798681" y="1057413"/>
                  <a:pt x="805150" y="1055257"/>
                  <a:pt x="808800" y="1051774"/>
                </a:cubicBezTo>
                <a:cubicBezTo>
                  <a:pt x="812449" y="1048290"/>
                  <a:pt x="813776" y="1043065"/>
                  <a:pt x="812781" y="1036098"/>
                </a:cubicBezTo>
                <a:cubicBezTo>
                  <a:pt x="811785" y="1029131"/>
                  <a:pt x="809297" y="1019676"/>
                  <a:pt x="805316" y="1007732"/>
                </a:cubicBezTo>
                <a:lnTo>
                  <a:pt x="606258" y="436934"/>
                </a:lnTo>
                <a:cubicBezTo>
                  <a:pt x="604268" y="430631"/>
                  <a:pt x="601863" y="425654"/>
                  <a:pt x="599043" y="422005"/>
                </a:cubicBezTo>
                <a:cubicBezTo>
                  <a:pt x="596223" y="418356"/>
                  <a:pt x="591578" y="415619"/>
                  <a:pt x="585109" y="413794"/>
                </a:cubicBezTo>
                <a:cubicBezTo>
                  <a:pt x="578639" y="411969"/>
                  <a:pt x="569599" y="410808"/>
                  <a:pt x="557987" y="410310"/>
                </a:cubicBezTo>
                <a:cubicBezTo>
                  <a:pt x="546375" y="409813"/>
                  <a:pt x="530782" y="409564"/>
                  <a:pt x="511208" y="409564"/>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0"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Artemis and Apollo</a:t>
            </a:r>
          </a:p>
        </p:txBody>
      </p:sp>
      <p:sp>
        <p:nvSpPr>
          <p:cNvPr id="41" name="B"/>
          <p:cNvSpPr/>
          <p:nvPr/>
        </p:nvSpPr>
        <p:spPr>
          <a:xfrm>
            <a:off x="6321501" y="2635836"/>
            <a:ext cx="1043940" cy="1440000"/>
          </a:xfrm>
          <a:custGeom>
            <a:avLst/>
            <a:gdLst/>
            <a:ahLst/>
            <a:cxnLst/>
            <a:rect l="l" t="t" r="r" b="b"/>
            <a:pathLst>
              <a:path w="1043940" h="1440000">
                <a:moveTo>
                  <a:pt x="429224" y="773342"/>
                </a:moveTo>
                <a:lnTo>
                  <a:pt x="506857" y="773342"/>
                </a:lnTo>
                <a:cubicBezTo>
                  <a:pt x="530744" y="773342"/>
                  <a:pt x="550152" y="775498"/>
                  <a:pt x="565081" y="779811"/>
                </a:cubicBezTo>
                <a:cubicBezTo>
                  <a:pt x="580010" y="784124"/>
                  <a:pt x="592286" y="790262"/>
                  <a:pt x="601907" y="798224"/>
                </a:cubicBezTo>
                <a:cubicBezTo>
                  <a:pt x="611528" y="806186"/>
                  <a:pt x="618827" y="816056"/>
                  <a:pt x="623803" y="827834"/>
                </a:cubicBezTo>
                <a:cubicBezTo>
                  <a:pt x="628779" y="839611"/>
                  <a:pt x="631268" y="852965"/>
                  <a:pt x="631268" y="867894"/>
                </a:cubicBezTo>
                <a:cubicBezTo>
                  <a:pt x="631268" y="882160"/>
                  <a:pt x="628697" y="894850"/>
                  <a:pt x="623554" y="905964"/>
                </a:cubicBezTo>
                <a:cubicBezTo>
                  <a:pt x="618412" y="917078"/>
                  <a:pt x="611279" y="926367"/>
                  <a:pt x="602156" y="933832"/>
                </a:cubicBezTo>
                <a:cubicBezTo>
                  <a:pt x="593032" y="941297"/>
                  <a:pt x="582250" y="946937"/>
                  <a:pt x="569809" y="950752"/>
                </a:cubicBezTo>
                <a:cubicBezTo>
                  <a:pt x="557368" y="954567"/>
                  <a:pt x="542024" y="956475"/>
                  <a:pt x="523777" y="956475"/>
                </a:cubicBezTo>
                <a:lnTo>
                  <a:pt x="429224" y="956475"/>
                </a:lnTo>
                <a:close/>
                <a:moveTo>
                  <a:pt x="429224" y="510586"/>
                </a:moveTo>
                <a:lnTo>
                  <a:pt x="495411" y="510586"/>
                </a:lnTo>
                <a:cubicBezTo>
                  <a:pt x="515648" y="510586"/>
                  <a:pt x="531822" y="512410"/>
                  <a:pt x="543931" y="516060"/>
                </a:cubicBezTo>
                <a:cubicBezTo>
                  <a:pt x="556040" y="519709"/>
                  <a:pt x="566076" y="524934"/>
                  <a:pt x="574039" y="531735"/>
                </a:cubicBezTo>
                <a:cubicBezTo>
                  <a:pt x="582001" y="538537"/>
                  <a:pt x="587973" y="547080"/>
                  <a:pt x="591954" y="557364"/>
                </a:cubicBezTo>
                <a:cubicBezTo>
                  <a:pt x="595935" y="567649"/>
                  <a:pt x="597926" y="579260"/>
                  <a:pt x="597926" y="592199"/>
                </a:cubicBezTo>
                <a:cubicBezTo>
                  <a:pt x="597926" y="603811"/>
                  <a:pt x="596101" y="614842"/>
                  <a:pt x="592451" y="625293"/>
                </a:cubicBezTo>
                <a:cubicBezTo>
                  <a:pt x="588802" y="635743"/>
                  <a:pt x="583245" y="644867"/>
                  <a:pt x="575780" y="652663"/>
                </a:cubicBezTo>
                <a:cubicBezTo>
                  <a:pt x="568316" y="660459"/>
                  <a:pt x="558943" y="666597"/>
                  <a:pt x="547663" y="671076"/>
                </a:cubicBezTo>
                <a:cubicBezTo>
                  <a:pt x="536384" y="675555"/>
                  <a:pt x="521288" y="677794"/>
                  <a:pt x="502378" y="677794"/>
                </a:cubicBezTo>
                <a:lnTo>
                  <a:pt x="429224" y="677794"/>
                </a:lnTo>
                <a:close/>
                <a:moveTo>
                  <a:pt x="339648" y="412550"/>
                </a:moveTo>
                <a:cubicBezTo>
                  <a:pt x="328700" y="412550"/>
                  <a:pt x="319494" y="415784"/>
                  <a:pt x="312029" y="422254"/>
                </a:cubicBezTo>
                <a:cubicBezTo>
                  <a:pt x="304564" y="428723"/>
                  <a:pt x="300832" y="439257"/>
                  <a:pt x="300832" y="453854"/>
                </a:cubicBezTo>
                <a:lnTo>
                  <a:pt x="300832" y="1015197"/>
                </a:lnTo>
                <a:cubicBezTo>
                  <a:pt x="300832" y="1029794"/>
                  <a:pt x="304564" y="1040328"/>
                  <a:pt x="312029" y="1046797"/>
                </a:cubicBezTo>
                <a:cubicBezTo>
                  <a:pt x="319494" y="1053266"/>
                  <a:pt x="328700" y="1056501"/>
                  <a:pt x="339648" y="1056501"/>
                </a:cubicBezTo>
                <a:lnTo>
                  <a:pt x="510838" y="1056501"/>
                </a:lnTo>
                <a:cubicBezTo>
                  <a:pt x="536715" y="1056501"/>
                  <a:pt x="560188" y="1054925"/>
                  <a:pt x="581254" y="1051774"/>
                </a:cubicBezTo>
                <a:cubicBezTo>
                  <a:pt x="602321" y="1048622"/>
                  <a:pt x="622144" y="1043728"/>
                  <a:pt x="640723" y="1037093"/>
                </a:cubicBezTo>
                <a:cubicBezTo>
                  <a:pt x="659302" y="1030458"/>
                  <a:pt x="676304" y="1021998"/>
                  <a:pt x="691731" y="1011713"/>
                </a:cubicBezTo>
                <a:cubicBezTo>
                  <a:pt x="707158" y="1001429"/>
                  <a:pt x="720429" y="989153"/>
                  <a:pt x="731543" y="974887"/>
                </a:cubicBezTo>
                <a:cubicBezTo>
                  <a:pt x="742657" y="960622"/>
                  <a:pt x="751366" y="944199"/>
                  <a:pt x="757669" y="925621"/>
                </a:cubicBezTo>
                <a:cubicBezTo>
                  <a:pt x="763973" y="907042"/>
                  <a:pt x="767124" y="886307"/>
                  <a:pt x="767124" y="863415"/>
                </a:cubicBezTo>
                <a:cubicBezTo>
                  <a:pt x="767124" y="841519"/>
                  <a:pt x="763807" y="821779"/>
                  <a:pt x="757172" y="804196"/>
                </a:cubicBezTo>
                <a:cubicBezTo>
                  <a:pt x="750536" y="786612"/>
                  <a:pt x="741496" y="771268"/>
                  <a:pt x="730050" y="758164"/>
                </a:cubicBezTo>
                <a:cubicBezTo>
                  <a:pt x="718604" y="745059"/>
                  <a:pt x="705168" y="734360"/>
                  <a:pt x="689741" y="726066"/>
                </a:cubicBezTo>
                <a:cubicBezTo>
                  <a:pt x="674314" y="717771"/>
                  <a:pt x="657477" y="711966"/>
                  <a:pt x="639230" y="708648"/>
                </a:cubicBezTo>
                <a:cubicBezTo>
                  <a:pt x="653496" y="703340"/>
                  <a:pt x="666186" y="696373"/>
                  <a:pt x="677300" y="687747"/>
                </a:cubicBezTo>
                <a:cubicBezTo>
                  <a:pt x="688414" y="679121"/>
                  <a:pt x="697786" y="669168"/>
                  <a:pt x="705417" y="657888"/>
                </a:cubicBezTo>
                <a:cubicBezTo>
                  <a:pt x="713047" y="646608"/>
                  <a:pt x="718853" y="634084"/>
                  <a:pt x="722834" y="620316"/>
                </a:cubicBezTo>
                <a:cubicBezTo>
                  <a:pt x="726815" y="606548"/>
                  <a:pt x="728806" y="591867"/>
                  <a:pt x="728806" y="576275"/>
                </a:cubicBezTo>
                <a:cubicBezTo>
                  <a:pt x="728806" y="548407"/>
                  <a:pt x="723829" y="524188"/>
                  <a:pt x="713877" y="503619"/>
                </a:cubicBezTo>
                <a:cubicBezTo>
                  <a:pt x="703924" y="483049"/>
                  <a:pt x="689575" y="466046"/>
                  <a:pt x="670830" y="452610"/>
                </a:cubicBezTo>
                <a:cubicBezTo>
                  <a:pt x="652086" y="439174"/>
                  <a:pt x="629028" y="429138"/>
                  <a:pt x="601658" y="422503"/>
                </a:cubicBezTo>
                <a:cubicBezTo>
                  <a:pt x="574287" y="415867"/>
                  <a:pt x="540862" y="412550"/>
                  <a:pt x="501383"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4" name="C_answer"/>
          <p:cNvSpPr/>
          <p:nvPr/>
        </p:nvSpPr>
        <p:spPr>
          <a:xfrm>
            <a:off x="1476340"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Aphrodite and Hephaestus</a:t>
            </a:r>
          </a:p>
        </p:txBody>
      </p:sp>
      <p:sp>
        <p:nvSpPr>
          <p:cNvPr id="42" name="C"/>
          <p:cNvSpPr/>
          <p:nvPr/>
        </p:nvSpPr>
        <p:spPr>
          <a:xfrm>
            <a:off x="316951" y="4178497"/>
            <a:ext cx="1043940" cy="1440000"/>
          </a:xfrm>
          <a:custGeom>
            <a:avLst/>
            <a:gdLst/>
            <a:ahLst/>
            <a:cxnLst/>
            <a:rect l="l" t="t" r="r" b="b"/>
            <a:pathLst>
              <a:path w="1043940" h="1440000">
                <a:moveTo>
                  <a:pt x="584439" y="402099"/>
                </a:moveTo>
                <a:cubicBezTo>
                  <a:pt x="540314" y="402099"/>
                  <a:pt x="499922" y="409564"/>
                  <a:pt x="463263" y="424493"/>
                </a:cubicBezTo>
                <a:cubicBezTo>
                  <a:pt x="426603" y="439423"/>
                  <a:pt x="395168" y="461319"/>
                  <a:pt x="368959" y="490182"/>
                </a:cubicBezTo>
                <a:cubicBezTo>
                  <a:pt x="342750" y="519046"/>
                  <a:pt x="322346" y="554710"/>
                  <a:pt x="307749" y="597176"/>
                </a:cubicBezTo>
                <a:cubicBezTo>
                  <a:pt x="293151" y="639641"/>
                  <a:pt x="285852" y="688245"/>
                  <a:pt x="285852" y="742986"/>
                </a:cubicBezTo>
                <a:cubicBezTo>
                  <a:pt x="285852" y="796731"/>
                  <a:pt x="292488" y="843841"/>
                  <a:pt x="305758" y="884316"/>
                </a:cubicBezTo>
                <a:cubicBezTo>
                  <a:pt x="319029" y="924791"/>
                  <a:pt x="338105" y="958548"/>
                  <a:pt x="362987" y="985587"/>
                </a:cubicBezTo>
                <a:cubicBezTo>
                  <a:pt x="387869" y="1012626"/>
                  <a:pt x="418060" y="1032946"/>
                  <a:pt x="453558" y="1046548"/>
                </a:cubicBezTo>
                <a:cubicBezTo>
                  <a:pt x="489057" y="1060151"/>
                  <a:pt x="528869" y="1066952"/>
                  <a:pt x="572993" y="1066952"/>
                </a:cubicBezTo>
                <a:cubicBezTo>
                  <a:pt x="595553" y="1066952"/>
                  <a:pt x="616537" y="1065127"/>
                  <a:pt x="635945" y="1061478"/>
                </a:cubicBezTo>
                <a:cubicBezTo>
                  <a:pt x="655353" y="1057828"/>
                  <a:pt x="672605" y="1053267"/>
                  <a:pt x="687700" y="1047792"/>
                </a:cubicBezTo>
                <a:cubicBezTo>
                  <a:pt x="702795" y="1042318"/>
                  <a:pt x="715568" y="1036595"/>
                  <a:pt x="726019" y="1030624"/>
                </a:cubicBezTo>
                <a:cubicBezTo>
                  <a:pt x="736469" y="1024652"/>
                  <a:pt x="743519" y="1019759"/>
                  <a:pt x="747168" y="1015943"/>
                </a:cubicBezTo>
                <a:cubicBezTo>
                  <a:pt x="750818" y="1012128"/>
                  <a:pt x="753472" y="1008727"/>
                  <a:pt x="755131" y="1005742"/>
                </a:cubicBezTo>
                <a:cubicBezTo>
                  <a:pt x="756790" y="1002756"/>
                  <a:pt x="758117" y="999189"/>
                  <a:pt x="759112" y="995042"/>
                </a:cubicBezTo>
                <a:cubicBezTo>
                  <a:pt x="760107" y="990895"/>
                  <a:pt x="760854" y="985919"/>
                  <a:pt x="761351" y="980113"/>
                </a:cubicBezTo>
                <a:cubicBezTo>
                  <a:pt x="761849" y="974307"/>
                  <a:pt x="762098" y="967257"/>
                  <a:pt x="762098" y="958963"/>
                </a:cubicBezTo>
                <a:cubicBezTo>
                  <a:pt x="762098" y="947020"/>
                  <a:pt x="761766" y="937481"/>
                  <a:pt x="761103" y="930348"/>
                </a:cubicBezTo>
                <a:cubicBezTo>
                  <a:pt x="760439" y="923216"/>
                  <a:pt x="759444" y="917659"/>
                  <a:pt x="758117" y="913677"/>
                </a:cubicBezTo>
                <a:cubicBezTo>
                  <a:pt x="756790" y="909696"/>
                  <a:pt x="755131" y="907042"/>
                  <a:pt x="753140" y="905715"/>
                </a:cubicBezTo>
                <a:cubicBezTo>
                  <a:pt x="751150" y="904388"/>
                  <a:pt x="748496" y="903725"/>
                  <a:pt x="745178" y="903725"/>
                </a:cubicBezTo>
                <a:cubicBezTo>
                  <a:pt x="740865" y="903725"/>
                  <a:pt x="734810" y="906379"/>
                  <a:pt x="727014" y="911687"/>
                </a:cubicBezTo>
                <a:cubicBezTo>
                  <a:pt x="719217" y="916995"/>
                  <a:pt x="709265" y="922967"/>
                  <a:pt x="697155" y="929602"/>
                </a:cubicBezTo>
                <a:cubicBezTo>
                  <a:pt x="685046" y="936237"/>
                  <a:pt x="670531" y="942292"/>
                  <a:pt x="653611" y="947766"/>
                </a:cubicBezTo>
                <a:cubicBezTo>
                  <a:pt x="636691" y="953240"/>
                  <a:pt x="616620" y="955977"/>
                  <a:pt x="593396" y="955977"/>
                </a:cubicBezTo>
                <a:cubicBezTo>
                  <a:pt x="567851" y="955977"/>
                  <a:pt x="544876" y="951581"/>
                  <a:pt x="524473" y="942790"/>
                </a:cubicBezTo>
                <a:cubicBezTo>
                  <a:pt x="504069" y="933998"/>
                  <a:pt x="486652" y="920644"/>
                  <a:pt x="472220" y="902729"/>
                </a:cubicBezTo>
                <a:cubicBezTo>
                  <a:pt x="457788" y="884814"/>
                  <a:pt x="446674" y="862005"/>
                  <a:pt x="438878" y="834303"/>
                </a:cubicBezTo>
                <a:cubicBezTo>
                  <a:pt x="431082" y="806601"/>
                  <a:pt x="427183" y="773839"/>
                  <a:pt x="427183" y="736018"/>
                </a:cubicBezTo>
                <a:cubicBezTo>
                  <a:pt x="427183" y="701515"/>
                  <a:pt x="430833" y="670495"/>
                  <a:pt x="438132" y="642959"/>
                </a:cubicBezTo>
                <a:cubicBezTo>
                  <a:pt x="445430" y="615423"/>
                  <a:pt x="456130" y="591950"/>
                  <a:pt x="470230" y="572542"/>
                </a:cubicBezTo>
                <a:cubicBezTo>
                  <a:pt x="484329" y="553134"/>
                  <a:pt x="501415" y="538205"/>
                  <a:pt x="521487" y="527754"/>
                </a:cubicBezTo>
                <a:cubicBezTo>
                  <a:pt x="541559" y="517304"/>
                  <a:pt x="564367" y="512079"/>
                  <a:pt x="589913" y="512079"/>
                </a:cubicBezTo>
                <a:cubicBezTo>
                  <a:pt x="613136" y="512079"/>
                  <a:pt x="633125" y="514982"/>
                  <a:pt x="649879" y="520787"/>
                </a:cubicBezTo>
                <a:cubicBezTo>
                  <a:pt x="666633" y="526593"/>
                  <a:pt x="681065" y="533063"/>
                  <a:pt x="693174" y="540196"/>
                </a:cubicBezTo>
                <a:cubicBezTo>
                  <a:pt x="705283" y="547328"/>
                  <a:pt x="715153" y="553798"/>
                  <a:pt x="722784" y="559604"/>
                </a:cubicBezTo>
                <a:cubicBezTo>
                  <a:pt x="730414" y="565410"/>
                  <a:pt x="736718" y="568312"/>
                  <a:pt x="741694" y="568312"/>
                </a:cubicBezTo>
                <a:cubicBezTo>
                  <a:pt x="744680" y="568312"/>
                  <a:pt x="747334" y="567317"/>
                  <a:pt x="749657" y="565327"/>
                </a:cubicBezTo>
                <a:cubicBezTo>
                  <a:pt x="751979" y="563336"/>
                  <a:pt x="753970" y="560184"/>
                  <a:pt x="755628" y="555871"/>
                </a:cubicBezTo>
                <a:cubicBezTo>
                  <a:pt x="757287" y="551558"/>
                  <a:pt x="758448" y="545918"/>
                  <a:pt x="759112" y="538951"/>
                </a:cubicBezTo>
                <a:cubicBezTo>
                  <a:pt x="759775" y="531984"/>
                  <a:pt x="760107" y="523524"/>
                  <a:pt x="760107" y="513572"/>
                </a:cubicBezTo>
                <a:cubicBezTo>
                  <a:pt x="760107" y="504282"/>
                  <a:pt x="759858" y="496486"/>
                  <a:pt x="759361" y="490182"/>
                </a:cubicBezTo>
                <a:cubicBezTo>
                  <a:pt x="758863" y="483879"/>
                  <a:pt x="758117" y="478405"/>
                  <a:pt x="757121" y="473760"/>
                </a:cubicBezTo>
                <a:cubicBezTo>
                  <a:pt x="756126" y="469115"/>
                  <a:pt x="754799" y="465300"/>
                  <a:pt x="753140" y="462314"/>
                </a:cubicBezTo>
                <a:cubicBezTo>
                  <a:pt x="751481" y="459328"/>
                  <a:pt x="748413" y="455596"/>
                  <a:pt x="743934" y="451117"/>
                </a:cubicBezTo>
                <a:cubicBezTo>
                  <a:pt x="739455" y="446638"/>
                  <a:pt x="731576" y="441247"/>
                  <a:pt x="720296" y="434944"/>
                </a:cubicBezTo>
                <a:cubicBezTo>
                  <a:pt x="709016" y="428640"/>
                  <a:pt x="696326" y="423083"/>
                  <a:pt x="682226" y="418273"/>
                </a:cubicBezTo>
                <a:cubicBezTo>
                  <a:pt x="668126" y="413462"/>
                  <a:pt x="652782" y="409564"/>
                  <a:pt x="636194" y="406578"/>
                </a:cubicBezTo>
                <a:cubicBezTo>
                  <a:pt x="619606" y="403592"/>
                  <a:pt x="602354" y="402099"/>
                  <a:pt x="584439" y="402099"/>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8" name="D_answer"/>
          <p:cNvSpPr/>
          <p:nvPr/>
        </p:nvSpPr>
        <p:spPr>
          <a:xfrm>
            <a:off x="7480891"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Ares and Artemis</a:t>
            </a:r>
          </a:p>
        </p:txBody>
      </p:sp>
      <p:sp>
        <p:nvSpPr>
          <p:cNvPr id="43" name="D"/>
          <p:cNvSpPr/>
          <p:nvPr/>
        </p:nvSpPr>
        <p:spPr>
          <a:xfrm>
            <a:off x="6321501" y="4178497"/>
            <a:ext cx="1043940" cy="1440000"/>
          </a:xfrm>
          <a:custGeom>
            <a:avLst/>
            <a:gdLst/>
            <a:ahLst/>
            <a:cxnLst/>
            <a:rect l="l" t="t" r="r" b="b"/>
            <a:pathLst>
              <a:path w="1043940" h="1440000">
                <a:moveTo>
                  <a:pt x="395528" y="515065"/>
                </a:moveTo>
                <a:lnTo>
                  <a:pt x="461714" y="515065"/>
                </a:lnTo>
                <a:cubicBezTo>
                  <a:pt x="501858" y="515065"/>
                  <a:pt x="534288" y="520456"/>
                  <a:pt x="559004" y="531238"/>
                </a:cubicBezTo>
                <a:cubicBezTo>
                  <a:pt x="583720" y="542020"/>
                  <a:pt x="603958" y="557032"/>
                  <a:pt x="619716" y="576275"/>
                </a:cubicBezTo>
                <a:cubicBezTo>
                  <a:pt x="635475" y="595517"/>
                  <a:pt x="646921" y="618243"/>
                  <a:pt x="654054" y="644452"/>
                </a:cubicBezTo>
                <a:cubicBezTo>
                  <a:pt x="661187" y="670661"/>
                  <a:pt x="664753" y="699027"/>
                  <a:pt x="664753" y="729549"/>
                </a:cubicBezTo>
                <a:cubicBezTo>
                  <a:pt x="664753" y="766707"/>
                  <a:pt x="660689" y="799219"/>
                  <a:pt x="652561" y="827087"/>
                </a:cubicBezTo>
                <a:cubicBezTo>
                  <a:pt x="644433" y="854955"/>
                  <a:pt x="632157" y="878262"/>
                  <a:pt x="615735" y="897006"/>
                </a:cubicBezTo>
                <a:cubicBezTo>
                  <a:pt x="599313" y="915751"/>
                  <a:pt x="578827" y="929768"/>
                  <a:pt x="554276" y="939057"/>
                </a:cubicBezTo>
                <a:cubicBezTo>
                  <a:pt x="529726" y="948347"/>
                  <a:pt x="499535" y="952991"/>
                  <a:pt x="463705" y="952991"/>
                </a:cubicBezTo>
                <a:lnTo>
                  <a:pt x="395528" y="952991"/>
                </a:lnTo>
                <a:close/>
                <a:moveTo>
                  <a:pt x="303961" y="412550"/>
                </a:moveTo>
                <a:cubicBezTo>
                  <a:pt x="293013" y="412550"/>
                  <a:pt x="283807" y="415785"/>
                  <a:pt x="276342" y="422254"/>
                </a:cubicBezTo>
                <a:cubicBezTo>
                  <a:pt x="268877" y="428723"/>
                  <a:pt x="265145" y="439257"/>
                  <a:pt x="265145" y="453854"/>
                </a:cubicBezTo>
                <a:lnTo>
                  <a:pt x="265145" y="1015197"/>
                </a:lnTo>
                <a:cubicBezTo>
                  <a:pt x="265145" y="1029794"/>
                  <a:pt x="268877" y="1040328"/>
                  <a:pt x="276342" y="1046797"/>
                </a:cubicBezTo>
                <a:cubicBezTo>
                  <a:pt x="283807" y="1053267"/>
                  <a:pt x="293013" y="1056501"/>
                  <a:pt x="303961" y="1056501"/>
                </a:cubicBezTo>
                <a:lnTo>
                  <a:pt x="457733" y="1056501"/>
                </a:lnTo>
                <a:cubicBezTo>
                  <a:pt x="514796" y="1056501"/>
                  <a:pt x="563980" y="1050281"/>
                  <a:pt x="605285" y="1037840"/>
                </a:cubicBezTo>
                <a:cubicBezTo>
                  <a:pt x="646589" y="1025398"/>
                  <a:pt x="681673" y="1005907"/>
                  <a:pt x="710536" y="979366"/>
                </a:cubicBezTo>
                <a:cubicBezTo>
                  <a:pt x="739400" y="952825"/>
                  <a:pt x="761545" y="918571"/>
                  <a:pt x="776972" y="876603"/>
                </a:cubicBezTo>
                <a:cubicBezTo>
                  <a:pt x="792399" y="834635"/>
                  <a:pt x="800112" y="784124"/>
                  <a:pt x="800112" y="725070"/>
                </a:cubicBezTo>
                <a:cubicBezTo>
                  <a:pt x="800112" y="673979"/>
                  <a:pt x="792979" y="629025"/>
                  <a:pt x="778714" y="590209"/>
                </a:cubicBezTo>
                <a:cubicBezTo>
                  <a:pt x="764448" y="551393"/>
                  <a:pt x="743630" y="518797"/>
                  <a:pt x="716259" y="492422"/>
                </a:cubicBezTo>
                <a:cubicBezTo>
                  <a:pt x="688889" y="466047"/>
                  <a:pt x="655215" y="446141"/>
                  <a:pt x="615238" y="432704"/>
                </a:cubicBezTo>
                <a:cubicBezTo>
                  <a:pt x="575260" y="419268"/>
                  <a:pt x="526574" y="412550"/>
                  <a:pt x="469179"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51" name="Question box"/>
          <p:cNvSpPr/>
          <p:nvPr/>
        </p:nvSpPr>
        <p:spPr>
          <a:xfrm>
            <a:off x="316951" y="306052"/>
            <a:ext cx="11520000" cy="2160000"/>
          </a:xfrm>
          <a:prstGeom prst="roundRect">
            <a:avLst/>
          </a:pr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latin typeface="Roboto Medium" panose="02000000000000000000" pitchFamily="2" charset="0"/>
                <a:ea typeface="Roboto Medium" panose="02000000000000000000" pitchFamily="2" charset="0"/>
              </a:rPr>
              <a:t>9. What married brother and sister were king and queen of the Olympian gods?</a:t>
            </a:r>
          </a:p>
        </p:txBody>
      </p:sp>
    </p:spTree>
    <p:extLst>
      <p:ext uri="{BB962C8B-B14F-4D97-AF65-F5344CB8AC3E}">
        <p14:creationId xmlns="" xmlns:p14="http://schemas.microsoft.com/office/powerpoint/2010/main" val="22079928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50" fill="hold"/>
                                        <p:tgtEl>
                                          <p:spTgt spid="30"/>
                                        </p:tgtEl>
                                        <p:attrNameLst>
                                          <p:attrName>fillcolor</p:attrName>
                                        </p:attrNameLst>
                                      </p:cBhvr>
                                      <p:to>
                                        <a:srgbClr val="FF0000"/>
                                      </p:to>
                                    </p:animClr>
                                    <p:set>
                                      <p:cBhvr>
                                        <p:cTn id="7" dur="250" fill="hold"/>
                                        <p:tgtEl>
                                          <p:spTgt spid="30"/>
                                        </p:tgtEl>
                                        <p:attrNameLst>
                                          <p:attrName>fill.type</p:attrName>
                                        </p:attrNameLst>
                                      </p:cBhvr>
                                      <p:to>
                                        <p:strVal val="solid"/>
                                      </p:to>
                                    </p:set>
                                    <p:set>
                                      <p:cBhvr>
                                        <p:cTn id="8" dur="250" fill="hold"/>
                                        <p:tgtEl>
                                          <p:spTgt spid="30"/>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50" fill="hold"/>
                                        <p:tgtEl>
                                          <p:spTgt spid="41"/>
                                        </p:tgtEl>
                                        <p:attrNameLst>
                                          <p:attrName>fillcolor</p:attrName>
                                        </p:attrNameLst>
                                      </p:cBhvr>
                                      <p:to>
                                        <a:srgbClr val="FF0000"/>
                                      </p:to>
                                    </p:animClr>
                                    <p:set>
                                      <p:cBhvr>
                                        <p:cTn id="11" dur="250" fill="hold"/>
                                        <p:tgtEl>
                                          <p:spTgt spid="41"/>
                                        </p:tgtEl>
                                        <p:attrNameLst>
                                          <p:attrName>fill.type</p:attrName>
                                        </p:attrNameLst>
                                      </p:cBhvr>
                                      <p:to>
                                        <p:strVal val="solid"/>
                                      </p:to>
                                    </p:set>
                                    <p:set>
                                      <p:cBhvr>
                                        <p:cTn id="12" dur="250" fill="hold"/>
                                        <p:tgtEl>
                                          <p:spTgt spid="41"/>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13" restart="whenNotActive" fill="hold" evtFilter="cancelBubble" nodeType="interactiveSeq">
                <p:stCondLst>
                  <p:cond evt="onClick" delay="0">
                    <p:tgtEl>
                      <p:spTgt spid="3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38"/>
                                        </p:tgtEl>
                                        <p:attrNameLst>
                                          <p:attrName>fillcolor</p:attrName>
                                        </p:attrNameLst>
                                      </p:cBhvr>
                                      <p:to>
                                        <a:srgbClr val="FF0000"/>
                                      </p:to>
                                    </p:animClr>
                                    <p:set>
                                      <p:cBhvr>
                                        <p:cTn id="18" dur="250" fill="hold"/>
                                        <p:tgtEl>
                                          <p:spTgt spid="38"/>
                                        </p:tgtEl>
                                        <p:attrNameLst>
                                          <p:attrName>fill.type</p:attrName>
                                        </p:attrNameLst>
                                      </p:cBhvr>
                                      <p:to>
                                        <p:strVal val="solid"/>
                                      </p:to>
                                    </p:set>
                                    <p:set>
                                      <p:cBhvr>
                                        <p:cTn id="19" dur="250" fill="hold"/>
                                        <p:tgtEl>
                                          <p:spTgt spid="38"/>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50" fill="hold"/>
                                        <p:tgtEl>
                                          <p:spTgt spid="43"/>
                                        </p:tgtEl>
                                        <p:attrNameLst>
                                          <p:attrName>fillcolor</p:attrName>
                                        </p:attrNameLst>
                                      </p:cBhvr>
                                      <p:to>
                                        <a:srgbClr val="FF0000"/>
                                      </p:to>
                                    </p:animClr>
                                    <p:set>
                                      <p:cBhvr>
                                        <p:cTn id="22" dur="250" fill="hold"/>
                                        <p:tgtEl>
                                          <p:spTgt spid="43"/>
                                        </p:tgtEl>
                                        <p:attrNameLst>
                                          <p:attrName>fill.type</p:attrName>
                                        </p:attrNameLst>
                                      </p:cBhvr>
                                      <p:to>
                                        <p:strVal val="solid"/>
                                      </p:to>
                                    </p:set>
                                    <p:set>
                                      <p:cBhvr>
                                        <p:cTn id="23" dur="250" fill="hold"/>
                                        <p:tgtEl>
                                          <p:spTgt spid="43"/>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24" restart="whenNotActive" fill="hold" evtFilter="cancelBubble" nodeType="interactiveSeq">
                <p:stCondLst>
                  <p:cond evt="onClick" delay="0">
                    <p:tgtEl>
                      <p:spTgt spid="2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4"/>
                                        </p:tgtEl>
                                        <p:attrNameLst>
                                          <p:attrName>fillcolor</p:attrName>
                                        </p:attrNameLst>
                                      </p:cBhvr>
                                      <p:to>
                                        <a:srgbClr val="00B050"/>
                                      </p:to>
                                    </p:animClr>
                                    <p:set>
                                      <p:cBhvr>
                                        <p:cTn id="29" dur="250" fill="hold"/>
                                        <p:tgtEl>
                                          <p:spTgt spid="24"/>
                                        </p:tgtEl>
                                        <p:attrNameLst>
                                          <p:attrName>fill.type</p:attrName>
                                        </p:attrNameLst>
                                      </p:cBhvr>
                                      <p:to>
                                        <p:strVal val="solid"/>
                                      </p:to>
                                    </p:set>
                                    <p:set>
                                      <p:cBhvr>
                                        <p:cTn id="30" dur="250" fill="hold"/>
                                        <p:tgtEl>
                                          <p:spTgt spid="2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50" fill="hold"/>
                                        <p:tgtEl>
                                          <p:spTgt spid="40"/>
                                        </p:tgtEl>
                                        <p:attrNameLst>
                                          <p:attrName>fillcolor</p:attrName>
                                        </p:attrNameLst>
                                      </p:cBhvr>
                                      <p:to>
                                        <a:srgbClr val="00B050"/>
                                      </p:to>
                                    </p:animClr>
                                    <p:set>
                                      <p:cBhvr>
                                        <p:cTn id="33" dur="250" fill="hold"/>
                                        <p:tgtEl>
                                          <p:spTgt spid="40"/>
                                        </p:tgtEl>
                                        <p:attrNameLst>
                                          <p:attrName>fill.type</p:attrName>
                                        </p:attrNameLst>
                                      </p:cBhvr>
                                      <p:to>
                                        <p:strVal val="solid"/>
                                      </p:to>
                                    </p:set>
                                    <p:set>
                                      <p:cBhvr>
                                        <p:cTn id="34" dur="250" fill="hold"/>
                                        <p:tgtEl>
                                          <p:spTgt spid="4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35" restart="whenNotActive" fill="hold" evtFilter="cancelBubble" nodeType="interactiveSeq">
                <p:stCondLst>
                  <p:cond evt="onClick" delay="0">
                    <p:tgtEl>
                      <p:spTgt spid="34"/>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34"/>
                                        </p:tgtEl>
                                        <p:attrNameLst>
                                          <p:attrName>fillcolor</p:attrName>
                                        </p:attrNameLst>
                                      </p:cBhvr>
                                      <p:to>
                                        <a:srgbClr val="FF0000"/>
                                      </p:to>
                                    </p:animClr>
                                    <p:set>
                                      <p:cBhvr>
                                        <p:cTn id="40" dur="250" fill="hold"/>
                                        <p:tgtEl>
                                          <p:spTgt spid="34"/>
                                        </p:tgtEl>
                                        <p:attrNameLst>
                                          <p:attrName>fill.type</p:attrName>
                                        </p:attrNameLst>
                                      </p:cBhvr>
                                      <p:to>
                                        <p:strVal val="solid"/>
                                      </p:to>
                                    </p:set>
                                    <p:set>
                                      <p:cBhvr>
                                        <p:cTn id="41" dur="250" fill="hold"/>
                                        <p:tgtEl>
                                          <p:spTgt spid="34"/>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50" fill="hold"/>
                                        <p:tgtEl>
                                          <p:spTgt spid="42"/>
                                        </p:tgtEl>
                                        <p:attrNameLst>
                                          <p:attrName>fillcolor</p:attrName>
                                        </p:attrNameLst>
                                      </p:cBhvr>
                                      <p:to>
                                        <a:srgbClr val="FF0000"/>
                                      </p:to>
                                    </p:animClr>
                                    <p:set>
                                      <p:cBhvr>
                                        <p:cTn id="44" dur="250" fill="hold"/>
                                        <p:tgtEl>
                                          <p:spTgt spid="42"/>
                                        </p:tgtEl>
                                        <p:attrNameLst>
                                          <p:attrName>fill.type</p:attrName>
                                        </p:attrNameLst>
                                      </p:cBhvr>
                                      <p:to>
                                        <p:strVal val="solid"/>
                                      </p:to>
                                    </p:set>
                                    <p:set>
                                      <p:cBhvr>
                                        <p:cTn id="45" dur="250" fill="hold"/>
                                        <p:tgtEl>
                                          <p:spTgt spid="42"/>
                                        </p:tgtEl>
                                        <p:attrNameLst>
                                          <p:attrName>fill.on</p:attrName>
                                        </p:attrNameLst>
                                      </p:cBhvr>
                                      <p:to>
                                        <p:strVal val="true"/>
                                      </p:to>
                                    </p:set>
                                  </p:childTnLst>
                                </p:cTn>
                              </p:par>
                            </p:childTnLst>
                          </p:cTn>
                        </p:par>
                      </p:childTnLst>
                    </p:cTn>
                  </p:par>
                </p:childTnLst>
              </p:cTn>
              <p:nextCondLst>
                <p:cond evt="onClick" delay="0">
                  <p:tgtEl>
                    <p:spTgt spid="3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 xmlns:a16="http://schemas.microsoft.com/office/drawing/2014/main" id="{7A8A0048-EF14-482A-A910-D8D05EDC438D}"/>
              </a:ext>
            </a:extLst>
          </p:cNvPr>
          <p:cNvSpPr txBox="1"/>
          <p:nvPr/>
        </p:nvSpPr>
        <p:spPr>
          <a:xfrm>
            <a:off x="1509713" y="1829767"/>
            <a:ext cx="9172575" cy="4524315"/>
          </a:xfrm>
          <a:prstGeom prst="rect">
            <a:avLst/>
          </a:prstGeom>
          <a:noFill/>
        </p:spPr>
        <p:txBody>
          <a:bodyPr wrap="square" rtlCol="0">
            <a:spAutoFit/>
          </a:bodyPr>
          <a:lstStyle/>
          <a:p>
            <a:pPr indent="457200">
              <a:tabLst>
                <a:tab pos="6858000" algn="l"/>
              </a:tabLst>
            </a:pPr>
            <a:r>
              <a:rPr lang="en-US" sz="3200" b="1" spc="300" dirty="0">
                <a:solidFill>
                  <a:srgbClr val="F0F1F3"/>
                </a:solidFill>
                <a:latin typeface="Roboto" panose="02000000000000000000" pitchFamily="2" charset="0"/>
                <a:ea typeface="Roboto" panose="02000000000000000000" pitchFamily="2" charset="0"/>
              </a:rPr>
              <a:t>The Greeks </a:t>
            </a:r>
            <a:r>
              <a:rPr lang="en-US" sz="3200" spc="300" dirty="0">
                <a:solidFill>
                  <a:srgbClr val="F0F1F3"/>
                </a:solidFill>
                <a:latin typeface="Roboto" panose="02000000000000000000" pitchFamily="2" charset="0"/>
                <a:ea typeface="Roboto" panose="02000000000000000000" pitchFamily="2" charset="0"/>
              </a:rPr>
              <a:t>had numerous gods and many stories and myths that surrounded them.</a:t>
            </a:r>
          </a:p>
          <a:p>
            <a:pPr indent="457200">
              <a:tabLst>
                <a:tab pos="6858000" algn="l"/>
              </a:tabLst>
            </a:pPr>
            <a:r>
              <a:rPr lang="en-US" sz="3200" b="1" spc="300" dirty="0">
                <a:solidFill>
                  <a:srgbClr val="F0F1F3"/>
                </a:solidFill>
                <a:latin typeface="Roboto" panose="02000000000000000000" pitchFamily="2" charset="0"/>
                <a:ea typeface="Roboto" panose="02000000000000000000" pitchFamily="2" charset="0"/>
              </a:rPr>
              <a:t>Greek mythology </a:t>
            </a:r>
            <a:r>
              <a:rPr lang="en-US" sz="3200" spc="300" dirty="0">
                <a:solidFill>
                  <a:srgbClr val="F0F1F3"/>
                </a:solidFill>
                <a:latin typeface="Roboto" panose="02000000000000000000" pitchFamily="2" charset="0"/>
                <a:ea typeface="Roboto" panose="02000000000000000000" pitchFamily="2" charset="0"/>
              </a:rPr>
              <a:t>consists of all the stories and tales about the Greek gods, goddesses and heroes. </a:t>
            </a:r>
          </a:p>
          <a:p>
            <a:pPr indent="457200">
              <a:tabLst>
                <a:tab pos="6858000" algn="l"/>
              </a:tabLst>
            </a:pPr>
            <a:r>
              <a:rPr lang="en-US" sz="3200" spc="300" dirty="0">
                <a:solidFill>
                  <a:srgbClr val="F0F1F3"/>
                </a:solidFill>
                <a:latin typeface="Roboto" panose="02000000000000000000" pitchFamily="2" charset="0"/>
                <a:ea typeface="Roboto" panose="02000000000000000000" pitchFamily="2" charset="0"/>
              </a:rPr>
              <a:t>It is also the religion of Ancient Greece as the Greeks built temples and offered sacrifices to their major gods.</a:t>
            </a:r>
          </a:p>
        </p:txBody>
      </p:sp>
      <p:sp>
        <p:nvSpPr>
          <p:cNvPr id="3" name="CasetăText 2">
            <a:extLst>
              <a:ext uri="{FF2B5EF4-FFF2-40B4-BE49-F238E27FC236}">
                <a16:creationId xmlns="" xmlns:a16="http://schemas.microsoft.com/office/drawing/2014/main" id="{2B9DF4BD-42B6-4396-86ED-824267C0662E}"/>
              </a:ext>
            </a:extLst>
          </p:cNvPr>
          <p:cNvSpPr txBox="1"/>
          <p:nvPr/>
        </p:nvSpPr>
        <p:spPr>
          <a:xfrm>
            <a:off x="3595155" y="438150"/>
            <a:ext cx="5001690" cy="830997"/>
          </a:xfrm>
          <a:prstGeom prst="rect">
            <a:avLst/>
          </a:prstGeom>
          <a:noFill/>
        </p:spPr>
        <p:txBody>
          <a:bodyPr wrap="none" rtlCol="0">
            <a:spAutoFit/>
          </a:bodyPr>
          <a:lstStyle/>
          <a:p>
            <a:r>
              <a:rPr lang="ro-RO" sz="4800" dirty="0" err="1">
                <a:solidFill>
                  <a:srgbClr val="F0F1F3"/>
                </a:solidFill>
                <a:latin typeface="Roboto Medium" panose="02000000000000000000" pitchFamily="2" charset="0"/>
                <a:ea typeface="Roboto Medium" panose="02000000000000000000" pitchFamily="2" charset="0"/>
              </a:rPr>
              <a:t>Greek</a:t>
            </a:r>
            <a:r>
              <a:rPr lang="ro-RO" sz="4800" dirty="0">
                <a:solidFill>
                  <a:srgbClr val="F0F1F3"/>
                </a:solidFill>
                <a:latin typeface="Roboto Medium" panose="02000000000000000000" pitchFamily="2" charset="0"/>
                <a:ea typeface="Roboto Medium" panose="02000000000000000000" pitchFamily="2" charset="0"/>
              </a:rPr>
              <a:t>  </a:t>
            </a:r>
            <a:r>
              <a:rPr lang="ro-RO" sz="4800" dirty="0" err="1">
                <a:solidFill>
                  <a:srgbClr val="F0F1F3"/>
                </a:solidFill>
                <a:latin typeface="Roboto Medium" panose="02000000000000000000" pitchFamily="2" charset="0"/>
                <a:ea typeface="Roboto Medium" panose="02000000000000000000" pitchFamily="2" charset="0"/>
              </a:rPr>
              <a:t>Mythology</a:t>
            </a:r>
            <a:endParaRPr lang="ro-RO" sz="4800" dirty="0">
              <a:solidFill>
                <a:srgbClr val="F0F1F3"/>
              </a:solidFill>
              <a:latin typeface="Roboto Medium" panose="02000000000000000000" pitchFamily="2" charset="0"/>
              <a:ea typeface="Roboto Medium" panose="02000000000000000000" pitchFamily="2" charset="0"/>
            </a:endParaRPr>
          </a:p>
        </p:txBody>
      </p:sp>
    </p:spTree>
    <p:extLst>
      <p:ext uri="{BB962C8B-B14F-4D97-AF65-F5344CB8AC3E}">
        <p14:creationId xmlns="" xmlns:p14="http://schemas.microsoft.com/office/powerpoint/2010/main" val="1341252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reptunghi 6"/>
          <p:cNvSpPr/>
          <p:nvPr/>
        </p:nvSpPr>
        <p:spPr>
          <a:xfrm flipH="1">
            <a:off x="5600228" y="1443841"/>
            <a:ext cx="5666179" cy="3970318"/>
          </a:xfrm>
          <a:prstGeom prst="rect">
            <a:avLst/>
          </a:prstGeom>
        </p:spPr>
        <p:txBody>
          <a:bodyPr wrap="square">
            <a:spAutoFit/>
          </a:bodyPr>
          <a:lstStyle/>
          <a:p>
            <a:pPr indent="457200"/>
            <a:r>
              <a:rPr lang="en-US" sz="3600" b="1" spc="300" dirty="0">
                <a:solidFill>
                  <a:schemeClr val="bg1"/>
                </a:solidFill>
                <a:latin typeface="Roboto" panose="02000000000000000000" pitchFamily="2" charset="0"/>
                <a:ea typeface="Roboto" panose="02000000000000000000" pitchFamily="2" charset="0"/>
              </a:rPr>
              <a:t>Zeus</a:t>
            </a:r>
            <a:r>
              <a:rPr lang="en-US" sz="3600" spc="300" dirty="0">
                <a:solidFill>
                  <a:schemeClr val="bg1"/>
                </a:solidFill>
                <a:latin typeface="Roboto" panose="02000000000000000000" pitchFamily="2" charset="0"/>
                <a:ea typeface="Roboto" panose="02000000000000000000" pitchFamily="2" charset="0"/>
              </a:rPr>
              <a:t> - Leader of the Olympians and god of the sky and lightning. His symbol is the lighting bolt. He is married to Hera, his sister.</a:t>
            </a:r>
          </a:p>
        </p:txBody>
      </p:sp>
      <p:pic>
        <p:nvPicPr>
          <p:cNvPr id="4" name="Picture 2" descr="Statue of Zeus">
            <a:extLst>
              <a:ext uri="{FF2B5EF4-FFF2-40B4-BE49-F238E27FC236}">
                <a16:creationId xmlns="" xmlns:a16="http://schemas.microsoft.com/office/drawing/2014/main" id="{175C8719-8129-464E-BB73-D439CFD51BF1}"/>
              </a:ext>
            </a:extLst>
          </p:cNvPr>
          <p:cNvPicPr>
            <a:picLocks noChangeAspect="1" noChangeArrowheads="1"/>
          </p:cNvPicPr>
          <p:nvPr/>
        </p:nvPicPr>
        <p:blipFill>
          <a:blip r:embed="rId2"/>
          <a:srcRect/>
          <a:stretch>
            <a:fillRect/>
          </a:stretch>
        </p:blipFill>
        <p:spPr bwMode="auto">
          <a:xfrm>
            <a:off x="925594" y="662940"/>
            <a:ext cx="3749040" cy="5532120"/>
          </a:xfrm>
          <a:prstGeom prst="rect">
            <a:avLst/>
          </a:prstGeom>
          <a:noFill/>
        </p:spPr>
      </p:pic>
    </p:spTree>
    <p:extLst>
      <p:ext uri="{BB962C8B-B14F-4D97-AF65-F5344CB8AC3E}">
        <p14:creationId xmlns="" xmlns:p14="http://schemas.microsoft.com/office/powerpoint/2010/main" val="38488143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reptunghi 6"/>
          <p:cNvSpPr/>
          <p:nvPr/>
        </p:nvSpPr>
        <p:spPr>
          <a:xfrm flipH="1">
            <a:off x="1166908" y="612845"/>
            <a:ext cx="5666179" cy="5632311"/>
          </a:xfrm>
          <a:prstGeom prst="rect">
            <a:avLst/>
          </a:prstGeom>
        </p:spPr>
        <p:txBody>
          <a:bodyPr wrap="square">
            <a:spAutoFit/>
          </a:bodyPr>
          <a:lstStyle/>
          <a:p>
            <a:pPr indent="457200"/>
            <a:r>
              <a:rPr lang="en-US" sz="3600" b="1" spc="300" dirty="0">
                <a:solidFill>
                  <a:schemeClr val="bg1"/>
                </a:solidFill>
                <a:latin typeface="Roboto" panose="02000000000000000000" pitchFamily="2" charset="0"/>
                <a:ea typeface="Roboto" panose="02000000000000000000" pitchFamily="2" charset="0"/>
              </a:rPr>
              <a:t>Hera</a:t>
            </a:r>
            <a:r>
              <a:rPr lang="en-US" sz="3600" spc="300" dirty="0">
                <a:solidFill>
                  <a:schemeClr val="bg1"/>
                </a:solidFill>
                <a:latin typeface="Roboto" panose="02000000000000000000" pitchFamily="2" charset="0"/>
                <a:ea typeface="Roboto" panose="02000000000000000000" pitchFamily="2" charset="0"/>
              </a:rPr>
              <a:t> - Queen of the gods and married to Zeus. She is the goddess of marriage and family. Her symbols are the peacock, pomegranate, lion, and cow.</a:t>
            </a:r>
            <a:br>
              <a:rPr lang="en-US" sz="3600" spc="300" dirty="0">
                <a:solidFill>
                  <a:schemeClr val="bg1"/>
                </a:solidFill>
                <a:latin typeface="Roboto" panose="02000000000000000000" pitchFamily="2" charset="0"/>
                <a:ea typeface="Roboto" panose="02000000000000000000" pitchFamily="2" charset="0"/>
              </a:rPr>
            </a:br>
            <a:endParaRPr lang="en-US" sz="3600" spc="300" dirty="0">
              <a:solidFill>
                <a:schemeClr val="bg1"/>
              </a:solidFill>
              <a:latin typeface="Roboto" panose="02000000000000000000" pitchFamily="2" charset="0"/>
              <a:ea typeface="Roboto" panose="02000000000000000000" pitchFamily="2" charset="0"/>
            </a:endParaRPr>
          </a:p>
        </p:txBody>
      </p:sp>
      <p:pic>
        <p:nvPicPr>
          <p:cNvPr id="5" name="Picture 2" descr="C:\Users\Lacramioara\Desktop\Docum Inclusion\hera.jpg">
            <a:extLst>
              <a:ext uri="{FF2B5EF4-FFF2-40B4-BE49-F238E27FC236}">
                <a16:creationId xmlns="" xmlns:a16="http://schemas.microsoft.com/office/drawing/2014/main" id="{1EA46F00-5983-495A-A922-3982BCC5D943}"/>
              </a:ext>
            </a:extLst>
          </p:cNvPr>
          <p:cNvPicPr>
            <a:picLocks noChangeAspect="1" noChangeArrowheads="1"/>
          </p:cNvPicPr>
          <p:nvPr/>
        </p:nvPicPr>
        <p:blipFill>
          <a:blip r:embed="rId2"/>
          <a:srcRect/>
          <a:stretch>
            <a:fillRect/>
          </a:stretch>
        </p:blipFill>
        <p:spPr bwMode="auto">
          <a:xfrm>
            <a:off x="7999995" y="782476"/>
            <a:ext cx="3025098" cy="5293043"/>
          </a:xfrm>
          <a:prstGeom prst="rect">
            <a:avLst/>
          </a:prstGeom>
          <a:noFill/>
        </p:spPr>
      </p:pic>
    </p:spTree>
    <p:extLst>
      <p:ext uri="{BB962C8B-B14F-4D97-AF65-F5344CB8AC3E}">
        <p14:creationId xmlns="" xmlns:p14="http://schemas.microsoft.com/office/powerpoint/2010/main" val="21171842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956910F7-87A6-42C9-9F15-AAAD6DC77FDB}"/>
              </a:ext>
            </a:extLst>
          </p:cNvPr>
          <p:cNvGrpSpPr/>
          <p:nvPr/>
        </p:nvGrpSpPr>
        <p:grpSpPr>
          <a:xfrm>
            <a:off x="573199" y="0"/>
            <a:ext cx="11045601" cy="6858000"/>
            <a:chOff x="573199" y="0"/>
            <a:chExt cx="11045601" cy="6858000"/>
          </a:xfrm>
        </p:grpSpPr>
        <p:sp>
          <p:nvSpPr>
            <p:cNvPr id="23" name="Speech Bubble: Oval 22">
              <a:extLst>
                <a:ext uri="{FF2B5EF4-FFF2-40B4-BE49-F238E27FC236}">
                  <a16:creationId xmlns="" xmlns:a16="http://schemas.microsoft.com/office/drawing/2014/main" id="{4696E621-094E-4BC5-9D21-03B92F5EE2C8}"/>
                </a:ext>
              </a:extLst>
            </p:cNvPr>
            <p:cNvSpPr/>
            <p:nvPr/>
          </p:nvSpPr>
          <p:spPr>
            <a:xfrm>
              <a:off x="573199" y="4268603"/>
              <a:ext cx="4925417" cy="2589397"/>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peech Bubble: Oval 24">
              <a:extLst>
                <a:ext uri="{FF2B5EF4-FFF2-40B4-BE49-F238E27FC236}">
                  <a16:creationId xmlns="" xmlns:a16="http://schemas.microsoft.com/office/drawing/2014/main" id="{2DDF97E3-B906-43E5-9A43-CD2817525EC8}"/>
                </a:ext>
              </a:extLst>
            </p:cNvPr>
            <p:cNvSpPr/>
            <p:nvPr/>
          </p:nvSpPr>
          <p:spPr>
            <a:xfrm>
              <a:off x="1846637" y="2106194"/>
              <a:ext cx="6795945" cy="3572775"/>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Oval 25">
              <a:extLst>
                <a:ext uri="{FF2B5EF4-FFF2-40B4-BE49-F238E27FC236}">
                  <a16:creationId xmlns="" xmlns:a16="http://schemas.microsoft.com/office/drawing/2014/main" id="{A5F84EDB-6201-49B9-A40C-D0BA33226F72}"/>
                </a:ext>
              </a:extLst>
            </p:cNvPr>
            <p:cNvSpPr/>
            <p:nvPr/>
          </p:nvSpPr>
          <p:spPr>
            <a:xfrm>
              <a:off x="3633254" y="0"/>
              <a:ext cx="7985546" cy="4198172"/>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Artemis</a:t>
            </a:r>
          </a:p>
        </p:txBody>
      </p:sp>
      <p:sp>
        <p:nvSpPr>
          <p:cNvPr id="40" name="A"/>
          <p:cNvSpPr/>
          <p:nvPr/>
        </p:nvSpPr>
        <p:spPr>
          <a:xfrm>
            <a:off x="316950" y="2635836"/>
            <a:ext cx="1043940" cy="1440000"/>
          </a:xfrm>
          <a:custGeom>
            <a:avLst/>
            <a:gdLst/>
            <a:ahLst/>
            <a:cxnLst/>
            <a:rect l="l" t="t" r="r" b="b"/>
            <a:pathLst>
              <a:path w="1043940" h="1440000">
                <a:moveTo>
                  <a:pt x="509218" y="535468"/>
                </a:moveTo>
                <a:lnTo>
                  <a:pt x="509715" y="535468"/>
                </a:lnTo>
                <a:lnTo>
                  <a:pt x="600784" y="809172"/>
                </a:lnTo>
                <a:lnTo>
                  <a:pt x="418149" y="809172"/>
                </a:lnTo>
                <a:close/>
                <a:moveTo>
                  <a:pt x="511208" y="409564"/>
                </a:moveTo>
                <a:cubicBezTo>
                  <a:pt x="494289" y="409564"/>
                  <a:pt x="480686" y="409813"/>
                  <a:pt x="470402" y="410310"/>
                </a:cubicBezTo>
                <a:cubicBezTo>
                  <a:pt x="460117" y="410808"/>
                  <a:pt x="452072" y="411969"/>
                  <a:pt x="446266" y="413794"/>
                </a:cubicBezTo>
                <a:cubicBezTo>
                  <a:pt x="440460" y="415619"/>
                  <a:pt x="436230" y="418273"/>
                  <a:pt x="433576" y="421756"/>
                </a:cubicBezTo>
                <a:cubicBezTo>
                  <a:pt x="430922" y="425240"/>
                  <a:pt x="428600" y="429801"/>
                  <a:pt x="426609" y="435441"/>
                </a:cubicBezTo>
                <a:lnTo>
                  <a:pt x="228049" y="1006737"/>
                </a:lnTo>
                <a:cubicBezTo>
                  <a:pt x="224068" y="1018348"/>
                  <a:pt x="221580" y="1027638"/>
                  <a:pt x="220584" y="1034605"/>
                </a:cubicBezTo>
                <a:cubicBezTo>
                  <a:pt x="219589" y="1041572"/>
                  <a:pt x="220750" y="1046963"/>
                  <a:pt x="224068" y="1050778"/>
                </a:cubicBezTo>
                <a:cubicBezTo>
                  <a:pt x="227385" y="1054594"/>
                  <a:pt x="233357" y="1056999"/>
                  <a:pt x="241983" y="1057994"/>
                </a:cubicBezTo>
                <a:cubicBezTo>
                  <a:pt x="250609" y="1058989"/>
                  <a:pt x="262552" y="1059487"/>
                  <a:pt x="277813" y="1059487"/>
                </a:cubicBezTo>
                <a:cubicBezTo>
                  <a:pt x="292079" y="1059487"/>
                  <a:pt x="303608" y="1059155"/>
                  <a:pt x="312400" y="1058492"/>
                </a:cubicBezTo>
                <a:cubicBezTo>
                  <a:pt x="321191" y="1057828"/>
                  <a:pt x="327992" y="1056584"/>
                  <a:pt x="332803" y="1054759"/>
                </a:cubicBezTo>
                <a:cubicBezTo>
                  <a:pt x="337614" y="1052935"/>
                  <a:pt x="341097" y="1050446"/>
                  <a:pt x="343254" y="1047295"/>
                </a:cubicBezTo>
                <a:cubicBezTo>
                  <a:pt x="345410" y="1044143"/>
                  <a:pt x="347152" y="1040245"/>
                  <a:pt x="348479" y="1035600"/>
                </a:cubicBezTo>
                <a:lnTo>
                  <a:pt x="389286" y="909696"/>
                </a:lnTo>
                <a:lnTo>
                  <a:pt x="631141" y="909696"/>
                </a:lnTo>
                <a:lnTo>
                  <a:pt x="674436" y="1039084"/>
                </a:lnTo>
                <a:cubicBezTo>
                  <a:pt x="675763" y="1043397"/>
                  <a:pt x="677422" y="1046880"/>
                  <a:pt x="679412" y="1049534"/>
                </a:cubicBezTo>
                <a:cubicBezTo>
                  <a:pt x="681403" y="1052188"/>
                  <a:pt x="684886" y="1054262"/>
                  <a:pt x="689863" y="1055755"/>
                </a:cubicBezTo>
                <a:cubicBezTo>
                  <a:pt x="694839" y="1057248"/>
                  <a:pt x="702055" y="1058243"/>
                  <a:pt x="711510" y="1058741"/>
                </a:cubicBezTo>
                <a:cubicBezTo>
                  <a:pt x="720965" y="1059238"/>
                  <a:pt x="734153" y="1059487"/>
                  <a:pt x="751073" y="1059487"/>
                </a:cubicBezTo>
                <a:cubicBezTo>
                  <a:pt x="767329" y="1059487"/>
                  <a:pt x="780102" y="1059072"/>
                  <a:pt x="789391" y="1058243"/>
                </a:cubicBezTo>
                <a:cubicBezTo>
                  <a:pt x="798681" y="1057413"/>
                  <a:pt x="805150" y="1055257"/>
                  <a:pt x="808800" y="1051774"/>
                </a:cubicBezTo>
                <a:cubicBezTo>
                  <a:pt x="812449" y="1048290"/>
                  <a:pt x="813776" y="1043065"/>
                  <a:pt x="812781" y="1036098"/>
                </a:cubicBezTo>
                <a:cubicBezTo>
                  <a:pt x="811785" y="1029131"/>
                  <a:pt x="809297" y="1019676"/>
                  <a:pt x="805316" y="1007732"/>
                </a:cubicBezTo>
                <a:lnTo>
                  <a:pt x="606258" y="436934"/>
                </a:lnTo>
                <a:cubicBezTo>
                  <a:pt x="604268" y="430631"/>
                  <a:pt x="601863" y="425654"/>
                  <a:pt x="599043" y="422005"/>
                </a:cubicBezTo>
                <a:cubicBezTo>
                  <a:pt x="596223" y="418356"/>
                  <a:pt x="591578" y="415619"/>
                  <a:pt x="585109" y="413794"/>
                </a:cubicBezTo>
                <a:cubicBezTo>
                  <a:pt x="578639" y="411969"/>
                  <a:pt x="569599" y="410808"/>
                  <a:pt x="557987" y="410310"/>
                </a:cubicBezTo>
                <a:cubicBezTo>
                  <a:pt x="546375" y="409813"/>
                  <a:pt x="530782" y="409564"/>
                  <a:pt x="511208" y="409564"/>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0"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Dionysus</a:t>
            </a:r>
          </a:p>
        </p:txBody>
      </p:sp>
      <p:sp>
        <p:nvSpPr>
          <p:cNvPr id="41" name="B"/>
          <p:cNvSpPr/>
          <p:nvPr/>
        </p:nvSpPr>
        <p:spPr>
          <a:xfrm>
            <a:off x="6321501" y="2635836"/>
            <a:ext cx="1043940" cy="1440000"/>
          </a:xfrm>
          <a:custGeom>
            <a:avLst/>
            <a:gdLst/>
            <a:ahLst/>
            <a:cxnLst/>
            <a:rect l="l" t="t" r="r" b="b"/>
            <a:pathLst>
              <a:path w="1043940" h="1440000">
                <a:moveTo>
                  <a:pt x="429224" y="773342"/>
                </a:moveTo>
                <a:lnTo>
                  <a:pt x="506857" y="773342"/>
                </a:lnTo>
                <a:cubicBezTo>
                  <a:pt x="530744" y="773342"/>
                  <a:pt x="550152" y="775498"/>
                  <a:pt x="565081" y="779811"/>
                </a:cubicBezTo>
                <a:cubicBezTo>
                  <a:pt x="580010" y="784124"/>
                  <a:pt x="592286" y="790262"/>
                  <a:pt x="601907" y="798224"/>
                </a:cubicBezTo>
                <a:cubicBezTo>
                  <a:pt x="611528" y="806186"/>
                  <a:pt x="618827" y="816056"/>
                  <a:pt x="623803" y="827834"/>
                </a:cubicBezTo>
                <a:cubicBezTo>
                  <a:pt x="628779" y="839611"/>
                  <a:pt x="631268" y="852965"/>
                  <a:pt x="631268" y="867894"/>
                </a:cubicBezTo>
                <a:cubicBezTo>
                  <a:pt x="631268" y="882160"/>
                  <a:pt x="628697" y="894850"/>
                  <a:pt x="623554" y="905964"/>
                </a:cubicBezTo>
                <a:cubicBezTo>
                  <a:pt x="618412" y="917078"/>
                  <a:pt x="611279" y="926367"/>
                  <a:pt x="602156" y="933832"/>
                </a:cubicBezTo>
                <a:cubicBezTo>
                  <a:pt x="593032" y="941297"/>
                  <a:pt x="582250" y="946937"/>
                  <a:pt x="569809" y="950752"/>
                </a:cubicBezTo>
                <a:cubicBezTo>
                  <a:pt x="557368" y="954567"/>
                  <a:pt x="542024" y="956475"/>
                  <a:pt x="523777" y="956475"/>
                </a:cubicBezTo>
                <a:lnTo>
                  <a:pt x="429224" y="956475"/>
                </a:lnTo>
                <a:close/>
                <a:moveTo>
                  <a:pt x="429224" y="510586"/>
                </a:moveTo>
                <a:lnTo>
                  <a:pt x="495411" y="510586"/>
                </a:lnTo>
                <a:cubicBezTo>
                  <a:pt x="515648" y="510586"/>
                  <a:pt x="531822" y="512410"/>
                  <a:pt x="543931" y="516060"/>
                </a:cubicBezTo>
                <a:cubicBezTo>
                  <a:pt x="556040" y="519709"/>
                  <a:pt x="566076" y="524934"/>
                  <a:pt x="574039" y="531735"/>
                </a:cubicBezTo>
                <a:cubicBezTo>
                  <a:pt x="582001" y="538537"/>
                  <a:pt x="587973" y="547080"/>
                  <a:pt x="591954" y="557364"/>
                </a:cubicBezTo>
                <a:cubicBezTo>
                  <a:pt x="595935" y="567649"/>
                  <a:pt x="597926" y="579260"/>
                  <a:pt x="597926" y="592199"/>
                </a:cubicBezTo>
                <a:cubicBezTo>
                  <a:pt x="597926" y="603811"/>
                  <a:pt x="596101" y="614842"/>
                  <a:pt x="592451" y="625293"/>
                </a:cubicBezTo>
                <a:cubicBezTo>
                  <a:pt x="588802" y="635743"/>
                  <a:pt x="583245" y="644867"/>
                  <a:pt x="575780" y="652663"/>
                </a:cubicBezTo>
                <a:cubicBezTo>
                  <a:pt x="568316" y="660459"/>
                  <a:pt x="558943" y="666597"/>
                  <a:pt x="547663" y="671076"/>
                </a:cubicBezTo>
                <a:cubicBezTo>
                  <a:pt x="536384" y="675555"/>
                  <a:pt x="521288" y="677794"/>
                  <a:pt x="502378" y="677794"/>
                </a:cubicBezTo>
                <a:lnTo>
                  <a:pt x="429224" y="677794"/>
                </a:lnTo>
                <a:close/>
                <a:moveTo>
                  <a:pt x="339648" y="412550"/>
                </a:moveTo>
                <a:cubicBezTo>
                  <a:pt x="328700" y="412550"/>
                  <a:pt x="319494" y="415784"/>
                  <a:pt x="312029" y="422254"/>
                </a:cubicBezTo>
                <a:cubicBezTo>
                  <a:pt x="304564" y="428723"/>
                  <a:pt x="300832" y="439257"/>
                  <a:pt x="300832" y="453854"/>
                </a:cubicBezTo>
                <a:lnTo>
                  <a:pt x="300832" y="1015197"/>
                </a:lnTo>
                <a:cubicBezTo>
                  <a:pt x="300832" y="1029794"/>
                  <a:pt x="304564" y="1040328"/>
                  <a:pt x="312029" y="1046797"/>
                </a:cubicBezTo>
                <a:cubicBezTo>
                  <a:pt x="319494" y="1053266"/>
                  <a:pt x="328700" y="1056501"/>
                  <a:pt x="339648" y="1056501"/>
                </a:cubicBezTo>
                <a:lnTo>
                  <a:pt x="510838" y="1056501"/>
                </a:lnTo>
                <a:cubicBezTo>
                  <a:pt x="536715" y="1056501"/>
                  <a:pt x="560188" y="1054925"/>
                  <a:pt x="581254" y="1051774"/>
                </a:cubicBezTo>
                <a:cubicBezTo>
                  <a:pt x="602321" y="1048622"/>
                  <a:pt x="622144" y="1043728"/>
                  <a:pt x="640723" y="1037093"/>
                </a:cubicBezTo>
                <a:cubicBezTo>
                  <a:pt x="659302" y="1030458"/>
                  <a:pt x="676304" y="1021998"/>
                  <a:pt x="691731" y="1011713"/>
                </a:cubicBezTo>
                <a:cubicBezTo>
                  <a:pt x="707158" y="1001429"/>
                  <a:pt x="720429" y="989153"/>
                  <a:pt x="731543" y="974887"/>
                </a:cubicBezTo>
                <a:cubicBezTo>
                  <a:pt x="742657" y="960622"/>
                  <a:pt x="751366" y="944199"/>
                  <a:pt x="757669" y="925621"/>
                </a:cubicBezTo>
                <a:cubicBezTo>
                  <a:pt x="763973" y="907042"/>
                  <a:pt x="767124" y="886307"/>
                  <a:pt x="767124" y="863415"/>
                </a:cubicBezTo>
                <a:cubicBezTo>
                  <a:pt x="767124" y="841519"/>
                  <a:pt x="763807" y="821779"/>
                  <a:pt x="757172" y="804196"/>
                </a:cubicBezTo>
                <a:cubicBezTo>
                  <a:pt x="750536" y="786612"/>
                  <a:pt x="741496" y="771268"/>
                  <a:pt x="730050" y="758164"/>
                </a:cubicBezTo>
                <a:cubicBezTo>
                  <a:pt x="718604" y="745059"/>
                  <a:pt x="705168" y="734360"/>
                  <a:pt x="689741" y="726066"/>
                </a:cubicBezTo>
                <a:cubicBezTo>
                  <a:pt x="674314" y="717771"/>
                  <a:pt x="657477" y="711966"/>
                  <a:pt x="639230" y="708648"/>
                </a:cubicBezTo>
                <a:cubicBezTo>
                  <a:pt x="653496" y="703340"/>
                  <a:pt x="666186" y="696373"/>
                  <a:pt x="677300" y="687747"/>
                </a:cubicBezTo>
                <a:cubicBezTo>
                  <a:pt x="688414" y="679121"/>
                  <a:pt x="697786" y="669168"/>
                  <a:pt x="705417" y="657888"/>
                </a:cubicBezTo>
                <a:cubicBezTo>
                  <a:pt x="713047" y="646608"/>
                  <a:pt x="718853" y="634084"/>
                  <a:pt x="722834" y="620316"/>
                </a:cubicBezTo>
                <a:cubicBezTo>
                  <a:pt x="726815" y="606548"/>
                  <a:pt x="728806" y="591867"/>
                  <a:pt x="728806" y="576275"/>
                </a:cubicBezTo>
                <a:cubicBezTo>
                  <a:pt x="728806" y="548407"/>
                  <a:pt x="723829" y="524188"/>
                  <a:pt x="713877" y="503619"/>
                </a:cubicBezTo>
                <a:cubicBezTo>
                  <a:pt x="703924" y="483049"/>
                  <a:pt x="689575" y="466046"/>
                  <a:pt x="670830" y="452610"/>
                </a:cubicBezTo>
                <a:cubicBezTo>
                  <a:pt x="652086" y="439174"/>
                  <a:pt x="629028" y="429138"/>
                  <a:pt x="601658" y="422503"/>
                </a:cubicBezTo>
                <a:cubicBezTo>
                  <a:pt x="574287" y="415867"/>
                  <a:pt x="540862" y="412550"/>
                  <a:pt x="501383"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4" name="C_answer"/>
          <p:cNvSpPr/>
          <p:nvPr/>
        </p:nvSpPr>
        <p:spPr>
          <a:xfrm>
            <a:off x="1476340"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Athena</a:t>
            </a:r>
          </a:p>
        </p:txBody>
      </p:sp>
      <p:sp>
        <p:nvSpPr>
          <p:cNvPr id="42" name="C"/>
          <p:cNvSpPr/>
          <p:nvPr/>
        </p:nvSpPr>
        <p:spPr>
          <a:xfrm>
            <a:off x="316951" y="4178497"/>
            <a:ext cx="1043940" cy="1440000"/>
          </a:xfrm>
          <a:custGeom>
            <a:avLst/>
            <a:gdLst/>
            <a:ahLst/>
            <a:cxnLst/>
            <a:rect l="l" t="t" r="r" b="b"/>
            <a:pathLst>
              <a:path w="1043940" h="1440000">
                <a:moveTo>
                  <a:pt x="584439" y="402099"/>
                </a:moveTo>
                <a:cubicBezTo>
                  <a:pt x="540314" y="402099"/>
                  <a:pt x="499922" y="409564"/>
                  <a:pt x="463263" y="424493"/>
                </a:cubicBezTo>
                <a:cubicBezTo>
                  <a:pt x="426603" y="439423"/>
                  <a:pt x="395168" y="461319"/>
                  <a:pt x="368959" y="490182"/>
                </a:cubicBezTo>
                <a:cubicBezTo>
                  <a:pt x="342750" y="519046"/>
                  <a:pt x="322346" y="554710"/>
                  <a:pt x="307749" y="597176"/>
                </a:cubicBezTo>
                <a:cubicBezTo>
                  <a:pt x="293151" y="639641"/>
                  <a:pt x="285852" y="688245"/>
                  <a:pt x="285852" y="742986"/>
                </a:cubicBezTo>
                <a:cubicBezTo>
                  <a:pt x="285852" y="796731"/>
                  <a:pt x="292488" y="843841"/>
                  <a:pt x="305758" y="884316"/>
                </a:cubicBezTo>
                <a:cubicBezTo>
                  <a:pt x="319029" y="924791"/>
                  <a:pt x="338105" y="958548"/>
                  <a:pt x="362987" y="985587"/>
                </a:cubicBezTo>
                <a:cubicBezTo>
                  <a:pt x="387869" y="1012626"/>
                  <a:pt x="418060" y="1032946"/>
                  <a:pt x="453558" y="1046548"/>
                </a:cubicBezTo>
                <a:cubicBezTo>
                  <a:pt x="489057" y="1060151"/>
                  <a:pt x="528869" y="1066952"/>
                  <a:pt x="572993" y="1066952"/>
                </a:cubicBezTo>
                <a:cubicBezTo>
                  <a:pt x="595553" y="1066952"/>
                  <a:pt x="616537" y="1065127"/>
                  <a:pt x="635945" y="1061478"/>
                </a:cubicBezTo>
                <a:cubicBezTo>
                  <a:pt x="655353" y="1057828"/>
                  <a:pt x="672605" y="1053267"/>
                  <a:pt x="687700" y="1047792"/>
                </a:cubicBezTo>
                <a:cubicBezTo>
                  <a:pt x="702795" y="1042318"/>
                  <a:pt x="715568" y="1036595"/>
                  <a:pt x="726019" y="1030624"/>
                </a:cubicBezTo>
                <a:cubicBezTo>
                  <a:pt x="736469" y="1024652"/>
                  <a:pt x="743519" y="1019759"/>
                  <a:pt x="747168" y="1015943"/>
                </a:cubicBezTo>
                <a:cubicBezTo>
                  <a:pt x="750818" y="1012128"/>
                  <a:pt x="753472" y="1008727"/>
                  <a:pt x="755131" y="1005742"/>
                </a:cubicBezTo>
                <a:cubicBezTo>
                  <a:pt x="756790" y="1002756"/>
                  <a:pt x="758117" y="999189"/>
                  <a:pt x="759112" y="995042"/>
                </a:cubicBezTo>
                <a:cubicBezTo>
                  <a:pt x="760107" y="990895"/>
                  <a:pt x="760854" y="985919"/>
                  <a:pt x="761351" y="980113"/>
                </a:cubicBezTo>
                <a:cubicBezTo>
                  <a:pt x="761849" y="974307"/>
                  <a:pt x="762098" y="967257"/>
                  <a:pt x="762098" y="958963"/>
                </a:cubicBezTo>
                <a:cubicBezTo>
                  <a:pt x="762098" y="947020"/>
                  <a:pt x="761766" y="937481"/>
                  <a:pt x="761103" y="930348"/>
                </a:cubicBezTo>
                <a:cubicBezTo>
                  <a:pt x="760439" y="923216"/>
                  <a:pt x="759444" y="917659"/>
                  <a:pt x="758117" y="913677"/>
                </a:cubicBezTo>
                <a:cubicBezTo>
                  <a:pt x="756790" y="909696"/>
                  <a:pt x="755131" y="907042"/>
                  <a:pt x="753140" y="905715"/>
                </a:cubicBezTo>
                <a:cubicBezTo>
                  <a:pt x="751150" y="904388"/>
                  <a:pt x="748496" y="903725"/>
                  <a:pt x="745178" y="903725"/>
                </a:cubicBezTo>
                <a:cubicBezTo>
                  <a:pt x="740865" y="903725"/>
                  <a:pt x="734810" y="906379"/>
                  <a:pt x="727014" y="911687"/>
                </a:cubicBezTo>
                <a:cubicBezTo>
                  <a:pt x="719217" y="916995"/>
                  <a:pt x="709265" y="922967"/>
                  <a:pt x="697155" y="929602"/>
                </a:cubicBezTo>
                <a:cubicBezTo>
                  <a:pt x="685046" y="936237"/>
                  <a:pt x="670531" y="942292"/>
                  <a:pt x="653611" y="947766"/>
                </a:cubicBezTo>
                <a:cubicBezTo>
                  <a:pt x="636691" y="953240"/>
                  <a:pt x="616620" y="955977"/>
                  <a:pt x="593396" y="955977"/>
                </a:cubicBezTo>
                <a:cubicBezTo>
                  <a:pt x="567851" y="955977"/>
                  <a:pt x="544876" y="951581"/>
                  <a:pt x="524473" y="942790"/>
                </a:cubicBezTo>
                <a:cubicBezTo>
                  <a:pt x="504069" y="933998"/>
                  <a:pt x="486652" y="920644"/>
                  <a:pt x="472220" y="902729"/>
                </a:cubicBezTo>
                <a:cubicBezTo>
                  <a:pt x="457788" y="884814"/>
                  <a:pt x="446674" y="862005"/>
                  <a:pt x="438878" y="834303"/>
                </a:cubicBezTo>
                <a:cubicBezTo>
                  <a:pt x="431082" y="806601"/>
                  <a:pt x="427183" y="773839"/>
                  <a:pt x="427183" y="736018"/>
                </a:cubicBezTo>
                <a:cubicBezTo>
                  <a:pt x="427183" y="701515"/>
                  <a:pt x="430833" y="670495"/>
                  <a:pt x="438132" y="642959"/>
                </a:cubicBezTo>
                <a:cubicBezTo>
                  <a:pt x="445430" y="615423"/>
                  <a:pt x="456130" y="591950"/>
                  <a:pt x="470230" y="572542"/>
                </a:cubicBezTo>
                <a:cubicBezTo>
                  <a:pt x="484329" y="553134"/>
                  <a:pt x="501415" y="538205"/>
                  <a:pt x="521487" y="527754"/>
                </a:cubicBezTo>
                <a:cubicBezTo>
                  <a:pt x="541559" y="517304"/>
                  <a:pt x="564367" y="512079"/>
                  <a:pt x="589913" y="512079"/>
                </a:cubicBezTo>
                <a:cubicBezTo>
                  <a:pt x="613136" y="512079"/>
                  <a:pt x="633125" y="514982"/>
                  <a:pt x="649879" y="520787"/>
                </a:cubicBezTo>
                <a:cubicBezTo>
                  <a:pt x="666633" y="526593"/>
                  <a:pt x="681065" y="533063"/>
                  <a:pt x="693174" y="540196"/>
                </a:cubicBezTo>
                <a:cubicBezTo>
                  <a:pt x="705283" y="547328"/>
                  <a:pt x="715153" y="553798"/>
                  <a:pt x="722784" y="559604"/>
                </a:cubicBezTo>
                <a:cubicBezTo>
                  <a:pt x="730414" y="565410"/>
                  <a:pt x="736718" y="568312"/>
                  <a:pt x="741694" y="568312"/>
                </a:cubicBezTo>
                <a:cubicBezTo>
                  <a:pt x="744680" y="568312"/>
                  <a:pt x="747334" y="567317"/>
                  <a:pt x="749657" y="565327"/>
                </a:cubicBezTo>
                <a:cubicBezTo>
                  <a:pt x="751979" y="563336"/>
                  <a:pt x="753970" y="560184"/>
                  <a:pt x="755628" y="555871"/>
                </a:cubicBezTo>
                <a:cubicBezTo>
                  <a:pt x="757287" y="551558"/>
                  <a:pt x="758448" y="545918"/>
                  <a:pt x="759112" y="538951"/>
                </a:cubicBezTo>
                <a:cubicBezTo>
                  <a:pt x="759775" y="531984"/>
                  <a:pt x="760107" y="523524"/>
                  <a:pt x="760107" y="513572"/>
                </a:cubicBezTo>
                <a:cubicBezTo>
                  <a:pt x="760107" y="504282"/>
                  <a:pt x="759858" y="496486"/>
                  <a:pt x="759361" y="490182"/>
                </a:cubicBezTo>
                <a:cubicBezTo>
                  <a:pt x="758863" y="483879"/>
                  <a:pt x="758117" y="478405"/>
                  <a:pt x="757121" y="473760"/>
                </a:cubicBezTo>
                <a:cubicBezTo>
                  <a:pt x="756126" y="469115"/>
                  <a:pt x="754799" y="465300"/>
                  <a:pt x="753140" y="462314"/>
                </a:cubicBezTo>
                <a:cubicBezTo>
                  <a:pt x="751481" y="459328"/>
                  <a:pt x="748413" y="455596"/>
                  <a:pt x="743934" y="451117"/>
                </a:cubicBezTo>
                <a:cubicBezTo>
                  <a:pt x="739455" y="446638"/>
                  <a:pt x="731576" y="441247"/>
                  <a:pt x="720296" y="434944"/>
                </a:cubicBezTo>
                <a:cubicBezTo>
                  <a:pt x="709016" y="428640"/>
                  <a:pt x="696326" y="423083"/>
                  <a:pt x="682226" y="418273"/>
                </a:cubicBezTo>
                <a:cubicBezTo>
                  <a:pt x="668126" y="413462"/>
                  <a:pt x="652782" y="409564"/>
                  <a:pt x="636194" y="406578"/>
                </a:cubicBezTo>
                <a:cubicBezTo>
                  <a:pt x="619606" y="403592"/>
                  <a:pt x="602354" y="402099"/>
                  <a:pt x="584439" y="402099"/>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8" name="D_answer"/>
          <p:cNvSpPr/>
          <p:nvPr/>
        </p:nvSpPr>
        <p:spPr>
          <a:xfrm>
            <a:off x="7480891"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Demeter</a:t>
            </a:r>
          </a:p>
        </p:txBody>
      </p:sp>
      <p:sp>
        <p:nvSpPr>
          <p:cNvPr id="43" name="D"/>
          <p:cNvSpPr/>
          <p:nvPr/>
        </p:nvSpPr>
        <p:spPr>
          <a:xfrm>
            <a:off x="6321501" y="4178497"/>
            <a:ext cx="1043940" cy="1440000"/>
          </a:xfrm>
          <a:custGeom>
            <a:avLst/>
            <a:gdLst/>
            <a:ahLst/>
            <a:cxnLst/>
            <a:rect l="l" t="t" r="r" b="b"/>
            <a:pathLst>
              <a:path w="1043940" h="1440000">
                <a:moveTo>
                  <a:pt x="395528" y="515065"/>
                </a:moveTo>
                <a:lnTo>
                  <a:pt x="461714" y="515065"/>
                </a:lnTo>
                <a:cubicBezTo>
                  <a:pt x="501858" y="515065"/>
                  <a:pt x="534288" y="520456"/>
                  <a:pt x="559004" y="531238"/>
                </a:cubicBezTo>
                <a:cubicBezTo>
                  <a:pt x="583720" y="542020"/>
                  <a:pt x="603958" y="557032"/>
                  <a:pt x="619716" y="576275"/>
                </a:cubicBezTo>
                <a:cubicBezTo>
                  <a:pt x="635475" y="595517"/>
                  <a:pt x="646921" y="618243"/>
                  <a:pt x="654054" y="644452"/>
                </a:cubicBezTo>
                <a:cubicBezTo>
                  <a:pt x="661187" y="670661"/>
                  <a:pt x="664753" y="699027"/>
                  <a:pt x="664753" y="729549"/>
                </a:cubicBezTo>
                <a:cubicBezTo>
                  <a:pt x="664753" y="766707"/>
                  <a:pt x="660689" y="799219"/>
                  <a:pt x="652561" y="827087"/>
                </a:cubicBezTo>
                <a:cubicBezTo>
                  <a:pt x="644433" y="854955"/>
                  <a:pt x="632157" y="878262"/>
                  <a:pt x="615735" y="897006"/>
                </a:cubicBezTo>
                <a:cubicBezTo>
                  <a:pt x="599313" y="915751"/>
                  <a:pt x="578827" y="929768"/>
                  <a:pt x="554276" y="939057"/>
                </a:cubicBezTo>
                <a:cubicBezTo>
                  <a:pt x="529726" y="948347"/>
                  <a:pt x="499535" y="952991"/>
                  <a:pt x="463705" y="952991"/>
                </a:cubicBezTo>
                <a:lnTo>
                  <a:pt x="395528" y="952991"/>
                </a:lnTo>
                <a:close/>
                <a:moveTo>
                  <a:pt x="303961" y="412550"/>
                </a:moveTo>
                <a:cubicBezTo>
                  <a:pt x="293013" y="412550"/>
                  <a:pt x="283807" y="415785"/>
                  <a:pt x="276342" y="422254"/>
                </a:cubicBezTo>
                <a:cubicBezTo>
                  <a:pt x="268877" y="428723"/>
                  <a:pt x="265145" y="439257"/>
                  <a:pt x="265145" y="453854"/>
                </a:cubicBezTo>
                <a:lnTo>
                  <a:pt x="265145" y="1015197"/>
                </a:lnTo>
                <a:cubicBezTo>
                  <a:pt x="265145" y="1029794"/>
                  <a:pt x="268877" y="1040328"/>
                  <a:pt x="276342" y="1046797"/>
                </a:cubicBezTo>
                <a:cubicBezTo>
                  <a:pt x="283807" y="1053267"/>
                  <a:pt x="293013" y="1056501"/>
                  <a:pt x="303961" y="1056501"/>
                </a:cubicBezTo>
                <a:lnTo>
                  <a:pt x="457733" y="1056501"/>
                </a:lnTo>
                <a:cubicBezTo>
                  <a:pt x="514796" y="1056501"/>
                  <a:pt x="563980" y="1050281"/>
                  <a:pt x="605285" y="1037840"/>
                </a:cubicBezTo>
                <a:cubicBezTo>
                  <a:pt x="646589" y="1025398"/>
                  <a:pt x="681673" y="1005907"/>
                  <a:pt x="710536" y="979366"/>
                </a:cubicBezTo>
                <a:cubicBezTo>
                  <a:pt x="739400" y="952825"/>
                  <a:pt x="761545" y="918571"/>
                  <a:pt x="776972" y="876603"/>
                </a:cubicBezTo>
                <a:cubicBezTo>
                  <a:pt x="792399" y="834635"/>
                  <a:pt x="800112" y="784124"/>
                  <a:pt x="800112" y="725070"/>
                </a:cubicBezTo>
                <a:cubicBezTo>
                  <a:pt x="800112" y="673979"/>
                  <a:pt x="792979" y="629025"/>
                  <a:pt x="778714" y="590209"/>
                </a:cubicBezTo>
                <a:cubicBezTo>
                  <a:pt x="764448" y="551393"/>
                  <a:pt x="743630" y="518797"/>
                  <a:pt x="716259" y="492422"/>
                </a:cubicBezTo>
                <a:cubicBezTo>
                  <a:pt x="688889" y="466047"/>
                  <a:pt x="655215" y="446141"/>
                  <a:pt x="615238" y="432704"/>
                </a:cubicBezTo>
                <a:cubicBezTo>
                  <a:pt x="575260" y="419268"/>
                  <a:pt x="526574" y="412550"/>
                  <a:pt x="469179"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51" name="Question box"/>
          <p:cNvSpPr/>
          <p:nvPr/>
        </p:nvSpPr>
        <p:spPr>
          <a:xfrm>
            <a:off x="316951" y="306052"/>
            <a:ext cx="11520000" cy="2160000"/>
          </a:xfrm>
          <a:prstGeom prst="roundRect">
            <a:avLst/>
          </a:pr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latin typeface="Roboto Medium" panose="02000000000000000000" pitchFamily="2" charset="0"/>
                <a:ea typeface="Roboto Medium" panose="02000000000000000000" pitchFamily="2" charset="0"/>
              </a:rPr>
              <a:t>10.Who was the patron god of theatre and art?</a:t>
            </a:r>
          </a:p>
        </p:txBody>
      </p:sp>
    </p:spTree>
    <p:extLst>
      <p:ext uri="{BB962C8B-B14F-4D97-AF65-F5344CB8AC3E}">
        <p14:creationId xmlns="" xmlns:p14="http://schemas.microsoft.com/office/powerpoint/2010/main" val="601076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50" fill="hold"/>
                                        <p:tgtEl>
                                          <p:spTgt spid="38"/>
                                        </p:tgtEl>
                                        <p:attrNameLst>
                                          <p:attrName>fillcolor</p:attrName>
                                        </p:attrNameLst>
                                      </p:cBhvr>
                                      <p:to>
                                        <a:srgbClr val="FF0000"/>
                                      </p:to>
                                    </p:animClr>
                                    <p:set>
                                      <p:cBhvr>
                                        <p:cTn id="7" dur="250" fill="hold"/>
                                        <p:tgtEl>
                                          <p:spTgt spid="38"/>
                                        </p:tgtEl>
                                        <p:attrNameLst>
                                          <p:attrName>fill.type</p:attrName>
                                        </p:attrNameLst>
                                      </p:cBhvr>
                                      <p:to>
                                        <p:strVal val="solid"/>
                                      </p:to>
                                    </p:set>
                                    <p:set>
                                      <p:cBhvr>
                                        <p:cTn id="8" dur="250" fill="hold"/>
                                        <p:tgtEl>
                                          <p:spTgt spid="38"/>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50" fill="hold"/>
                                        <p:tgtEl>
                                          <p:spTgt spid="43"/>
                                        </p:tgtEl>
                                        <p:attrNameLst>
                                          <p:attrName>fillcolor</p:attrName>
                                        </p:attrNameLst>
                                      </p:cBhvr>
                                      <p:to>
                                        <a:srgbClr val="FF0000"/>
                                      </p:to>
                                    </p:animClr>
                                    <p:set>
                                      <p:cBhvr>
                                        <p:cTn id="11" dur="250" fill="hold"/>
                                        <p:tgtEl>
                                          <p:spTgt spid="43"/>
                                        </p:tgtEl>
                                        <p:attrNameLst>
                                          <p:attrName>fill.type</p:attrName>
                                        </p:attrNameLst>
                                      </p:cBhvr>
                                      <p:to>
                                        <p:strVal val="solid"/>
                                      </p:to>
                                    </p:set>
                                    <p:set>
                                      <p:cBhvr>
                                        <p:cTn id="12" dur="250" fill="hold"/>
                                        <p:tgtEl>
                                          <p:spTgt spid="43"/>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4"/>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34"/>
                                        </p:tgtEl>
                                        <p:attrNameLst>
                                          <p:attrName>fillcolor</p:attrName>
                                        </p:attrNameLst>
                                      </p:cBhvr>
                                      <p:to>
                                        <a:srgbClr val="FF0000"/>
                                      </p:to>
                                    </p:animClr>
                                    <p:set>
                                      <p:cBhvr>
                                        <p:cTn id="18" dur="250" fill="hold"/>
                                        <p:tgtEl>
                                          <p:spTgt spid="34"/>
                                        </p:tgtEl>
                                        <p:attrNameLst>
                                          <p:attrName>fill.type</p:attrName>
                                        </p:attrNameLst>
                                      </p:cBhvr>
                                      <p:to>
                                        <p:strVal val="solid"/>
                                      </p:to>
                                    </p:set>
                                    <p:set>
                                      <p:cBhvr>
                                        <p:cTn id="19" dur="250" fill="hold"/>
                                        <p:tgtEl>
                                          <p:spTgt spid="3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50" fill="hold"/>
                                        <p:tgtEl>
                                          <p:spTgt spid="42"/>
                                        </p:tgtEl>
                                        <p:attrNameLst>
                                          <p:attrName>fillcolor</p:attrName>
                                        </p:attrNameLst>
                                      </p:cBhvr>
                                      <p:to>
                                        <a:srgbClr val="FF0000"/>
                                      </p:to>
                                    </p:animClr>
                                    <p:set>
                                      <p:cBhvr>
                                        <p:cTn id="22" dur="250" fill="hold"/>
                                        <p:tgtEl>
                                          <p:spTgt spid="42"/>
                                        </p:tgtEl>
                                        <p:attrNameLst>
                                          <p:attrName>fill.type</p:attrName>
                                        </p:attrNameLst>
                                      </p:cBhvr>
                                      <p:to>
                                        <p:strVal val="solid"/>
                                      </p:to>
                                    </p:set>
                                    <p:set>
                                      <p:cBhvr>
                                        <p:cTn id="23" dur="250" fill="hold"/>
                                        <p:tgtEl>
                                          <p:spTgt spid="42"/>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24" restart="whenNotActive" fill="hold" evtFilter="cancelBubble" nodeType="interactiveSeq">
                <p:stCondLst>
                  <p:cond evt="onClick" delay="0">
                    <p:tgtEl>
                      <p:spTgt spid="3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30"/>
                                        </p:tgtEl>
                                        <p:attrNameLst>
                                          <p:attrName>fillcolor</p:attrName>
                                        </p:attrNameLst>
                                      </p:cBhvr>
                                      <p:to>
                                        <a:srgbClr val="00B050"/>
                                      </p:to>
                                    </p:animClr>
                                    <p:set>
                                      <p:cBhvr>
                                        <p:cTn id="29" dur="250" fill="hold"/>
                                        <p:tgtEl>
                                          <p:spTgt spid="30"/>
                                        </p:tgtEl>
                                        <p:attrNameLst>
                                          <p:attrName>fill.type</p:attrName>
                                        </p:attrNameLst>
                                      </p:cBhvr>
                                      <p:to>
                                        <p:strVal val="solid"/>
                                      </p:to>
                                    </p:set>
                                    <p:set>
                                      <p:cBhvr>
                                        <p:cTn id="30" dur="250" fill="hold"/>
                                        <p:tgtEl>
                                          <p:spTgt spid="30"/>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50" fill="hold"/>
                                        <p:tgtEl>
                                          <p:spTgt spid="41"/>
                                        </p:tgtEl>
                                        <p:attrNameLst>
                                          <p:attrName>fillcolor</p:attrName>
                                        </p:attrNameLst>
                                      </p:cBhvr>
                                      <p:to>
                                        <a:srgbClr val="00B050"/>
                                      </p:to>
                                    </p:animClr>
                                    <p:set>
                                      <p:cBhvr>
                                        <p:cTn id="33" dur="250" fill="hold"/>
                                        <p:tgtEl>
                                          <p:spTgt spid="41"/>
                                        </p:tgtEl>
                                        <p:attrNameLst>
                                          <p:attrName>fill.type</p:attrName>
                                        </p:attrNameLst>
                                      </p:cBhvr>
                                      <p:to>
                                        <p:strVal val="solid"/>
                                      </p:to>
                                    </p:set>
                                    <p:set>
                                      <p:cBhvr>
                                        <p:cTn id="34" dur="250" fill="hold"/>
                                        <p:tgtEl>
                                          <p:spTgt spid="41"/>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35" restart="whenNotActive" fill="hold" evtFilter="cancelBubble" nodeType="interactiveSeq">
                <p:stCondLst>
                  <p:cond evt="onClick" delay="0">
                    <p:tgtEl>
                      <p:spTgt spid="24"/>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24"/>
                                        </p:tgtEl>
                                        <p:attrNameLst>
                                          <p:attrName>fillcolor</p:attrName>
                                        </p:attrNameLst>
                                      </p:cBhvr>
                                      <p:to>
                                        <a:srgbClr val="FF0000"/>
                                      </p:to>
                                    </p:animClr>
                                    <p:set>
                                      <p:cBhvr>
                                        <p:cTn id="40" dur="250" fill="hold"/>
                                        <p:tgtEl>
                                          <p:spTgt spid="24"/>
                                        </p:tgtEl>
                                        <p:attrNameLst>
                                          <p:attrName>fill.type</p:attrName>
                                        </p:attrNameLst>
                                      </p:cBhvr>
                                      <p:to>
                                        <p:strVal val="solid"/>
                                      </p:to>
                                    </p:set>
                                    <p:set>
                                      <p:cBhvr>
                                        <p:cTn id="41" dur="250" fill="hold"/>
                                        <p:tgtEl>
                                          <p:spTgt spid="24"/>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50" fill="hold"/>
                                        <p:tgtEl>
                                          <p:spTgt spid="40"/>
                                        </p:tgtEl>
                                        <p:attrNameLst>
                                          <p:attrName>fillcolor</p:attrName>
                                        </p:attrNameLst>
                                      </p:cBhvr>
                                      <p:to>
                                        <a:srgbClr val="FF0000"/>
                                      </p:to>
                                    </p:animClr>
                                    <p:set>
                                      <p:cBhvr>
                                        <p:cTn id="44" dur="250" fill="hold"/>
                                        <p:tgtEl>
                                          <p:spTgt spid="40"/>
                                        </p:tgtEl>
                                        <p:attrNameLst>
                                          <p:attrName>fill.type</p:attrName>
                                        </p:attrNameLst>
                                      </p:cBhvr>
                                      <p:to>
                                        <p:strVal val="solid"/>
                                      </p:to>
                                    </p:set>
                                    <p:set>
                                      <p:cBhvr>
                                        <p:cTn id="45" dur="250" fill="hold"/>
                                        <p:tgtEl>
                                          <p:spTgt spid="40"/>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reptunghi 6"/>
          <p:cNvSpPr/>
          <p:nvPr/>
        </p:nvSpPr>
        <p:spPr>
          <a:xfrm flipH="1">
            <a:off x="1194834" y="1166843"/>
            <a:ext cx="5666179" cy="4524315"/>
          </a:xfrm>
          <a:prstGeom prst="rect">
            <a:avLst/>
          </a:prstGeom>
        </p:spPr>
        <p:txBody>
          <a:bodyPr wrap="square">
            <a:spAutoFit/>
          </a:bodyPr>
          <a:lstStyle/>
          <a:p>
            <a:pPr indent="457200"/>
            <a:r>
              <a:rPr lang="en-US" sz="3600" b="1" spc="300" dirty="0">
                <a:solidFill>
                  <a:schemeClr val="bg1"/>
                </a:solidFill>
                <a:latin typeface="Roboto" panose="02000000000000000000" pitchFamily="2" charset="0"/>
                <a:ea typeface="Roboto" panose="02000000000000000000" pitchFamily="2" charset="0"/>
              </a:rPr>
              <a:t>Dionysus</a:t>
            </a:r>
            <a:r>
              <a:rPr lang="en-US" sz="3600" spc="300" dirty="0">
                <a:solidFill>
                  <a:schemeClr val="bg1"/>
                </a:solidFill>
                <a:latin typeface="Roboto" panose="02000000000000000000" pitchFamily="2" charset="0"/>
                <a:ea typeface="Roboto" panose="02000000000000000000" pitchFamily="2" charset="0"/>
              </a:rPr>
              <a:t> - Lord of wine and celebrations. Patron god of the theatre and art. His main symbol is the grapevine. He is the son of Zeus and the youngest Olympian.</a:t>
            </a:r>
          </a:p>
        </p:txBody>
      </p:sp>
      <p:pic>
        <p:nvPicPr>
          <p:cNvPr id="5" name="Picture 1" descr="C:\Users\Lacramioara\Desktop\Docum Inclusion\220px-Dionysos_Louvre_Ma87_n2.jpg">
            <a:extLst>
              <a:ext uri="{FF2B5EF4-FFF2-40B4-BE49-F238E27FC236}">
                <a16:creationId xmlns="" xmlns:a16="http://schemas.microsoft.com/office/drawing/2014/main" id="{8EE5C835-5620-43E6-9614-91B6CB0CB8D9}"/>
              </a:ext>
            </a:extLst>
          </p:cNvPr>
          <p:cNvPicPr>
            <a:picLocks noChangeAspect="1" noChangeArrowheads="1"/>
          </p:cNvPicPr>
          <p:nvPr/>
        </p:nvPicPr>
        <p:blipFill>
          <a:blip r:embed="rId2"/>
          <a:srcRect/>
          <a:stretch>
            <a:fillRect/>
          </a:stretch>
        </p:blipFill>
        <p:spPr bwMode="auto">
          <a:xfrm>
            <a:off x="8055847" y="944880"/>
            <a:ext cx="2941320" cy="4968240"/>
          </a:xfrm>
          <a:prstGeom prst="rect">
            <a:avLst/>
          </a:prstGeom>
          <a:noFill/>
        </p:spPr>
      </p:pic>
    </p:spTree>
    <p:extLst>
      <p:ext uri="{BB962C8B-B14F-4D97-AF65-F5344CB8AC3E}">
        <p14:creationId xmlns="" xmlns:p14="http://schemas.microsoft.com/office/powerpoint/2010/main" val="1988962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956910F7-87A6-42C9-9F15-AAAD6DC77FDB}"/>
              </a:ext>
            </a:extLst>
          </p:cNvPr>
          <p:cNvGrpSpPr/>
          <p:nvPr/>
        </p:nvGrpSpPr>
        <p:grpSpPr>
          <a:xfrm>
            <a:off x="573199" y="0"/>
            <a:ext cx="11045601" cy="6858000"/>
            <a:chOff x="573199" y="0"/>
            <a:chExt cx="11045601" cy="6858000"/>
          </a:xfrm>
        </p:grpSpPr>
        <p:sp>
          <p:nvSpPr>
            <p:cNvPr id="23" name="Speech Bubble: Oval 22">
              <a:extLst>
                <a:ext uri="{FF2B5EF4-FFF2-40B4-BE49-F238E27FC236}">
                  <a16:creationId xmlns="" xmlns:a16="http://schemas.microsoft.com/office/drawing/2014/main" id="{4696E621-094E-4BC5-9D21-03B92F5EE2C8}"/>
                </a:ext>
              </a:extLst>
            </p:cNvPr>
            <p:cNvSpPr/>
            <p:nvPr/>
          </p:nvSpPr>
          <p:spPr>
            <a:xfrm>
              <a:off x="573199" y="4268603"/>
              <a:ext cx="4925417" cy="2589397"/>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peech Bubble: Oval 24">
              <a:extLst>
                <a:ext uri="{FF2B5EF4-FFF2-40B4-BE49-F238E27FC236}">
                  <a16:creationId xmlns="" xmlns:a16="http://schemas.microsoft.com/office/drawing/2014/main" id="{2DDF97E3-B906-43E5-9A43-CD2817525EC8}"/>
                </a:ext>
              </a:extLst>
            </p:cNvPr>
            <p:cNvSpPr/>
            <p:nvPr/>
          </p:nvSpPr>
          <p:spPr>
            <a:xfrm>
              <a:off x="1846637" y="2106194"/>
              <a:ext cx="6795945" cy="3572775"/>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Oval 25">
              <a:extLst>
                <a:ext uri="{FF2B5EF4-FFF2-40B4-BE49-F238E27FC236}">
                  <a16:creationId xmlns="" xmlns:a16="http://schemas.microsoft.com/office/drawing/2014/main" id="{A5F84EDB-6201-49B9-A40C-D0BA33226F72}"/>
                </a:ext>
              </a:extLst>
            </p:cNvPr>
            <p:cNvSpPr/>
            <p:nvPr/>
          </p:nvSpPr>
          <p:spPr>
            <a:xfrm>
              <a:off x="3633254" y="0"/>
              <a:ext cx="7985546" cy="4198172"/>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Aphrodite</a:t>
            </a:r>
          </a:p>
        </p:txBody>
      </p:sp>
      <p:sp>
        <p:nvSpPr>
          <p:cNvPr id="40" name="A"/>
          <p:cNvSpPr/>
          <p:nvPr/>
        </p:nvSpPr>
        <p:spPr>
          <a:xfrm>
            <a:off x="316950" y="2635836"/>
            <a:ext cx="1043940" cy="1440000"/>
          </a:xfrm>
          <a:custGeom>
            <a:avLst/>
            <a:gdLst/>
            <a:ahLst/>
            <a:cxnLst/>
            <a:rect l="l" t="t" r="r" b="b"/>
            <a:pathLst>
              <a:path w="1043940" h="1440000">
                <a:moveTo>
                  <a:pt x="509218" y="535468"/>
                </a:moveTo>
                <a:lnTo>
                  <a:pt x="509715" y="535468"/>
                </a:lnTo>
                <a:lnTo>
                  <a:pt x="600784" y="809172"/>
                </a:lnTo>
                <a:lnTo>
                  <a:pt x="418149" y="809172"/>
                </a:lnTo>
                <a:close/>
                <a:moveTo>
                  <a:pt x="511208" y="409564"/>
                </a:moveTo>
                <a:cubicBezTo>
                  <a:pt x="494289" y="409564"/>
                  <a:pt x="480686" y="409813"/>
                  <a:pt x="470402" y="410310"/>
                </a:cubicBezTo>
                <a:cubicBezTo>
                  <a:pt x="460117" y="410808"/>
                  <a:pt x="452072" y="411969"/>
                  <a:pt x="446266" y="413794"/>
                </a:cubicBezTo>
                <a:cubicBezTo>
                  <a:pt x="440460" y="415619"/>
                  <a:pt x="436230" y="418273"/>
                  <a:pt x="433576" y="421756"/>
                </a:cubicBezTo>
                <a:cubicBezTo>
                  <a:pt x="430922" y="425240"/>
                  <a:pt x="428600" y="429801"/>
                  <a:pt x="426609" y="435441"/>
                </a:cubicBezTo>
                <a:lnTo>
                  <a:pt x="228049" y="1006737"/>
                </a:lnTo>
                <a:cubicBezTo>
                  <a:pt x="224068" y="1018348"/>
                  <a:pt x="221580" y="1027638"/>
                  <a:pt x="220584" y="1034605"/>
                </a:cubicBezTo>
                <a:cubicBezTo>
                  <a:pt x="219589" y="1041572"/>
                  <a:pt x="220750" y="1046963"/>
                  <a:pt x="224068" y="1050778"/>
                </a:cubicBezTo>
                <a:cubicBezTo>
                  <a:pt x="227385" y="1054594"/>
                  <a:pt x="233357" y="1056999"/>
                  <a:pt x="241983" y="1057994"/>
                </a:cubicBezTo>
                <a:cubicBezTo>
                  <a:pt x="250609" y="1058989"/>
                  <a:pt x="262552" y="1059487"/>
                  <a:pt x="277813" y="1059487"/>
                </a:cubicBezTo>
                <a:cubicBezTo>
                  <a:pt x="292079" y="1059487"/>
                  <a:pt x="303608" y="1059155"/>
                  <a:pt x="312400" y="1058492"/>
                </a:cubicBezTo>
                <a:cubicBezTo>
                  <a:pt x="321191" y="1057828"/>
                  <a:pt x="327992" y="1056584"/>
                  <a:pt x="332803" y="1054759"/>
                </a:cubicBezTo>
                <a:cubicBezTo>
                  <a:pt x="337614" y="1052935"/>
                  <a:pt x="341097" y="1050446"/>
                  <a:pt x="343254" y="1047295"/>
                </a:cubicBezTo>
                <a:cubicBezTo>
                  <a:pt x="345410" y="1044143"/>
                  <a:pt x="347152" y="1040245"/>
                  <a:pt x="348479" y="1035600"/>
                </a:cubicBezTo>
                <a:lnTo>
                  <a:pt x="389286" y="909696"/>
                </a:lnTo>
                <a:lnTo>
                  <a:pt x="631141" y="909696"/>
                </a:lnTo>
                <a:lnTo>
                  <a:pt x="674436" y="1039084"/>
                </a:lnTo>
                <a:cubicBezTo>
                  <a:pt x="675763" y="1043397"/>
                  <a:pt x="677422" y="1046880"/>
                  <a:pt x="679412" y="1049534"/>
                </a:cubicBezTo>
                <a:cubicBezTo>
                  <a:pt x="681403" y="1052188"/>
                  <a:pt x="684886" y="1054262"/>
                  <a:pt x="689863" y="1055755"/>
                </a:cubicBezTo>
                <a:cubicBezTo>
                  <a:pt x="694839" y="1057248"/>
                  <a:pt x="702055" y="1058243"/>
                  <a:pt x="711510" y="1058741"/>
                </a:cubicBezTo>
                <a:cubicBezTo>
                  <a:pt x="720965" y="1059238"/>
                  <a:pt x="734153" y="1059487"/>
                  <a:pt x="751073" y="1059487"/>
                </a:cubicBezTo>
                <a:cubicBezTo>
                  <a:pt x="767329" y="1059487"/>
                  <a:pt x="780102" y="1059072"/>
                  <a:pt x="789391" y="1058243"/>
                </a:cubicBezTo>
                <a:cubicBezTo>
                  <a:pt x="798681" y="1057413"/>
                  <a:pt x="805150" y="1055257"/>
                  <a:pt x="808800" y="1051774"/>
                </a:cubicBezTo>
                <a:cubicBezTo>
                  <a:pt x="812449" y="1048290"/>
                  <a:pt x="813776" y="1043065"/>
                  <a:pt x="812781" y="1036098"/>
                </a:cubicBezTo>
                <a:cubicBezTo>
                  <a:pt x="811785" y="1029131"/>
                  <a:pt x="809297" y="1019676"/>
                  <a:pt x="805316" y="1007732"/>
                </a:cubicBezTo>
                <a:lnTo>
                  <a:pt x="606258" y="436934"/>
                </a:lnTo>
                <a:cubicBezTo>
                  <a:pt x="604268" y="430631"/>
                  <a:pt x="601863" y="425654"/>
                  <a:pt x="599043" y="422005"/>
                </a:cubicBezTo>
                <a:cubicBezTo>
                  <a:pt x="596223" y="418356"/>
                  <a:pt x="591578" y="415619"/>
                  <a:pt x="585109" y="413794"/>
                </a:cubicBezTo>
                <a:cubicBezTo>
                  <a:pt x="578639" y="411969"/>
                  <a:pt x="569599" y="410808"/>
                  <a:pt x="557987" y="410310"/>
                </a:cubicBezTo>
                <a:cubicBezTo>
                  <a:pt x="546375" y="409813"/>
                  <a:pt x="530782" y="409564"/>
                  <a:pt x="511208" y="409564"/>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0"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Apollo</a:t>
            </a:r>
          </a:p>
        </p:txBody>
      </p:sp>
      <p:sp>
        <p:nvSpPr>
          <p:cNvPr id="41" name="B"/>
          <p:cNvSpPr/>
          <p:nvPr/>
        </p:nvSpPr>
        <p:spPr>
          <a:xfrm>
            <a:off x="6321501" y="2635836"/>
            <a:ext cx="1043940" cy="1440000"/>
          </a:xfrm>
          <a:custGeom>
            <a:avLst/>
            <a:gdLst/>
            <a:ahLst/>
            <a:cxnLst/>
            <a:rect l="l" t="t" r="r" b="b"/>
            <a:pathLst>
              <a:path w="1043940" h="1440000">
                <a:moveTo>
                  <a:pt x="429224" y="773342"/>
                </a:moveTo>
                <a:lnTo>
                  <a:pt x="506857" y="773342"/>
                </a:lnTo>
                <a:cubicBezTo>
                  <a:pt x="530744" y="773342"/>
                  <a:pt x="550152" y="775498"/>
                  <a:pt x="565081" y="779811"/>
                </a:cubicBezTo>
                <a:cubicBezTo>
                  <a:pt x="580010" y="784124"/>
                  <a:pt x="592286" y="790262"/>
                  <a:pt x="601907" y="798224"/>
                </a:cubicBezTo>
                <a:cubicBezTo>
                  <a:pt x="611528" y="806186"/>
                  <a:pt x="618827" y="816056"/>
                  <a:pt x="623803" y="827834"/>
                </a:cubicBezTo>
                <a:cubicBezTo>
                  <a:pt x="628779" y="839611"/>
                  <a:pt x="631268" y="852965"/>
                  <a:pt x="631268" y="867894"/>
                </a:cubicBezTo>
                <a:cubicBezTo>
                  <a:pt x="631268" y="882160"/>
                  <a:pt x="628697" y="894850"/>
                  <a:pt x="623554" y="905964"/>
                </a:cubicBezTo>
                <a:cubicBezTo>
                  <a:pt x="618412" y="917078"/>
                  <a:pt x="611279" y="926367"/>
                  <a:pt x="602156" y="933832"/>
                </a:cubicBezTo>
                <a:cubicBezTo>
                  <a:pt x="593032" y="941297"/>
                  <a:pt x="582250" y="946937"/>
                  <a:pt x="569809" y="950752"/>
                </a:cubicBezTo>
                <a:cubicBezTo>
                  <a:pt x="557368" y="954567"/>
                  <a:pt x="542024" y="956475"/>
                  <a:pt x="523777" y="956475"/>
                </a:cubicBezTo>
                <a:lnTo>
                  <a:pt x="429224" y="956475"/>
                </a:lnTo>
                <a:close/>
                <a:moveTo>
                  <a:pt x="429224" y="510586"/>
                </a:moveTo>
                <a:lnTo>
                  <a:pt x="495411" y="510586"/>
                </a:lnTo>
                <a:cubicBezTo>
                  <a:pt x="515648" y="510586"/>
                  <a:pt x="531822" y="512410"/>
                  <a:pt x="543931" y="516060"/>
                </a:cubicBezTo>
                <a:cubicBezTo>
                  <a:pt x="556040" y="519709"/>
                  <a:pt x="566076" y="524934"/>
                  <a:pt x="574039" y="531735"/>
                </a:cubicBezTo>
                <a:cubicBezTo>
                  <a:pt x="582001" y="538537"/>
                  <a:pt x="587973" y="547080"/>
                  <a:pt x="591954" y="557364"/>
                </a:cubicBezTo>
                <a:cubicBezTo>
                  <a:pt x="595935" y="567649"/>
                  <a:pt x="597926" y="579260"/>
                  <a:pt x="597926" y="592199"/>
                </a:cubicBezTo>
                <a:cubicBezTo>
                  <a:pt x="597926" y="603811"/>
                  <a:pt x="596101" y="614842"/>
                  <a:pt x="592451" y="625293"/>
                </a:cubicBezTo>
                <a:cubicBezTo>
                  <a:pt x="588802" y="635743"/>
                  <a:pt x="583245" y="644867"/>
                  <a:pt x="575780" y="652663"/>
                </a:cubicBezTo>
                <a:cubicBezTo>
                  <a:pt x="568316" y="660459"/>
                  <a:pt x="558943" y="666597"/>
                  <a:pt x="547663" y="671076"/>
                </a:cubicBezTo>
                <a:cubicBezTo>
                  <a:pt x="536384" y="675555"/>
                  <a:pt x="521288" y="677794"/>
                  <a:pt x="502378" y="677794"/>
                </a:cubicBezTo>
                <a:lnTo>
                  <a:pt x="429224" y="677794"/>
                </a:lnTo>
                <a:close/>
                <a:moveTo>
                  <a:pt x="339648" y="412550"/>
                </a:moveTo>
                <a:cubicBezTo>
                  <a:pt x="328700" y="412550"/>
                  <a:pt x="319494" y="415784"/>
                  <a:pt x="312029" y="422254"/>
                </a:cubicBezTo>
                <a:cubicBezTo>
                  <a:pt x="304564" y="428723"/>
                  <a:pt x="300832" y="439257"/>
                  <a:pt x="300832" y="453854"/>
                </a:cubicBezTo>
                <a:lnTo>
                  <a:pt x="300832" y="1015197"/>
                </a:lnTo>
                <a:cubicBezTo>
                  <a:pt x="300832" y="1029794"/>
                  <a:pt x="304564" y="1040328"/>
                  <a:pt x="312029" y="1046797"/>
                </a:cubicBezTo>
                <a:cubicBezTo>
                  <a:pt x="319494" y="1053266"/>
                  <a:pt x="328700" y="1056501"/>
                  <a:pt x="339648" y="1056501"/>
                </a:cubicBezTo>
                <a:lnTo>
                  <a:pt x="510838" y="1056501"/>
                </a:lnTo>
                <a:cubicBezTo>
                  <a:pt x="536715" y="1056501"/>
                  <a:pt x="560188" y="1054925"/>
                  <a:pt x="581254" y="1051774"/>
                </a:cubicBezTo>
                <a:cubicBezTo>
                  <a:pt x="602321" y="1048622"/>
                  <a:pt x="622144" y="1043728"/>
                  <a:pt x="640723" y="1037093"/>
                </a:cubicBezTo>
                <a:cubicBezTo>
                  <a:pt x="659302" y="1030458"/>
                  <a:pt x="676304" y="1021998"/>
                  <a:pt x="691731" y="1011713"/>
                </a:cubicBezTo>
                <a:cubicBezTo>
                  <a:pt x="707158" y="1001429"/>
                  <a:pt x="720429" y="989153"/>
                  <a:pt x="731543" y="974887"/>
                </a:cubicBezTo>
                <a:cubicBezTo>
                  <a:pt x="742657" y="960622"/>
                  <a:pt x="751366" y="944199"/>
                  <a:pt x="757669" y="925621"/>
                </a:cubicBezTo>
                <a:cubicBezTo>
                  <a:pt x="763973" y="907042"/>
                  <a:pt x="767124" y="886307"/>
                  <a:pt x="767124" y="863415"/>
                </a:cubicBezTo>
                <a:cubicBezTo>
                  <a:pt x="767124" y="841519"/>
                  <a:pt x="763807" y="821779"/>
                  <a:pt x="757172" y="804196"/>
                </a:cubicBezTo>
                <a:cubicBezTo>
                  <a:pt x="750536" y="786612"/>
                  <a:pt x="741496" y="771268"/>
                  <a:pt x="730050" y="758164"/>
                </a:cubicBezTo>
                <a:cubicBezTo>
                  <a:pt x="718604" y="745059"/>
                  <a:pt x="705168" y="734360"/>
                  <a:pt x="689741" y="726066"/>
                </a:cubicBezTo>
                <a:cubicBezTo>
                  <a:pt x="674314" y="717771"/>
                  <a:pt x="657477" y="711966"/>
                  <a:pt x="639230" y="708648"/>
                </a:cubicBezTo>
                <a:cubicBezTo>
                  <a:pt x="653496" y="703340"/>
                  <a:pt x="666186" y="696373"/>
                  <a:pt x="677300" y="687747"/>
                </a:cubicBezTo>
                <a:cubicBezTo>
                  <a:pt x="688414" y="679121"/>
                  <a:pt x="697786" y="669168"/>
                  <a:pt x="705417" y="657888"/>
                </a:cubicBezTo>
                <a:cubicBezTo>
                  <a:pt x="713047" y="646608"/>
                  <a:pt x="718853" y="634084"/>
                  <a:pt x="722834" y="620316"/>
                </a:cubicBezTo>
                <a:cubicBezTo>
                  <a:pt x="726815" y="606548"/>
                  <a:pt x="728806" y="591867"/>
                  <a:pt x="728806" y="576275"/>
                </a:cubicBezTo>
                <a:cubicBezTo>
                  <a:pt x="728806" y="548407"/>
                  <a:pt x="723829" y="524188"/>
                  <a:pt x="713877" y="503619"/>
                </a:cubicBezTo>
                <a:cubicBezTo>
                  <a:pt x="703924" y="483049"/>
                  <a:pt x="689575" y="466046"/>
                  <a:pt x="670830" y="452610"/>
                </a:cubicBezTo>
                <a:cubicBezTo>
                  <a:pt x="652086" y="439174"/>
                  <a:pt x="629028" y="429138"/>
                  <a:pt x="601658" y="422503"/>
                </a:cubicBezTo>
                <a:cubicBezTo>
                  <a:pt x="574287" y="415867"/>
                  <a:pt x="540862" y="412550"/>
                  <a:pt x="501383"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4" name="C_answer"/>
          <p:cNvSpPr/>
          <p:nvPr/>
        </p:nvSpPr>
        <p:spPr>
          <a:xfrm>
            <a:off x="1476340"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Hera</a:t>
            </a:r>
          </a:p>
        </p:txBody>
      </p:sp>
      <p:sp>
        <p:nvSpPr>
          <p:cNvPr id="42" name="C"/>
          <p:cNvSpPr/>
          <p:nvPr/>
        </p:nvSpPr>
        <p:spPr>
          <a:xfrm>
            <a:off x="316951" y="4178497"/>
            <a:ext cx="1043940" cy="1440000"/>
          </a:xfrm>
          <a:custGeom>
            <a:avLst/>
            <a:gdLst/>
            <a:ahLst/>
            <a:cxnLst/>
            <a:rect l="l" t="t" r="r" b="b"/>
            <a:pathLst>
              <a:path w="1043940" h="1440000">
                <a:moveTo>
                  <a:pt x="584439" y="402099"/>
                </a:moveTo>
                <a:cubicBezTo>
                  <a:pt x="540314" y="402099"/>
                  <a:pt x="499922" y="409564"/>
                  <a:pt x="463263" y="424493"/>
                </a:cubicBezTo>
                <a:cubicBezTo>
                  <a:pt x="426603" y="439423"/>
                  <a:pt x="395168" y="461319"/>
                  <a:pt x="368959" y="490182"/>
                </a:cubicBezTo>
                <a:cubicBezTo>
                  <a:pt x="342750" y="519046"/>
                  <a:pt x="322346" y="554710"/>
                  <a:pt x="307749" y="597176"/>
                </a:cubicBezTo>
                <a:cubicBezTo>
                  <a:pt x="293151" y="639641"/>
                  <a:pt x="285852" y="688245"/>
                  <a:pt x="285852" y="742986"/>
                </a:cubicBezTo>
                <a:cubicBezTo>
                  <a:pt x="285852" y="796731"/>
                  <a:pt x="292488" y="843841"/>
                  <a:pt x="305758" y="884316"/>
                </a:cubicBezTo>
                <a:cubicBezTo>
                  <a:pt x="319029" y="924791"/>
                  <a:pt x="338105" y="958548"/>
                  <a:pt x="362987" y="985587"/>
                </a:cubicBezTo>
                <a:cubicBezTo>
                  <a:pt x="387869" y="1012626"/>
                  <a:pt x="418060" y="1032946"/>
                  <a:pt x="453558" y="1046548"/>
                </a:cubicBezTo>
                <a:cubicBezTo>
                  <a:pt x="489057" y="1060151"/>
                  <a:pt x="528869" y="1066952"/>
                  <a:pt x="572993" y="1066952"/>
                </a:cubicBezTo>
                <a:cubicBezTo>
                  <a:pt x="595553" y="1066952"/>
                  <a:pt x="616537" y="1065127"/>
                  <a:pt x="635945" y="1061478"/>
                </a:cubicBezTo>
                <a:cubicBezTo>
                  <a:pt x="655353" y="1057828"/>
                  <a:pt x="672605" y="1053267"/>
                  <a:pt x="687700" y="1047792"/>
                </a:cubicBezTo>
                <a:cubicBezTo>
                  <a:pt x="702795" y="1042318"/>
                  <a:pt x="715568" y="1036595"/>
                  <a:pt x="726019" y="1030624"/>
                </a:cubicBezTo>
                <a:cubicBezTo>
                  <a:pt x="736469" y="1024652"/>
                  <a:pt x="743519" y="1019759"/>
                  <a:pt x="747168" y="1015943"/>
                </a:cubicBezTo>
                <a:cubicBezTo>
                  <a:pt x="750818" y="1012128"/>
                  <a:pt x="753472" y="1008727"/>
                  <a:pt x="755131" y="1005742"/>
                </a:cubicBezTo>
                <a:cubicBezTo>
                  <a:pt x="756790" y="1002756"/>
                  <a:pt x="758117" y="999189"/>
                  <a:pt x="759112" y="995042"/>
                </a:cubicBezTo>
                <a:cubicBezTo>
                  <a:pt x="760107" y="990895"/>
                  <a:pt x="760854" y="985919"/>
                  <a:pt x="761351" y="980113"/>
                </a:cubicBezTo>
                <a:cubicBezTo>
                  <a:pt x="761849" y="974307"/>
                  <a:pt x="762098" y="967257"/>
                  <a:pt x="762098" y="958963"/>
                </a:cubicBezTo>
                <a:cubicBezTo>
                  <a:pt x="762098" y="947020"/>
                  <a:pt x="761766" y="937481"/>
                  <a:pt x="761103" y="930348"/>
                </a:cubicBezTo>
                <a:cubicBezTo>
                  <a:pt x="760439" y="923216"/>
                  <a:pt x="759444" y="917659"/>
                  <a:pt x="758117" y="913677"/>
                </a:cubicBezTo>
                <a:cubicBezTo>
                  <a:pt x="756790" y="909696"/>
                  <a:pt x="755131" y="907042"/>
                  <a:pt x="753140" y="905715"/>
                </a:cubicBezTo>
                <a:cubicBezTo>
                  <a:pt x="751150" y="904388"/>
                  <a:pt x="748496" y="903725"/>
                  <a:pt x="745178" y="903725"/>
                </a:cubicBezTo>
                <a:cubicBezTo>
                  <a:pt x="740865" y="903725"/>
                  <a:pt x="734810" y="906379"/>
                  <a:pt x="727014" y="911687"/>
                </a:cubicBezTo>
                <a:cubicBezTo>
                  <a:pt x="719217" y="916995"/>
                  <a:pt x="709265" y="922967"/>
                  <a:pt x="697155" y="929602"/>
                </a:cubicBezTo>
                <a:cubicBezTo>
                  <a:pt x="685046" y="936237"/>
                  <a:pt x="670531" y="942292"/>
                  <a:pt x="653611" y="947766"/>
                </a:cubicBezTo>
                <a:cubicBezTo>
                  <a:pt x="636691" y="953240"/>
                  <a:pt x="616620" y="955977"/>
                  <a:pt x="593396" y="955977"/>
                </a:cubicBezTo>
                <a:cubicBezTo>
                  <a:pt x="567851" y="955977"/>
                  <a:pt x="544876" y="951581"/>
                  <a:pt x="524473" y="942790"/>
                </a:cubicBezTo>
                <a:cubicBezTo>
                  <a:pt x="504069" y="933998"/>
                  <a:pt x="486652" y="920644"/>
                  <a:pt x="472220" y="902729"/>
                </a:cubicBezTo>
                <a:cubicBezTo>
                  <a:pt x="457788" y="884814"/>
                  <a:pt x="446674" y="862005"/>
                  <a:pt x="438878" y="834303"/>
                </a:cubicBezTo>
                <a:cubicBezTo>
                  <a:pt x="431082" y="806601"/>
                  <a:pt x="427183" y="773839"/>
                  <a:pt x="427183" y="736018"/>
                </a:cubicBezTo>
                <a:cubicBezTo>
                  <a:pt x="427183" y="701515"/>
                  <a:pt x="430833" y="670495"/>
                  <a:pt x="438132" y="642959"/>
                </a:cubicBezTo>
                <a:cubicBezTo>
                  <a:pt x="445430" y="615423"/>
                  <a:pt x="456130" y="591950"/>
                  <a:pt x="470230" y="572542"/>
                </a:cubicBezTo>
                <a:cubicBezTo>
                  <a:pt x="484329" y="553134"/>
                  <a:pt x="501415" y="538205"/>
                  <a:pt x="521487" y="527754"/>
                </a:cubicBezTo>
                <a:cubicBezTo>
                  <a:pt x="541559" y="517304"/>
                  <a:pt x="564367" y="512079"/>
                  <a:pt x="589913" y="512079"/>
                </a:cubicBezTo>
                <a:cubicBezTo>
                  <a:pt x="613136" y="512079"/>
                  <a:pt x="633125" y="514982"/>
                  <a:pt x="649879" y="520787"/>
                </a:cubicBezTo>
                <a:cubicBezTo>
                  <a:pt x="666633" y="526593"/>
                  <a:pt x="681065" y="533063"/>
                  <a:pt x="693174" y="540196"/>
                </a:cubicBezTo>
                <a:cubicBezTo>
                  <a:pt x="705283" y="547328"/>
                  <a:pt x="715153" y="553798"/>
                  <a:pt x="722784" y="559604"/>
                </a:cubicBezTo>
                <a:cubicBezTo>
                  <a:pt x="730414" y="565410"/>
                  <a:pt x="736718" y="568312"/>
                  <a:pt x="741694" y="568312"/>
                </a:cubicBezTo>
                <a:cubicBezTo>
                  <a:pt x="744680" y="568312"/>
                  <a:pt x="747334" y="567317"/>
                  <a:pt x="749657" y="565327"/>
                </a:cubicBezTo>
                <a:cubicBezTo>
                  <a:pt x="751979" y="563336"/>
                  <a:pt x="753970" y="560184"/>
                  <a:pt x="755628" y="555871"/>
                </a:cubicBezTo>
                <a:cubicBezTo>
                  <a:pt x="757287" y="551558"/>
                  <a:pt x="758448" y="545918"/>
                  <a:pt x="759112" y="538951"/>
                </a:cubicBezTo>
                <a:cubicBezTo>
                  <a:pt x="759775" y="531984"/>
                  <a:pt x="760107" y="523524"/>
                  <a:pt x="760107" y="513572"/>
                </a:cubicBezTo>
                <a:cubicBezTo>
                  <a:pt x="760107" y="504282"/>
                  <a:pt x="759858" y="496486"/>
                  <a:pt x="759361" y="490182"/>
                </a:cubicBezTo>
                <a:cubicBezTo>
                  <a:pt x="758863" y="483879"/>
                  <a:pt x="758117" y="478405"/>
                  <a:pt x="757121" y="473760"/>
                </a:cubicBezTo>
                <a:cubicBezTo>
                  <a:pt x="756126" y="469115"/>
                  <a:pt x="754799" y="465300"/>
                  <a:pt x="753140" y="462314"/>
                </a:cubicBezTo>
                <a:cubicBezTo>
                  <a:pt x="751481" y="459328"/>
                  <a:pt x="748413" y="455596"/>
                  <a:pt x="743934" y="451117"/>
                </a:cubicBezTo>
                <a:cubicBezTo>
                  <a:pt x="739455" y="446638"/>
                  <a:pt x="731576" y="441247"/>
                  <a:pt x="720296" y="434944"/>
                </a:cubicBezTo>
                <a:cubicBezTo>
                  <a:pt x="709016" y="428640"/>
                  <a:pt x="696326" y="423083"/>
                  <a:pt x="682226" y="418273"/>
                </a:cubicBezTo>
                <a:cubicBezTo>
                  <a:pt x="668126" y="413462"/>
                  <a:pt x="652782" y="409564"/>
                  <a:pt x="636194" y="406578"/>
                </a:cubicBezTo>
                <a:cubicBezTo>
                  <a:pt x="619606" y="403592"/>
                  <a:pt x="602354" y="402099"/>
                  <a:pt x="584439" y="402099"/>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8" name="D_answer"/>
          <p:cNvSpPr/>
          <p:nvPr/>
        </p:nvSpPr>
        <p:spPr>
          <a:xfrm>
            <a:off x="7480891"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Athena</a:t>
            </a:r>
          </a:p>
        </p:txBody>
      </p:sp>
      <p:sp>
        <p:nvSpPr>
          <p:cNvPr id="43" name="D"/>
          <p:cNvSpPr/>
          <p:nvPr/>
        </p:nvSpPr>
        <p:spPr>
          <a:xfrm>
            <a:off x="6321501" y="4178497"/>
            <a:ext cx="1043940" cy="1440000"/>
          </a:xfrm>
          <a:custGeom>
            <a:avLst/>
            <a:gdLst/>
            <a:ahLst/>
            <a:cxnLst/>
            <a:rect l="l" t="t" r="r" b="b"/>
            <a:pathLst>
              <a:path w="1043940" h="1440000">
                <a:moveTo>
                  <a:pt x="395528" y="515065"/>
                </a:moveTo>
                <a:lnTo>
                  <a:pt x="461714" y="515065"/>
                </a:lnTo>
                <a:cubicBezTo>
                  <a:pt x="501858" y="515065"/>
                  <a:pt x="534288" y="520456"/>
                  <a:pt x="559004" y="531238"/>
                </a:cubicBezTo>
                <a:cubicBezTo>
                  <a:pt x="583720" y="542020"/>
                  <a:pt x="603958" y="557032"/>
                  <a:pt x="619716" y="576275"/>
                </a:cubicBezTo>
                <a:cubicBezTo>
                  <a:pt x="635475" y="595517"/>
                  <a:pt x="646921" y="618243"/>
                  <a:pt x="654054" y="644452"/>
                </a:cubicBezTo>
                <a:cubicBezTo>
                  <a:pt x="661187" y="670661"/>
                  <a:pt x="664753" y="699027"/>
                  <a:pt x="664753" y="729549"/>
                </a:cubicBezTo>
                <a:cubicBezTo>
                  <a:pt x="664753" y="766707"/>
                  <a:pt x="660689" y="799219"/>
                  <a:pt x="652561" y="827087"/>
                </a:cubicBezTo>
                <a:cubicBezTo>
                  <a:pt x="644433" y="854955"/>
                  <a:pt x="632157" y="878262"/>
                  <a:pt x="615735" y="897006"/>
                </a:cubicBezTo>
                <a:cubicBezTo>
                  <a:pt x="599313" y="915751"/>
                  <a:pt x="578827" y="929768"/>
                  <a:pt x="554276" y="939057"/>
                </a:cubicBezTo>
                <a:cubicBezTo>
                  <a:pt x="529726" y="948347"/>
                  <a:pt x="499535" y="952991"/>
                  <a:pt x="463705" y="952991"/>
                </a:cubicBezTo>
                <a:lnTo>
                  <a:pt x="395528" y="952991"/>
                </a:lnTo>
                <a:close/>
                <a:moveTo>
                  <a:pt x="303961" y="412550"/>
                </a:moveTo>
                <a:cubicBezTo>
                  <a:pt x="293013" y="412550"/>
                  <a:pt x="283807" y="415785"/>
                  <a:pt x="276342" y="422254"/>
                </a:cubicBezTo>
                <a:cubicBezTo>
                  <a:pt x="268877" y="428723"/>
                  <a:pt x="265145" y="439257"/>
                  <a:pt x="265145" y="453854"/>
                </a:cubicBezTo>
                <a:lnTo>
                  <a:pt x="265145" y="1015197"/>
                </a:lnTo>
                <a:cubicBezTo>
                  <a:pt x="265145" y="1029794"/>
                  <a:pt x="268877" y="1040328"/>
                  <a:pt x="276342" y="1046797"/>
                </a:cubicBezTo>
                <a:cubicBezTo>
                  <a:pt x="283807" y="1053267"/>
                  <a:pt x="293013" y="1056501"/>
                  <a:pt x="303961" y="1056501"/>
                </a:cubicBezTo>
                <a:lnTo>
                  <a:pt x="457733" y="1056501"/>
                </a:lnTo>
                <a:cubicBezTo>
                  <a:pt x="514796" y="1056501"/>
                  <a:pt x="563980" y="1050281"/>
                  <a:pt x="605285" y="1037840"/>
                </a:cubicBezTo>
                <a:cubicBezTo>
                  <a:pt x="646589" y="1025398"/>
                  <a:pt x="681673" y="1005907"/>
                  <a:pt x="710536" y="979366"/>
                </a:cubicBezTo>
                <a:cubicBezTo>
                  <a:pt x="739400" y="952825"/>
                  <a:pt x="761545" y="918571"/>
                  <a:pt x="776972" y="876603"/>
                </a:cubicBezTo>
                <a:cubicBezTo>
                  <a:pt x="792399" y="834635"/>
                  <a:pt x="800112" y="784124"/>
                  <a:pt x="800112" y="725070"/>
                </a:cubicBezTo>
                <a:cubicBezTo>
                  <a:pt x="800112" y="673979"/>
                  <a:pt x="792979" y="629025"/>
                  <a:pt x="778714" y="590209"/>
                </a:cubicBezTo>
                <a:cubicBezTo>
                  <a:pt x="764448" y="551393"/>
                  <a:pt x="743630" y="518797"/>
                  <a:pt x="716259" y="492422"/>
                </a:cubicBezTo>
                <a:cubicBezTo>
                  <a:pt x="688889" y="466047"/>
                  <a:pt x="655215" y="446141"/>
                  <a:pt x="615238" y="432704"/>
                </a:cubicBezTo>
                <a:cubicBezTo>
                  <a:pt x="575260" y="419268"/>
                  <a:pt x="526574" y="412550"/>
                  <a:pt x="469179"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51" name="Question box"/>
          <p:cNvSpPr/>
          <p:nvPr/>
        </p:nvSpPr>
        <p:spPr>
          <a:xfrm>
            <a:off x="316951" y="306052"/>
            <a:ext cx="11520000" cy="2160000"/>
          </a:xfrm>
          <a:prstGeom prst="roundRect">
            <a:avLst/>
          </a:pr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latin typeface="Roboto Medium" panose="02000000000000000000" pitchFamily="2" charset="0"/>
                <a:ea typeface="Roboto Medium" panose="02000000000000000000" pitchFamily="2" charset="0"/>
              </a:rPr>
              <a:t>11.What Greek god was the Parthenon dedicated to?</a:t>
            </a:r>
          </a:p>
        </p:txBody>
      </p:sp>
    </p:spTree>
    <p:extLst>
      <p:ext uri="{BB962C8B-B14F-4D97-AF65-F5344CB8AC3E}">
        <p14:creationId xmlns="" xmlns:p14="http://schemas.microsoft.com/office/powerpoint/2010/main" val="27900627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50" fill="hold"/>
                                        <p:tgtEl>
                                          <p:spTgt spid="34"/>
                                        </p:tgtEl>
                                        <p:attrNameLst>
                                          <p:attrName>fillcolor</p:attrName>
                                        </p:attrNameLst>
                                      </p:cBhvr>
                                      <p:to>
                                        <a:srgbClr val="FF0000"/>
                                      </p:to>
                                    </p:animClr>
                                    <p:set>
                                      <p:cBhvr>
                                        <p:cTn id="7" dur="250" fill="hold"/>
                                        <p:tgtEl>
                                          <p:spTgt spid="34"/>
                                        </p:tgtEl>
                                        <p:attrNameLst>
                                          <p:attrName>fill.type</p:attrName>
                                        </p:attrNameLst>
                                      </p:cBhvr>
                                      <p:to>
                                        <p:strVal val="solid"/>
                                      </p:to>
                                    </p:set>
                                    <p:set>
                                      <p:cBhvr>
                                        <p:cTn id="8" dur="250" fill="hold"/>
                                        <p:tgtEl>
                                          <p:spTgt spid="3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50" fill="hold"/>
                                        <p:tgtEl>
                                          <p:spTgt spid="42"/>
                                        </p:tgtEl>
                                        <p:attrNameLst>
                                          <p:attrName>fillcolor</p:attrName>
                                        </p:attrNameLst>
                                      </p:cBhvr>
                                      <p:to>
                                        <a:srgbClr val="FF0000"/>
                                      </p:to>
                                    </p:animClr>
                                    <p:set>
                                      <p:cBhvr>
                                        <p:cTn id="11" dur="250" fill="hold"/>
                                        <p:tgtEl>
                                          <p:spTgt spid="42"/>
                                        </p:tgtEl>
                                        <p:attrNameLst>
                                          <p:attrName>fill.type</p:attrName>
                                        </p:attrNameLst>
                                      </p:cBhvr>
                                      <p:to>
                                        <p:strVal val="solid"/>
                                      </p:to>
                                    </p:set>
                                    <p:set>
                                      <p:cBhvr>
                                        <p:cTn id="12" dur="250" fill="hold"/>
                                        <p:tgtEl>
                                          <p:spTgt spid="42"/>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13" restart="whenNotActive" fill="hold" evtFilter="cancelBubble" nodeType="interactiveSeq">
                <p:stCondLst>
                  <p:cond evt="onClick" delay="0">
                    <p:tgtEl>
                      <p:spTgt spid="24"/>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24"/>
                                        </p:tgtEl>
                                        <p:attrNameLst>
                                          <p:attrName>fillcolor</p:attrName>
                                        </p:attrNameLst>
                                      </p:cBhvr>
                                      <p:to>
                                        <a:srgbClr val="FF0000"/>
                                      </p:to>
                                    </p:animClr>
                                    <p:set>
                                      <p:cBhvr>
                                        <p:cTn id="18" dur="250" fill="hold"/>
                                        <p:tgtEl>
                                          <p:spTgt spid="24"/>
                                        </p:tgtEl>
                                        <p:attrNameLst>
                                          <p:attrName>fill.type</p:attrName>
                                        </p:attrNameLst>
                                      </p:cBhvr>
                                      <p:to>
                                        <p:strVal val="solid"/>
                                      </p:to>
                                    </p:set>
                                    <p:set>
                                      <p:cBhvr>
                                        <p:cTn id="19" dur="250" fill="hold"/>
                                        <p:tgtEl>
                                          <p:spTgt spid="2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50" fill="hold"/>
                                        <p:tgtEl>
                                          <p:spTgt spid="40"/>
                                        </p:tgtEl>
                                        <p:attrNameLst>
                                          <p:attrName>fillcolor</p:attrName>
                                        </p:attrNameLst>
                                      </p:cBhvr>
                                      <p:to>
                                        <a:srgbClr val="FF0000"/>
                                      </p:to>
                                    </p:animClr>
                                    <p:set>
                                      <p:cBhvr>
                                        <p:cTn id="22" dur="250" fill="hold"/>
                                        <p:tgtEl>
                                          <p:spTgt spid="40"/>
                                        </p:tgtEl>
                                        <p:attrNameLst>
                                          <p:attrName>fill.type</p:attrName>
                                        </p:attrNameLst>
                                      </p:cBhvr>
                                      <p:to>
                                        <p:strVal val="solid"/>
                                      </p:to>
                                    </p:set>
                                    <p:set>
                                      <p:cBhvr>
                                        <p:cTn id="23" dur="250" fill="hold"/>
                                        <p:tgtEl>
                                          <p:spTgt spid="4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38"/>
                                        </p:tgtEl>
                                        <p:attrNameLst>
                                          <p:attrName>fillcolor</p:attrName>
                                        </p:attrNameLst>
                                      </p:cBhvr>
                                      <p:to>
                                        <a:srgbClr val="00B050"/>
                                      </p:to>
                                    </p:animClr>
                                    <p:set>
                                      <p:cBhvr>
                                        <p:cTn id="29" dur="250" fill="hold"/>
                                        <p:tgtEl>
                                          <p:spTgt spid="38"/>
                                        </p:tgtEl>
                                        <p:attrNameLst>
                                          <p:attrName>fill.type</p:attrName>
                                        </p:attrNameLst>
                                      </p:cBhvr>
                                      <p:to>
                                        <p:strVal val="solid"/>
                                      </p:to>
                                    </p:set>
                                    <p:set>
                                      <p:cBhvr>
                                        <p:cTn id="30" dur="250" fill="hold"/>
                                        <p:tgtEl>
                                          <p:spTgt spid="38"/>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50" fill="hold"/>
                                        <p:tgtEl>
                                          <p:spTgt spid="43"/>
                                        </p:tgtEl>
                                        <p:attrNameLst>
                                          <p:attrName>fillcolor</p:attrName>
                                        </p:attrNameLst>
                                      </p:cBhvr>
                                      <p:to>
                                        <a:srgbClr val="00B050"/>
                                      </p:to>
                                    </p:animClr>
                                    <p:set>
                                      <p:cBhvr>
                                        <p:cTn id="33" dur="250" fill="hold"/>
                                        <p:tgtEl>
                                          <p:spTgt spid="43"/>
                                        </p:tgtEl>
                                        <p:attrNameLst>
                                          <p:attrName>fill.type</p:attrName>
                                        </p:attrNameLst>
                                      </p:cBhvr>
                                      <p:to>
                                        <p:strVal val="solid"/>
                                      </p:to>
                                    </p:set>
                                    <p:set>
                                      <p:cBhvr>
                                        <p:cTn id="34" dur="250" fill="hold"/>
                                        <p:tgtEl>
                                          <p:spTgt spid="43"/>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30"/>
                                        </p:tgtEl>
                                        <p:attrNameLst>
                                          <p:attrName>fillcolor</p:attrName>
                                        </p:attrNameLst>
                                      </p:cBhvr>
                                      <p:to>
                                        <a:srgbClr val="FF0000"/>
                                      </p:to>
                                    </p:animClr>
                                    <p:set>
                                      <p:cBhvr>
                                        <p:cTn id="40" dur="250" fill="hold"/>
                                        <p:tgtEl>
                                          <p:spTgt spid="30"/>
                                        </p:tgtEl>
                                        <p:attrNameLst>
                                          <p:attrName>fill.type</p:attrName>
                                        </p:attrNameLst>
                                      </p:cBhvr>
                                      <p:to>
                                        <p:strVal val="solid"/>
                                      </p:to>
                                    </p:set>
                                    <p:set>
                                      <p:cBhvr>
                                        <p:cTn id="41" dur="250" fill="hold"/>
                                        <p:tgtEl>
                                          <p:spTgt spid="30"/>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50" fill="hold"/>
                                        <p:tgtEl>
                                          <p:spTgt spid="41"/>
                                        </p:tgtEl>
                                        <p:attrNameLst>
                                          <p:attrName>fillcolor</p:attrName>
                                        </p:attrNameLst>
                                      </p:cBhvr>
                                      <p:to>
                                        <a:srgbClr val="FF0000"/>
                                      </p:to>
                                    </p:animClr>
                                    <p:set>
                                      <p:cBhvr>
                                        <p:cTn id="44" dur="250" fill="hold"/>
                                        <p:tgtEl>
                                          <p:spTgt spid="41"/>
                                        </p:tgtEl>
                                        <p:attrNameLst>
                                          <p:attrName>fill.type</p:attrName>
                                        </p:attrNameLst>
                                      </p:cBhvr>
                                      <p:to>
                                        <p:strVal val="solid"/>
                                      </p:to>
                                    </p:set>
                                    <p:set>
                                      <p:cBhvr>
                                        <p:cTn id="45" dur="250" fill="hold"/>
                                        <p:tgtEl>
                                          <p:spTgt spid="41"/>
                                        </p:tgtEl>
                                        <p:attrNameLst>
                                          <p:attrName>fill.on</p:attrName>
                                        </p:attrNameLst>
                                      </p:cBhvr>
                                      <p:to>
                                        <p:strVal val="true"/>
                                      </p:to>
                                    </p:set>
                                  </p:childTnLst>
                                </p:cTn>
                              </p:par>
                            </p:childTnLst>
                          </p:cTn>
                        </p:par>
                      </p:childTnLst>
                    </p:cTn>
                  </p:par>
                </p:childTnLst>
              </p:cTn>
              <p:nextCondLst>
                <p:cond evt="onClick" delay="0">
                  <p:tgtEl>
                    <p:spTgt spid="30"/>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reptunghi 6"/>
          <p:cNvSpPr/>
          <p:nvPr/>
        </p:nvSpPr>
        <p:spPr>
          <a:xfrm flipH="1">
            <a:off x="1194833" y="66113"/>
            <a:ext cx="9802333" cy="2308324"/>
          </a:xfrm>
          <a:prstGeom prst="rect">
            <a:avLst/>
          </a:prstGeom>
        </p:spPr>
        <p:txBody>
          <a:bodyPr wrap="square">
            <a:spAutoFit/>
          </a:bodyPr>
          <a:lstStyle/>
          <a:p>
            <a:pPr indent="457200"/>
            <a:r>
              <a:rPr lang="en-US" sz="3600" b="1" spc="300" dirty="0">
                <a:solidFill>
                  <a:schemeClr val="bg1"/>
                </a:solidFill>
                <a:latin typeface="Roboto" panose="02000000000000000000" pitchFamily="2" charset="0"/>
                <a:ea typeface="Roboto" panose="02000000000000000000" pitchFamily="2" charset="0"/>
              </a:rPr>
              <a:t>Athena</a:t>
            </a:r>
            <a:r>
              <a:rPr lang="en-US" sz="3600" spc="300" dirty="0">
                <a:solidFill>
                  <a:schemeClr val="bg1"/>
                </a:solidFill>
                <a:latin typeface="Roboto" panose="02000000000000000000" pitchFamily="2" charset="0"/>
                <a:ea typeface="Roboto" panose="02000000000000000000" pitchFamily="2" charset="0"/>
              </a:rPr>
              <a:t> - Greek goddess of wisdom, defense and war. Her symbols are the owl and the olive branch. She is the patron god of Athens.</a:t>
            </a:r>
          </a:p>
        </p:txBody>
      </p:sp>
      <p:pic>
        <p:nvPicPr>
          <p:cNvPr id="4" name="Picture 2" descr="C:\Users\Lacramioara\Desktop\Docum Inclusion\Parthenon-Athens-Greece.jpg">
            <a:extLst>
              <a:ext uri="{FF2B5EF4-FFF2-40B4-BE49-F238E27FC236}">
                <a16:creationId xmlns="" xmlns:a16="http://schemas.microsoft.com/office/drawing/2014/main" id="{D84B0AB0-6F11-48F2-A3A0-88496CDFB7AA}"/>
              </a:ext>
            </a:extLst>
          </p:cNvPr>
          <p:cNvPicPr>
            <a:picLocks noChangeAspect="1" noChangeArrowheads="1"/>
          </p:cNvPicPr>
          <p:nvPr/>
        </p:nvPicPr>
        <p:blipFill>
          <a:blip r:embed="rId2"/>
          <a:srcRect/>
          <a:stretch>
            <a:fillRect/>
          </a:stretch>
        </p:blipFill>
        <p:spPr bwMode="auto">
          <a:xfrm>
            <a:off x="2834825" y="2440550"/>
            <a:ext cx="6522348" cy="4351338"/>
          </a:xfrm>
          <a:prstGeom prst="rect">
            <a:avLst/>
          </a:prstGeom>
          <a:noFill/>
        </p:spPr>
      </p:pic>
    </p:spTree>
    <p:extLst>
      <p:ext uri="{BB962C8B-B14F-4D97-AF65-F5344CB8AC3E}">
        <p14:creationId xmlns="" xmlns:p14="http://schemas.microsoft.com/office/powerpoint/2010/main" val="2058406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956910F7-87A6-42C9-9F15-AAAD6DC77FDB}"/>
              </a:ext>
            </a:extLst>
          </p:cNvPr>
          <p:cNvGrpSpPr/>
          <p:nvPr/>
        </p:nvGrpSpPr>
        <p:grpSpPr>
          <a:xfrm>
            <a:off x="573199" y="0"/>
            <a:ext cx="11045601" cy="6858000"/>
            <a:chOff x="573199" y="0"/>
            <a:chExt cx="11045601" cy="6858000"/>
          </a:xfrm>
        </p:grpSpPr>
        <p:sp>
          <p:nvSpPr>
            <p:cNvPr id="23" name="Speech Bubble: Oval 22">
              <a:extLst>
                <a:ext uri="{FF2B5EF4-FFF2-40B4-BE49-F238E27FC236}">
                  <a16:creationId xmlns="" xmlns:a16="http://schemas.microsoft.com/office/drawing/2014/main" id="{4696E621-094E-4BC5-9D21-03B92F5EE2C8}"/>
                </a:ext>
              </a:extLst>
            </p:cNvPr>
            <p:cNvSpPr/>
            <p:nvPr/>
          </p:nvSpPr>
          <p:spPr>
            <a:xfrm>
              <a:off x="573199" y="4268603"/>
              <a:ext cx="4925417" cy="2589397"/>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peech Bubble: Oval 24">
              <a:extLst>
                <a:ext uri="{FF2B5EF4-FFF2-40B4-BE49-F238E27FC236}">
                  <a16:creationId xmlns="" xmlns:a16="http://schemas.microsoft.com/office/drawing/2014/main" id="{2DDF97E3-B906-43E5-9A43-CD2817525EC8}"/>
                </a:ext>
              </a:extLst>
            </p:cNvPr>
            <p:cNvSpPr/>
            <p:nvPr/>
          </p:nvSpPr>
          <p:spPr>
            <a:xfrm>
              <a:off x="1846637" y="2106194"/>
              <a:ext cx="6795945" cy="3572775"/>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Oval 25">
              <a:extLst>
                <a:ext uri="{FF2B5EF4-FFF2-40B4-BE49-F238E27FC236}">
                  <a16:creationId xmlns="" xmlns:a16="http://schemas.microsoft.com/office/drawing/2014/main" id="{A5F84EDB-6201-49B9-A40C-D0BA33226F72}"/>
                </a:ext>
              </a:extLst>
            </p:cNvPr>
            <p:cNvSpPr/>
            <p:nvPr/>
          </p:nvSpPr>
          <p:spPr>
            <a:xfrm>
              <a:off x="3633254" y="0"/>
              <a:ext cx="7985546" cy="4198172"/>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Doric</a:t>
            </a:r>
          </a:p>
        </p:txBody>
      </p:sp>
      <p:sp>
        <p:nvSpPr>
          <p:cNvPr id="40" name="A"/>
          <p:cNvSpPr/>
          <p:nvPr/>
        </p:nvSpPr>
        <p:spPr>
          <a:xfrm>
            <a:off x="316950" y="2635836"/>
            <a:ext cx="1043940" cy="1440000"/>
          </a:xfrm>
          <a:custGeom>
            <a:avLst/>
            <a:gdLst/>
            <a:ahLst/>
            <a:cxnLst/>
            <a:rect l="l" t="t" r="r" b="b"/>
            <a:pathLst>
              <a:path w="1043940" h="1440000">
                <a:moveTo>
                  <a:pt x="509218" y="535468"/>
                </a:moveTo>
                <a:lnTo>
                  <a:pt x="509715" y="535468"/>
                </a:lnTo>
                <a:lnTo>
                  <a:pt x="600784" y="809172"/>
                </a:lnTo>
                <a:lnTo>
                  <a:pt x="418149" y="809172"/>
                </a:lnTo>
                <a:close/>
                <a:moveTo>
                  <a:pt x="511208" y="409564"/>
                </a:moveTo>
                <a:cubicBezTo>
                  <a:pt x="494289" y="409564"/>
                  <a:pt x="480686" y="409813"/>
                  <a:pt x="470402" y="410310"/>
                </a:cubicBezTo>
                <a:cubicBezTo>
                  <a:pt x="460117" y="410808"/>
                  <a:pt x="452072" y="411969"/>
                  <a:pt x="446266" y="413794"/>
                </a:cubicBezTo>
                <a:cubicBezTo>
                  <a:pt x="440460" y="415619"/>
                  <a:pt x="436230" y="418273"/>
                  <a:pt x="433576" y="421756"/>
                </a:cubicBezTo>
                <a:cubicBezTo>
                  <a:pt x="430922" y="425240"/>
                  <a:pt x="428600" y="429801"/>
                  <a:pt x="426609" y="435441"/>
                </a:cubicBezTo>
                <a:lnTo>
                  <a:pt x="228049" y="1006737"/>
                </a:lnTo>
                <a:cubicBezTo>
                  <a:pt x="224068" y="1018348"/>
                  <a:pt x="221580" y="1027638"/>
                  <a:pt x="220584" y="1034605"/>
                </a:cubicBezTo>
                <a:cubicBezTo>
                  <a:pt x="219589" y="1041572"/>
                  <a:pt x="220750" y="1046963"/>
                  <a:pt x="224068" y="1050778"/>
                </a:cubicBezTo>
                <a:cubicBezTo>
                  <a:pt x="227385" y="1054594"/>
                  <a:pt x="233357" y="1056999"/>
                  <a:pt x="241983" y="1057994"/>
                </a:cubicBezTo>
                <a:cubicBezTo>
                  <a:pt x="250609" y="1058989"/>
                  <a:pt x="262552" y="1059487"/>
                  <a:pt x="277813" y="1059487"/>
                </a:cubicBezTo>
                <a:cubicBezTo>
                  <a:pt x="292079" y="1059487"/>
                  <a:pt x="303608" y="1059155"/>
                  <a:pt x="312400" y="1058492"/>
                </a:cubicBezTo>
                <a:cubicBezTo>
                  <a:pt x="321191" y="1057828"/>
                  <a:pt x="327992" y="1056584"/>
                  <a:pt x="332803" y="1054759"/>
                </a:cubicBezTo>
                <a:cubicBezTo>
                  <a:pt x="337614" y="1052935"/>
                  <a:pt x="341097" y="1050446"/>
                  <a:pt x="343254" y="1047295"/>
                </a:cubicBezTo>
                <a:cubicBezTo>
                  <a:pt x="345410" y="1044143"/>
                  <a:pt x="347152" y="1040245"/>
                  <a:pt x="348479" y="1035600"/>
                </a:cubicBezTo>
                <a:lnTo>
                  <a:pt x="389286" y="909696"/>
                </a:lnTo>
                <a:lnTo>
                  <a:pt x="631141" y="909696"/>
                </a:lnTo>
                <a:lnTo>
                  <a:pt x="674436" y="1039084"/>
                </a:lnTo>
                <a:cubicBezTo>
                  <a:pt x="675763" y="1043397"/>
                  <a:pt x="677422" y="1046880"/>
                  <a:pt x="679412" y="1049534"/>
                </a:cubicBezTo>
                <a:cubicBezTo>
                  <a:pt x="681403" y="1052188"/>
                  <a:pt x="684886" y="1054262"/>
                  <a:pt x="689863" y="1055755"/>
                </a:cubicBezTo>
                <a:cubicBezTo>
                  <a:pt x="694839" y="1057248"/>
                  <a:pt x="702055" y="1058243"/>
                  <a:pt x="711510" y="1058741"/>
                </a:cubicBezTo>
                <a:cubicBezTo>
                  <a:pt x="720965" y="1059238"/>
                  <a:pt x="734153" y="1059487"/>
                  <a:pt x="751073" y="1059487"/>
                </a:cubicBezTo>
                <a:cubicBezTo>
                  <a:pt x="767329" y="1059487"/>
                  <a:pt x="780102" y="1059072"/>
                  <a:pt x="789391" y="1058243"/>
                </a:cubicBezTo>
                <a:cubicBezTo>
                  <a:pt x="798681" y="1057413"/>
                  <a:pt x="805150" y="1055257"/>
                  <a:pt x="808800" y="1051774"/>
                </a:cubicBezTo>
                <a:cubicBezTo>
                  <a:pt x="812449" y="1048290"/>
                  <a:pt x="813776" y="1043065"/>
                  <a:pt x="812781" y="1036098"/>
                </a:cubicBezTo>
                <a:cubicBezTo>
                  <a:pt x="811785" y="1029131"/>
                  <a:pt x="809297" y="1019676"/>
                  <a:pt x="805316" y="1007732"/>
                </a:cubicBezTo>
                <a:lnTo>
                  <a:pt x="606258" y="436934"/>
                </a:lnTo>
                <a:cubicBezTo>
                  <a:pt x="604268" y="430631"/>
                  <a:pt x="601863" y="425654"/>
                  <a:pt x="599043" y="422005"/>
                </a:cubicBezTo>
                <a:cubicBezTo>
                  <a:pt x="596223" y="418356"/>
                  <a:pt x="591578" y="415619"/>
                  <a:pt x="585109" y="413794"/>
                </a:cubicBezTo>
                <a:cubicBezTo>
                  <a:pt x="578639" y="411969"/>
                  <a:pt x="569599" y="410808"/>
                  <a:pt x="557987" y="410310"/>
                </a:cubicBezTo>
                <a:cubicBezTo>
                  <a:pt x="546375" y="409813"/>
                  <a:pt x="530782" y="409564"/>
                  <a:pt x="511208" y="409564"/>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0"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Ionic</a:t>
            </a:r>
          </a:p>
        </p:txBody>
      </p:sp>
      <p:sp>
        <p:nvSpPr>
          <p:cNvPr id="41" name="B"/>
          <p:cNvSpPr/>
          <p:nvPr/>
        </p:nvSpPr>
        <p:spPr>
          <a:xfrm>
            <a:off x="6321501" y="2635836"/>
            <a:ext cx="1043940" cy="1440000"/>
          </a:xfrm>
          <a:custGeom>
            <a:avLst/>
            <a:gdLst/>
            <a:ahLst/>
            <a:cxnLst/>
            <a:rect l="l" t="t" r="r" b="b"/>
            <a:pathLst>
              <a:path w="1043940" h="1440000">
                <a:moveTo>
                  <a:pt x="429224" y="773342"/>
                </a:moveTo>
                <a:lnTo>
                  <a:pt x="506857" y="773342"/>
                </a:lnTo>
                <a:cubicBezTo>
                  <a:pt x="530744" y="773342"/>
                  <a:pt x="550152" y="775498"/>
                  <a:pt x="565081" y="779811"/>
                </a:cubicBezTo>
                <a:cubicBezTo>
                  <a:pt x="580010" y="784124"/>
                  <a:pt x="592286" y="790262"/>
                  <a:pt x="601907" y="798224"/>
                </a:cubicBezTo>
                <a:cubicBezTo>
                  <a:pt x="611528" y="806186"/>
                  <a:pt x="618827" y="816056"/>
                  <a:pt x="623803" y="827834"/>
                </a:cubicBezTo>
                <a:cubicBezTo>
                  <a:pt x="628779" y="839611"/>
                  <a:pt x="631268" y="852965"/>
                  <a:pt x="631268" y="867894"/>
                </a:cubicBezTo>
                <a:cubicBezTo>
                  <a:pt x="631268" y="882160"/>
                  <a:pt x="628697" y="894850"/>
                  <a:pt x="623554" y="905964"/>
                </a:cubicBezTo>
                <a:cubicBezTo>
                  <a:pt x="618412" y="917078"/>
                  <a:pt x="611279" y="926367"/>
                  <a:pt x="602156" y="933832"/>
                </a:cubicBezTo>
                <a:cubicBezTo>
                  <a:pt x="593032" y="941297"/>
                  <a:pt x="582250" y="946937"/>
                  <a:pt x="569809" y="950752"/>
                </a:cubicBezTo>
                <a:cubicBezTo>
                  <a:pt x="557368" y="954567"/>
                  <a:pt x="542024" y="956475"/>
                  <a:pt x="523777" y="956475"/>
                </a:cubicBezTo>
                <a:lnTo>
                  <a:pt x="429224" y="956475"/>
                </a:lnTo>
                <a:close/>
                <a:moveTo>
                  <a:pt x="429224" y="510586"/>
                </a:moveTo>
                <a:lnTo>
                  <a:pt x="495411" y="510586"/>
                </a:lnTo>
                <a:cubicBezTo>
                  <a:pt x="515648" y="510586"/>
                  <a:pt x="531822" y="512410"/>
                  <a:pt x="543931" y="516060"/>
                </a:cubicBezTo>
                <a:cubicBezTo>
                  <a:pt x="556040" y="519709"/>
                  <a:pt x="566076" y="524934"/>
                  <a:pt x="574039" y="531735"/>
                </a:cubicBezTo>
                <a:cubicBezTo>
                  <a:pt x="582001" y="538537"/>
                  <a:pt x="587973" y="547080"/>
                  <a:pt x="591954" y="557364"/>
                </a:cubicBezTo>
                <a:cubicBezTo>
                  <a:pt x="595935" y="567649"/>
                  <a:pt x="597926" y="579260"/>
                  <a:pt x="597926" y="592199"/>
                </a:cubicBezTo>
                <a:cubicBezTo>
                  <a:pt x="597926" y="603811"/>
                  <a:pt x="596101" y="614842"/>
                  <a:pt x="592451" y="625293"/>
                </a:cubicBezTo>
                <a:cubicBezTo>
                  <a:pt x="588802" y="635743"/>
                  <a:pt x="583245" y="644867"/>
                  <a:pt x="575780" y="652663"/>
                </a:cubicBezTo>
                <a:cubicBezTo>
                  <a:pt x="568316" y="660459"/>
                  <a:pt x="558943" y="666597"/>
                  <a:pt x="547663" y="671076"/>
                </a:cubicBezTo>
                <a:cubicBezTo>
                  <a:pt x="536384" y="675555"/>
                  <a:pt x="521288" y="677794"/>
                  <a:pt x="502378" y="677794"/>
                </a:cubicBezTo>
                <a:lnTo>
                  <a:pt x="429224" y="677794"/>
                </a:lnTo>
                <a:close/>
                <a:moveTo>
                  <a:pt x="339648" y="412550"/>
                </a:moveTo>
                <a:cubicBezTo>
                  <a:pt x="328700" y="412550"/>
                  <a:pt x="319494" y="415784"/>
                  <a:pt x="312029" y="422254"/>
                </a:cubicBezTo>
                <a:cubicBezTo>
                  <a:pt x="304564" y="428723"/>
                  <a:pt x="300832" y="439257"/>
                  <a:pt x="300832" y="453854"/>
                </a:cubicBezTo>
                <a:lnTo>
                  <a:pt x="300832" y="1015197"/>
                </a:lnTo>
                <a:cubicBezTo>
                  <a:pt x="300832" y="1029794"/>
                  <a:pt x="304564" y="1040328"/>
                  <a:pt x="312029" y="1046797"/>
                </a:cubicBezTo>
                <a:cubicBezTo>
                  <a:pt x="319494" y="1053266"/>
                  <a:pt x="328700" y="1056501"/>
                  <a:pt x="339648" y="1056501"/>
                </a:cubicBezTo>
                <a:lnTo>
                  <a:pt x="510838" y="1056501"/>
                </a:lnTo>
                <a:cubicBezTo>
                  <a:pt x="536715" y="1056501"/>
                  <a:pt x="560188" y="1054925"/>
                  <a:pt x="581254" y="1051774"/>
                </a:cubicBezTo>
                <a:cubicBezTo>
                  <a:pt x="602321" y="1048622"/>
                  <a:pt x="622144" y="1043728"/>
                  <a:pt x="640723" y="1037093"/>
                </a:cubicBezTo>
                <a:cubicBezTo>
                  <a:pt x="659302" y="1030458"/>
                  <a:pt x="676304" y="1021998"/>
                  <a:pt x="691731" y="1011713"/>
                </a:cubicBezTo>
                <a:cubicBezTo>
                  <a:pt x="707158" y="1001429"/>
                  <a:pt x="720429" y="989153"/>
                  <a:pt x="731543" y="974887"/>
                </a:cubicBezTo>
                <a:cubicBezTo>
                  <a:pt x="742657" y="960622"/>
                  <a:pt x="751366" y="944199"/>
                  <a:pt x="757669" y="925621"/>
                </a:cubicBezTo>
                <a:cubicBezTo>
                  <a:pt x="763973" y="907042"/>
                  <a:pt x="767124" y="886307"/>
                  <a:pt x="767124" y="863415"/>
                </a:cubicBezTo>
                <a:cubicBezTo>
                  <a:pt x="767124" y="841519"/>
                  <a:pt x="763807" y="821779"/>
                  <a:pt x="757172" y="804196"/>
                </a:cubicBezTo>
                <a:cubicBezTo>
                  <a:pt x="750536" y="786612"/>
                  <a:pt x="741496" y="771268"/>
                  <a:pt x="730050" y="758164"/>
                </a:cubicBezTo>
                <a:cubicBezTo>
                  <a:pt x="718604" y="745059"/>
                  <a:pt x="705168" y="734360"/>
                  <a:pt x="689741" y="726066"/>
                </a:cubicBezTo>
                <a:cubicBezTo>
                  <a:pt x="674314" y="717771"/>
                  <a:pt x="657477" y="711966"/>
                  <a:pt x="639230" y="708648"/>
                </a:cubicBezTo>
                <a:cubicBezTo>
                  <a:pt x="653496" y="703340"/>
                  <a:pt x="666186" y="696373"/>
                  <a:pt x="677300" y="687747"/>
                </a:cubicBezTo>
                <a:cubicBezTo>
                  <a:pt x="688414" y="679121"/>
                  <a:pt x="697786" y="669168"/>
                  <a:pt x="705417" y="657888"/>
                </a:cubicBezTo>
                <a:cubicBezTo>
                  <a:pt x="713047" y="646608"/>
                  <a:pt x="718853" y="634084"/>
                  <a:pt x="722834" y="620316"/>
                </a:cubicBezTo>
                <a:cubicBezTo>
                  <a:pt x="726815" y="606548"/>
                  <a:pt x="728806" y="591867"/>
                  <a:pt x="728806" y="576275"/>
                </a:cubicBezTo>
                <a:cubicBezTo>
                  <a:pt x="728806" y="548407"/>
                  <a:pt x="723829" y="524188"/>
                  <a:pt x="713877" y="503619"/>
                </a:cubicBezTo>
                <a:cubicBezTo>
                  <a:pt x="703924" y="483049"/>
                  <a:pt x="689575" y="466046"/>
                  <a:pt x="670830" y="452610"/>
                </a:cubicBezTo>
                <a:cubicBezTo>
                  <a:pt x="652086" y="439174"/>
                  <a:pt x="629028" y="429138"/>
                  <a:pt x="601658" y="422503"/>
                </a:cubicBezTo>
                <a:cubicBezTo>
                  <a:pt x="574287" y="415867"/>
                  <a:pt x="540862" y="412550"/>
                  <a:pt x="501383"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4" name="C_answer"/>
          <p:cNvSpPr/>
          <p:nvPr/>
        </p:nvSpPr>
        <p:spPr>
          <a:xfrm>
            <a:off x="1476340"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Franklin</a:t>
            </a:r>
          </a:p>
        </p:txBody>
      </p:sp>
      <p:sp>
        <p:nvSpPr>
          <p:cNvPr id="42" name="C"/>
          <p:cNvSpPr/>
          <p:nvPr/>
        </p:nvSpPr>
        <p:spPr>
          <a:xfrm>
            <a:off x="316951" y="4178497"/>
            <a:ext cx="1043940" cy="1440000"/>
          </a:xfrm>
          <a:custGeom>
            <a:avLst/>
            <a:gdLst/>
            <a:ahLst/>
            <a:cxnLst/>
            <a:rect l="l" t="t" r="r" b="b"/>
            <a:pathLst>
              <a:path w="1043940" h="1440000">
                <a:moveTo>
                  <a:pt x="584439" y="402099"/>
                </a:moveTo>
                <a:cubicBezTo>
                  <a:pt x="540314" y="402099"/>
                  <a:pt x="499922" y="409564"/>
                  <a:pt x="463263" y="424493"/>
                </a:cubicBezTo>
                <a:cubicBezTo>
                  <a:pt x="426603" y="439423"/>
                  <a:pt x="395168" y="461319"/>
                  <a:pt x="368959" y="490182"/>
                </a:cubicBezTo>
                <a:cubicBezTo>
                  <a:pt x="342750" y="519046"/>
                  <a:pt x="322346" y="554710"/>
                  <a:pt x="307749" y="597176"/>
                </a:cubicBezTo>
                <a:cubicBezTo>
                  <a:pt x="293151" y="639641"/>
                  <a:pt x="285852" y="688245"/>
                  <a:pt x="285852" y="742986"/>
                </a:cubicBezTo>
                <a:cubicBezTo>
                  <a:pt x="285852" y="796731"/>
                  <a:pt x="292488" y="843841"/>
                  <a:pt x="305758" y="884316"/>
                </a:cubicBezTo>
                <a:cubicBezTo>
                  <a:pt x="319029" y="924791"/>
                  <a:pt x="338105" y="958548"/>
                  <a:pt x="362987" y="985587"/>
                </a:cubicBezTo>
                <a:cubicBezTo>
                  <a:pt x="387869" y="1012626"/>
                  <a:pt x="418060" y="1032946"/>
                  <a:pt x="453558" y="1046548"/>
                </a:cubicBezTo>
                <a:cubicBezTo>
                  <a:pt x="489057" y="1060151"/>
                  <a:pt x="528869" y="1066952"/>
                  <a:pt x="572993" y="1066952"/>
                </a:cubicBezTo>
                <a:cubicBezTo>
                  <a:pt x="595553" y="1066952"/>
                  <a:pt x="616537" y="1065127"/>
                  <a:pt x="635945" y="1061478"/>
                </a:cubicBezTo>
                <a:cubicBezTo>
                  <a:pt x="655353" y="1057828"/>
                  <a:pt x="672605" y="1053267"/>
                  <a:pt x="687700" y="1047792"/>
                </a:cubicBezTo>
                <a:cubicBezTo>
                  <a:pt x="702795" y="1042318"/>
                  <a:pt x="715568" y="1036595"/>
                  <a:pt x="726019" y="1030624"/>
                </a:cubicBezTo>
                <a:cubicBezTo>
                  <a:pt x="736469" y="1024652"/>
                  <a:pt x="743519" y="1019759"/>
                  <a:pt x="747168" y="1015943"/>
                </a:cubicBezTo>
                <a:cubicBezTo>
                  <a:pt x="750818" y="1012128"/>
                  <a:pt x="753472" y="1008727"/>
                  <a:pt x="755131" y="1005742"/>
                </a:cubicBezTo>
                <a:cubicBezTo>
                  <a:pt x="756790" y="1002756"/>
                  <a:pt x="758117" y="999189"/>
                  <a:pt x="759112" y="995042"/>
                </a:cubicBezTo>
                <a:cubicBezTo>
                  <a:pt x="760107" y="990895"/>
                  <a:pt x="760854" y="985919"/>
                  <a:pt x="761351" y="980113"/>
                </a:cubicBezTo>
                <a:cubicBezTo>
                  <a:pt x="761849" y="974307"/>
                  <a:pt x="762098" y="967257"/>
                  <a:pt x="762098" y="958963"/>
                </a:cubicBezTo>
                <a:cubicBezTo>
                  <a:pt x="762098" y="947020"/>
                  <a:pt x="761766" y="937481"/>
                  <a:pt x="761103" y="930348"/>
                </a:cubicBezTo>
                <a:cubicBezTo>
                  <a:pt x="760439" y="923216"/>
                  <a:pt x="759444" y="917659"/>
                  <a:pt x="758117" y="913677"/>
                </a:cubicBezTo>
                <a:cubicBezTo>
                  <a:pt x="756790" y="909696"/>
                  <a:pt x="755131" y="907042"/>
                  <a:pt x="753140" y="905715"/>
                </a:cubicBezTo>
                <a:cubicBezTo>
                  <a:pt x="751150" y="904388"/>
                  <a:pt x="748496" y="903725"/>
                  <a:pt x="745178" y="903725"/>
                </a:cubicBezTo>
                <a:cubicBezTo>
                  <a:pt x="740865" y="903725"/>
                  <a:pt x="734810" y="906379"/>
                  <a:pt x="727014" y="911687"/>
                </a:cubicBezTo>
                <a:cubicBezTo>
                  <a:pt x="719217" y="916995"/>
                  <a:pt x="709265" y="922967"/>
                  <a:pt x="697155" y="929602"/>
                </a:cubicBezTo>
                <a:cubicBezTo>
                  <a:pt x="685046" y="936237"/>
                  <a:pt x="670531" y="942292"/>
                  <a:pt x="653611" y="947766"/>
                </a:cubicBezTo>
                <a:cubicBezTo>
                  <a:pt x="636691" y="953240"/>
                  <a:pt x="616620" y="955977"/>
                  <a:pt x="593396" y="955977"/>
                </a:cubicBezTo>
                <a:cubicBezTo>
                  <a:pt x="567851" y="955977"/>
                  <a:pt x="544876" y="951581"/>
                  <a:pt x="524473" y="942790"/>
                </a:cubicBezTo>
                <a:cubicBezTo>
                  <a:pt x="504069" y="933998"/>
                  <a:pt x="486652" y="920644"/>
                  <a:pt x="472220" y="902729"/>
                </a:cubicBezTo>
                <a:cubicBezTo>
                  <a:pt x="457788" y="884814"/>
                  <a:pt x="446674" y="862005"/>
                  <a:pt x="438878" y="834303"/>
                </a:cubicBezTo>
                <a:cubicBezTo>
                  <a:pt x="431082" y="806601"/>
                  <a:pt x="427183" y="773839"/>
                  <a:pt x="427183" y="736018"/>
                </a:cubicBezTo>
                <a:cubicBezTo>
                  <a:pt x="427183" y="701515"/>
                  <a:pt x="430833" y="670495"/>
                  <a:pt x="438132" y="642959"/>
                </a:cubicBezTo>
                <a:cubicBezTo>
                  <a:pt x="445430" y="615423"/>
                  <a:pt x="456130" y="591950"/>
                  <a:pt x="470230" y="572542"/>
                </a:cubicBezTo>
                <a:cubicBezTo>
                  <a:pt x="484329" y="553134"/>
                  <a:pt x="501415" y="538205"/>
                  <a:pt x="521487" y="527754"/>
                </a:cubicBezTo>
                <a:cubicBezTo>
                  <a:pt x="541559" y="517304"/>
                  <a:pt x="564367" y="512079"/>
                  <a:pt x="589913" y="512079"/>
                </a:cubicBezTo>
                <a:cubicBezTo>
                  <a:pt x="613136" y="512079"/>
                  <a:pt x="633125" y="514982"/>
                  <a:pt x="649879" y="520787"/>
                </a:cubicBezTo>
                <a:cubicBezTo>
                  <a:pt x="666633" y="526593"/>
                  <a:pt x="681065" y="533063"/>
                  <a:pt x="693174" y="540196"/>
                </a:cubicBezTo>
                <a:cubicBezTo>
                  <a:pt x="705283" y="547328"/>
                  <a:pt x="715153" y="553798"/>
                  <a:pt x="722784" y="559604"/>
                </a:cubicBezTo>
                <a:cubicBezTo>
                  <a:pt x="730414" y="565410"/>
                  <a:pt x="736718" y="568312"/>
                  <a:pt x="741694" y="568312"/>
                </a:cubicBezTo>
                <a:cubicBezTo>
                  <a:pt x="744680" y="568312"/>
                  <a:pt x="747334" y="567317"/>
                  <a:pt x="749657" y="565327"/>
                </a:cubicBezTo>
                <a:cubicBezTo>
                  <a:pt x="751979" y="563336"/>
                  <a:pt x="753970" y="560184"/>
                  <a:pt x="755628" y="555871"/>
                </a:cubicBezTo>
                <a:cubicBezTo>
                  <a:pt x="757287" y="551558"/>
                  <a:pt x="758448" y="545918"/>
                  <a:pt x="759112" y="538951"/>
                </a:cubicBezTo>
                <a:cubicBezTo>
                  <a:pt x="759775" y="531984"/>
                  <a:pt x="760107" y="523524"/>
                  <a:pt x="760107" y="513572"/>
                </a:cubicBezTo>
                <a:cubicBezTo>
                  <a:pt x="760107" y="504282"/>
                  <a:pt x="759858" y="496486"/>
                  <a:pt x="759361" y="490182"/>
                </a:cubicBezTo>
                <a:cubicBezTo>
                  <a:pt x="758863" y="483879"/>
                  <a:pt x="758117" y="478405"/>
                  <a:pt x="757121" y="473760"/>
                </a:cubicBezTo>
                <a:cubicBezTo>
                  <a:pt x="756126" y="469115"/>
                  <a:pt x="754799" y="465300"/>
                  <a:pt x="753140" y="462314"/>
                </a:cubicBezTo>
                <a:cubicBezTo>
                  <a:pt x="751481" y="459328"/>
                  <a:pt x="748413" y="455596"/>
                  <a:pt x="743934" y="451117"/>
                </a:cubicBezTo>
                <a:cubicBezTo>
                  <a:pt x="739455" y="446638"/>
                  <a:pt x="731576" y="441247"/>
                  <a:pt x="720296" y="434944"/>
                </a:cubicBezTo>
                <a:cubicBezTo>
                  <a:pt x="709016" y="428640"/>
                  <a:pt x="696326" y="423083"/>
                  <a:pt x="682226" y="418273"/>
                </a:cubicBezTo>
                <a:cubicBezTo>
                  <a:pt x="668126" y="413462"/>
                  <a:pt x="652782" y="409564"/>
                  <a:pt x="636194" y="406578"/>
                </a:cubicBezTo>
                <a:cubicBezTo>
                  <a:pt x="619606" y="403592"/>
                  <a:pt x="602354" y="402099"/>
                  <a:pt x="584439" y="402099"/>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8" name="D_answer"/>
          <p:cNvSpPr/>
          <p:nvPr/>
        </p:nvSpPr>
        <p:spPr>
          <a:xfrm>
            <a:off x="7480891"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Corinthian</a:t>
            </a:r>
          </a:p>
        </p:txBody>
      </p:sp>
      <p:sp>
        <p:nvSpPr>
          <p:cNvPr id="43" name="D"/>
          <p:cNvSpPr/>
          <p:nvPr/>
        </p:nvSpPr>
        <p:spPr>
          <a:xfrm>
            <a:off x="6321501" y="4178497"/>
            <a:ext cx="1043940" cy="1440000"/>
          </a:xfrm>
          <a:custGeom>
            <a:avLst/>
            <a:gdLst/>
            <a:ahLst/>
            <a:cxnLst/>
            <a:rect l="l" t="t" r="r" b="b"/>
            <a:pathLst>
              <a:path w="1043940" h="1440000">
                <a:moveTo>
                  <a:pt x="395528" y="515065"/>
                </a:moveTo>
                <a:lnTo>
                  <a:pt x="461714" y="515065"/>
                </a:lnTo>
                <a:cubicBezTo>
                  <a:pt x="501858" y="515065"/>
                  <a:pt x="534288" y="520456"/>
                  <a:pt x="559004" y="531238"/>
                </a:cubicBezTo>
                <a:cubicBezTo>
                  <a:pt x="583720" y="542020"/>
                  <a:pt x="603958" y="557032"/>
                  <a:pt x="619716" y="576275"/>
                </a:cubicBezTo>
                <a:cubicBezTo>
                  <a:pt x="635475" y="595517"/>
                  <a:pt x="646921" y="618243"/>
                  <a:pt x="654054" y="644452"/>
                </a:cubicBezTo>
                <a:cubicBezTo>
                  <a:pt x="661187" y="670661"/>
                  <a:pt x="664753" y="699027"/>
                  <a:pt x="664753" y="729549"/>
                </a:cubicBezTo>
                <a:cubicBezTo>
                  <a:pt x="664753" y="766707"/>
                  <a:pt x="660689" y="799219"/>
                  <a:pt x="652561" y="827087"/>
                </a:cubicBezTo>
                <a:cubicBezTo>
                  <a:pt x="644433" y="854955"/>
                  <a:pt x="632157" y="878262"/>
                  <a:pt x="615735" y="897006"/>
                </a:cubicBezTo>
                <a:cubicBezTo>
                  <a:pt x="599313" y="915751"/>
                  <a:pt x="578827" y="929768"/>
                  <a:pt x="554276" y="939057"/>
                </a:cubicBezTo>
                <a:cubicBezTo>
                  <a:pt x="529726" y="948347"/>
                  <a:pt x="499535" y="952991"/>
                  <a:pt x="463705" y="952991"/>
                </a:cubicBezTo>
                <a:lnTo>
                  <a:pt x="395528" y="952991"/>
                </a:lnTo>
                <a:close/>
                <a:moveTo>
                  <a:pt x="303961" y="412550"/>
                </a:moveTo>
                <a:cubicBezTo>
                  <a:pt x="293013" y="412550"/>
                  <a:pt x="283807" y="415785"/>
                  <a:pt x="276342" y="422254"/>
                </a:cubicBezTo>
                <a:cubicBezTo>
                  <a:pt x="268877" y="428723"/>
                  <a:pt x="265145" y="439257"/>
                  <a:pt x="265145" y="453854"/>
                </a:cubicBezTo>
                <a:lnTo>
                  <a:pt x="265145" y="1015197"/>
                </a:lnTo>
                <a:cubicBezTo>
                  <a:pt x="265145" y="1029794"/>
                  <a:pt x="268877" y="1040328"/>
                  <a:pt x="276342" y="1046797"/>
                </a:cubicBezTo>
                <a:cubicBezTo>
                  <a:pt x="283807" y="1053267"/>
                  <a:pt x="293013" y="1056501"/>
                  <a:pt x="303961" y="1056501"/>
                </a:cubicBezTo>
                <a:lnTo>
                  <a:pt x="457733" y="1056501"/>
                </a:lnTo>
                <a:cubicBezTo>
                  <a:pt x="514796" y="1056501"/>
                  <a:pt x="563980" y="1050281"/>
                  <a:pt x="605285" y="1037840"/>
                </a:cubicBezTo>
                <a:cubicBezTo>
                  <a:pt x="646589" y="1025398"/>
                  <a:pt x="681673" y="1005907"/>
                  <a:pt x="710536" y="979366"/>
                </a:cubicBezTo>
                <a:cubicBezTo>
                  <a:pt x="739400" y="952825"/>
                  <a:pt x="761545" y="918571"/>
                  <a:pt x="776972" y="876603"/>
                </a:cubicBezTo>
                <a:cubicBezTo>
                  <a:pt x="792399" y="834635"/>
                  <a:pt x="800112" y="784124"/>
                  <a:pt x="800112" y="725070"/>
                </a:cubicBezTo>
                <a:cubicBezTo>
                  <a:pt x="800112" y="673979"/>
                  <a:pt x="792979" y="629025"/>
                  <a:pt x="778714" y="590209"/>
                </a:cubicBezTo>
                <a:cubicBezTo>
                  <a:pt x="764448" y="551393"/>
                  <a:pt x="743630" y="518797"/>
                  <a:pt x="716259" y="492422"/>
                </a:cubicBezTo>
                <a:cubicBezTo>
                  <a:pt x="688889" y="466047"/>
                  <a:pt x="655215" y="446141"/>
                  <a:pt x="615238" y="432704"/>
                </a:cubicBezTo>
                <a:cubicBezTo>
                  <a:pt x="575260" y="419268"/>
                  <a:pt x="526574" y="412550"/>
                  <a:pt x="469179"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51" name="Question box"/>
          <p:cNvSpPr/>
          <p:nvPr/>
        </p:nvSpPr>
        <p:spPr>
          <a:xfrm>
            <a:off x="316951" y="306052"/>
            <a:ext cx="11520000" cy="2160000"/>
          </a:xfrm>
          <a:prstGeom prst="roundRect">
            <a:avLst/>
          </a:pr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latin typeface="Roboto Medium" panose="02000000000000000000" pitchFamily="2" charset="0"/>
                <a:ea typeface="Roboto Medium" panose="02000000000000000000" pitchFamily="2" charset="0"/>
              </a:rPr>
              <a:t>12.Which order of architecture wasn’t used in ancient Greece?</a:t>
            </a:r>
          </a:p>
        </p:txBody>
      </p:sp>
    </p:spTree>
    <p:extLst>
      <p:ext uri="{BB962C8B-B14F-4D97-AF65-F5344CB8AC3E}">
        <p14:creationId xmlns="" xmlns:p14="http://schemas.microsoft.com/office/powerpoint/2010/main" val="33321766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50" fill="hold"/>
                                        <p:tgtEl>
                                          <p:spTgt spid="38"/>
                                        </p:tgtEl>
                                        <p:attrNameLst>
                                          <p:attrName>fillcolor</p:attrName>
                                        </p:attrNameLst>
                                      </p:cBhvr>
                                      <p:to>
                                        <a:srgbClr val="FF0000"/>
                                      </p:to>
                                    </p:animClr>
                                    <p:set>
                                      <p:cBhvr>
                                        <p:cTn id="7" dur="250" fill="hold"/>
                                        <p:tgtEl>
                                          <p:spTgt spid="38"/>
                                        </p:tgtEl>
                                        <p:attrNameLst>
                                          <p:attrName>fill.type</p:attrName>
                                        </p:attrNameLst>
                                      </p:cBhvr>
                                      <p:to>
                                        <p:strVal val="solid"/>
                                      </p:to>
                                    </p:set>
                                    <p:set>
                                      <p:cBhvr>
                                        <p:cTn id="8" dur="250" fill="hold"/>
                                        <p:tgtEl>
                                          <p:spTgt spid="38"/>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50" fill="hold"/>
                                        <p:tgtEl>
                                          <p:spTgt spid="43"/>
                                        </p:tgtEl>
                                        <p:attrNameLst>
                                          <p:attrName>fillcolor</p:attrName>
                                        </p:attrNameLst>
                                      </p:cBhvr>
                                      <p:to>
                                        <a:srgbClr val="FF0000"/>
                                      </p:to>
                                    </p:animClr>
                                    <p:set>
                                      <p:cBhvr>
                                        <p:cTn id="11" dur="250" fill="hold"/>
                                        <p:tgtEl>
                                          <p:spTgt spid="43"/>
                                        </p:tgtEl>
                                        <p:attrNameLst>
                                          <p:attrName>fill.type</p:attrName>
                                        </p:attrNameLst>
                                      </p:cBhvr>
                                      <p:to>
                                        <p:strVal val="solid"/>
                                      </p:to>
                                    </p:set>
                                    <p:set>
                                      <p:cBhvr>
                                        <p:cTn id="12" dur="250" fill="hold"/>
                                        <p:tgtEl>
                                          <p:spTgt spid="43"/>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24"/>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24"/>
                                        </p:tgtEl>
                                        <p:attrNameLst>
                                          <p:attrName>fillcolor</p:attrName>
                                        </p:attrNameLst>
                                      </p:cBhvr>
                                      <p:to>
                                        <a:srgbClr val="FF0000"/>
                                      </p:to>
                                    </p:animClr>
                                    <p:set>
                                      <p:cBhvr>
                                        <p:cTn id="18" dur="250" fill="hold"/>
                                        <p:tgtEl>
                                          <p:spTgt spid="24"/>
                                        </p:tgtEl>
                                        <p:attrNameLst>
                                          <p:attrName>fill.type</p:attrName>
                                        </p:attrNameLst>
                                      </p:cBhvr>
                                      <p:to>
                                        <p:strVal val="solid"/>
                                      </p:to>
                                    </p:set>
                                    <p:set>
                                      <p:cBhvr>
                                        <p:cTn id="19" dur="250" fill="hold"/>
                                        <p:tgtEl>
                                          <p:spTgt spid="2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50" fill="hold"/>
                                        <p:tgtEl>
                                          <p:spTgt spid="40"/>
                                        </p:tgtEl>
                                        <p:attrNameLst>
                                          <p:attrName>fillcolor</p:attrName>
                                        </p:attrNameLst>
                                      </p:cBhvr>
                                      <p:to>
                                        <a:srgbClr val="FF0000"/>
                                      </p:to>
                                    </p:animClr>
                                    <p:set>
                                      <p:cBhvr>
                                        <p:cTn id="22" dur="250" fill="hold"/>
                                        <p:tgtEl>
                                          <p:spTgt spid="40"/>
                                        </p:tgtEl>
                                        <p:attrNameLst>
                                          <p:attrName>fill.type</p:attrName>
                                        </p:attrNameLst>
                                      </p:cBhvr>
                                      <p:to>
                                        <p:strVal val="solid"/>
                                      </p:to>
                                    </p:set>
                                    <p:set>
                                      <p:cBhvr>
                                        <p:cTn id="23" dur="250" fill="hold"/>
                                        <p:tgtEl>
                                          <p:spTgt spid="4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4" restart="whenNotActive" fill="hold" evtFilter="cancelBubble" nodeType="interactiveSeq">
                <p:stCondLst>
                  <p:cond evt="onClick" delay="0">
                    <p:tgtEl>
                      <p:spTgt spid="3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34"/>
                                        </p:tgtEl>
                                        <p:attrNameLst>
                                          <p:attrName>fillcolor</p:attrName>
                                        </p:attrNameLst>
                                      </p:cBhvr>
                                      <p:to>
                                        <a:srgbClr val="00B050"/>
                                      </p:to>
                                    </p:animClr>
                                    <p:set>
                                      <p:cBhvr>
                                        <p:cTn id="29" dur="250" fill="hold"/>
                                        <p:tgtEl>
                                          <p:spTgt spid="34"/>
                                        </p:tgtEl>
                                        <p:attrNameLst>
                                          <p:attrName>fill.type</p:attrName>
                                        </p:attrNameLst>
                                      </p:cBhvr>
                                      <p:to>
                                        <p:strVal val="solid"/>
                                      </p:to>
                                    </p:set>
                                    <p:set>
                                      <p:cBhvr>
                                        <p:cTn id="30" dur="250" fill="hold"/>
                                        <p:tgtEl>
                                          <p:spTgt spid="3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50" fill="hold"/>
                                        <p:tgtEl>
                                          <p:spTgt spid="42"/>
                                        </p:tgtEl>
                                        <p:attrNameLst>
                                          <p:attrName>fillcolor</p:attrName>
                                        </p:attrNameLst>
                                      </p:cBhvr>
                                      <p:to>
                                        <a:srgbClr val="00B050"/>
                                      </p:to>
                                    </p:animClr>
                                    <p:set>
                                      <p:cBhvr>
                                        <p:cTn id="33" dur="250" fill="hold"/>
                                        <p:tgtEl>
                                          <p:spTgt spid="42"/>
                                        </p:tgtEl>
                                        <p:attrNameLst>
                                          <p:attrName>fill.type</p:attrName>
                                        </p:attrNameLst>
                                      </p:cBhvr>
                                      <p:to>
                                        <p:strVal val="solid"/>
                                      </p:to>
                                    </p:set>
                                    <p:set>
                                      <p:cBhvr>
                                        <p:cTn id="34" dur="250" fill="hold"/>
                                        <p:tgtEl>
                                          <p:spTgt spid="42"/>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30"/>
                                        </p:tgtEl>
                                        <p:attrNameLst>
                                          <p:attrName>fillcolor</p:attrName>
                                        </p:attrNameLst>
                                      </p:cBhvr>
                                      <p:to>
                                        <a:srgbClr val="FF0000"/>
                                      </p:to>
                                    </p:animClr>
                                    <p:set>
                                      <p:cBhvr>
                                        <p:cTn id="40" dur="250" fill="hold"/>
                                        <p:tgtEl>
                                          <p:spTgt spid="30"/>
                                        </p:tgtEl>
                                        <p:attrNameLst>
                                          <p:attrName>fill.type</p:attrName>
                                        </p:attrNameLst>
                                      </p:cBhvr>
                                      <p:to>
                                        <p:strVal val="solid"/>
                                      </p:to>
                                    </p:set>
                                    <p:set>
                                      <p:cBhvr>
                                        <p:cTn id="41" dur="250" fill="hold"/>
                                        <p:tgtEl>
                                          <p:spTgt spid="30"/>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50" fill="hold"/>
                                        <p:tgtEl>
                                          <p:spTgt spid="41"/>
                                        </p:tgtEl>
                                        <p:attrNameLst>
                                          <p:attrName>fillcolor</p:attrName>
                                        </p:attrNameLst>
                                      </p:cBhvr>
                                      <p:to>
                                        <a:srgbClr val="FF0000"/>
                                      </p:to>
                                    </p:animClr>
                                    <p:set>
                                      <p:cBhvr>
                                        <p:cTn id="44" dur="250" fill="hold"/>
                                        <p:tgtEl>
                                          <p:spTgt spid="41"/>
                                        </p:tgtEl>
                                        <p:attrNameLst>
                                          <p:attrName>fill.type</p:attrName>
                                        </p:attrNameLst>
                                      </p:cBhvr>
                                      <p:to>
                                        <p:strVal val="solid"/>
                                      </p:to>
                                    </p:set>
                                    <p:set>
                                      <p:cBhvr>
                                        <p:cTn id="45" dur="250" fill="hold"/>
                                        <p:tgtEl>
                                          <p:spTgt spid="41"/>
                                        </p:tgtEl>
                                        <p:attrNameLst>
                                          <p:attrName>fill.on</p:attrName>
                                        </p:attrNameLst>
                                      </p:cBhvr>
                                      <p:to>
                                        <p:strVal val="true"/>
                                      </p:to>
                                    </p:set>
                                  </p:childTnLst>
                                </p:cTn>
                              </p:par>
                            </p:childTnLst>
                          </p:cTn>
                        </p:par>
                      </p:childTnLst>
                    </p:cTn>
                  </p:par>
                </p:childTnLst>
              </p:cTn>
              <p:nextCondLst>
                <p:cond evt="onClick" delay="0">
                  <p:tgtEl>
                    <p:spTgt spid="30"/>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reptunghi 6"/>
          <p:cNvSpPr/>
          <p:nvPr/>
        </p:nvSpPr>
        <p:spPr>
          <a:xfrm flipH="1">
            <a:off x="1194833" y="467529"/>
            <a:ext cx="9802333" cy="1200329"/>
          </a:xfrm>
          <a:prstGeom prst="rect">
            <a:avLst/>
          </a:prstGeom>
        </p:spPr>
        <p:txBody>
          <a:bodyPr wrap="square">
            <a:spAutoFit/>
          </a:bodyPr>
          <a:lstStyle/>
          <a:p>
            <a:pPr indent="457200"/>
            <a:r>
              <a:rPr lang="en-US" sz="3600" b="1" dirty="0">
                <a:solidFill>
                  <a:schemeClr val="bg1"/>
                </a:solidFill>
              </a:rPr>
              <a:t>Doric, Ionic, Corinthian </a:t>
            </a:r>
            <a:r>
              <a:rPr lang="en-US" sz="3600" dirty="0">
                <a:solidFill>
                  <a:schemeClr val="bg1"/>
                </a:solidFill>
              </a:rPr>
              <a:t>were the main orders of architecture in ancient Greece</a:t>
            </a:r>
            <a:endParaRPr lang="en-US" sz="3600" spc="300" dirty="0">
              <a:solidFill>
                <a:schemeClr val="bg1"/>
              </a:solidFill>
              <a:latin typeface="Roboto" panose="02000000000000000000" pitchFamily="2" charset="0"/>
              <a:ea typeface="Roboto" panose="02000000000000000000" pitchFamily="2" charset="0"/>
            </a:endParaRPr>
          </a:p>
        </p:txBody>
      </p:sp>
      <p:pic>
        <p:nvPicPr>
          <p:cNvPr id="5" name="Picture 2" descr="C:\Users\Lacramioara\Desktop\Docum Inclusion\arts.h1.gif">
            <a:extLst>
              <a:ext uri="{FF2B5EF4-FFF2-40B4-BE49-F238E27FC236}">
                <a16:creationId xmlns="" xmlns:a16="http://schemas.microsoft.com/office/drawing/2014/main" id="{AB94C2C1-0B62-4839-A75C-8624F232263D}"/>
              </a:ext>
            </a:extLst>
          </p:cNvPr>
          <p:cNvPicPr>
            <a:picLocks noChangeAspect="1" noChangeArrowheads="1"/>
          </p:cNvPicPr>
          <p:nvPr/>
        </p:nvPicPr>
        <p:blipFill>
          <a:blip r:embed="rId2"/>
          <a:srcRect/>
          <a:stretch>
            <a:fillRect/>
          </a:stretch>
        </p:blipFill>
        <p:spPr bwMode="auto">
          <a:xfrm>
            <a:off x="3483610" y="2135387"/>
            <a:ext cx="5224780" cy="4255084"/>
          </a:xfrm>
          <a:prstGeom prst="rect">
            <a:avLst/>
          </a:prstGeom>
          <a:noFill/>
        </p:spPr>
      </p:pic>
    </p:spTree>
    <p:extLst>
      <p:ext uri="{BB962C8B-B14F-4D97-AF65-F5344CB8AC3E}">
        <p14:creationId xmlns="" xmlns:p14="http://schemas.microsoft.com/office/powerpoint/2010/main" val="1042986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 xmlns:a16="http://schemas.microsoft.com/office/drawing/2014/main" id="{42624EB6-0634-4619-BD2F-557AC79B8A67}"/>
              </a:ext>
            </a:extLst>
          </p:cNvPr>
          <p:cNvSpPr txBox="1"/>
          <p:nvPr/>
        </p:nvSpPr>
        <p:spPr>
          <a:xfrm>
            <a:off x="0" y="239970"/>
            <a:ext cx="12192000" cy="1200329"/>
          </a:xfrm>
          <a:prstGeom prst="rect">
            <a:avLst/>
          </a:prstGeom>
          <a:noFill/>
        </p:spPr>
        <p:txBody>
          <a:bodyPr wrap="square" rtlCol="0">
            <a:spAutoFit/>
          </a:bodyPr>
          <a:lstStyle/>
          <a:p>
            <a:pPr algn="ctr"/>
            <a:r>
              <a:rPr lang="en-US" sz="7200" dirty="0">
                <a:solidFill>
                  <a:schemeClr val="bg1"/>
                </a:solidFill>
                <a:latin typeface="Roboto Black" panose="02000000000000000000" pitchFamily="2" charset="0"/>
                <a:ea typeface="Roboto Black" panose="02000000000000000000" pitchFamily="2" charset="0"/>
              </a:rPr>
              <a:t>Congratulations!</a:t>
            </a:r>
            <a:endParaRPr lang="ro-RO" sz="7200" dirty="0">
              <a:latin typeface="Roboto Black" panose="02000000000000000000" pitchFamily="2" charset="0"/>
              <a:ea typeface="Roboto Black" panose="02000000000000000000" pitchFamily="2" charset="0"/>
            </a:endParaRPr>
          </a:p>
        </p:txBody>
      </p:sp>
      <p:pic>
        <p:nvPicPr>
          <p:cNvPr id="3" name="Imagine 25" descr="woman holding blush emoticon during daytime">
            <a:extLst>
              <a:ext uri="{FF2B5EF4-FFF2-40B4-BE49-F238E27FC236}">
                <a16:creationId xmlns="" xmlns:a16="http://schemas.microsoft.com/office/drawing/2014/main" id="{29563439-F114-4AE2-A987-CD4B7F8338FE}"/>
              </a:ext>
            </a:extLst>
          </p:cNvPr>
          <p:cNvPicPr/>
          <p:nvPr/>
        </p:nvPicPr>
        <p:blipFill>
          <a:blip r:embed="rId2"/>
          <a:srcRect/>
          <a:stretch>
            <a:fillRect/>
          </a:stretch>
        </p:blipFill>
        <p:spPr bwMode="auto">
          <a:xfrm>
            <a:off x="3977640" y="1680269"/>
            <a:ext cx="4236720" cy="4937760"/>
          </a:xfrm>
          <a:prstGeom prst="rect">
            <a:avLst/>
          </a:prstGeom>
          <a:noFill/>
          <a:ln w="9525">
            <a:noFill/>
            <a:miter lim="800000"/>
            <a:headEnd/>
            <a:tailEnd/>
          </a:ln>
        </p:spPr>
      </p:pic>
    </p:spTree>
    <p:extLst>
      <p:ext uri="{BB962C8B-B14F-4D97-AF65-F5344CB8AC3E}">
        <p14:creationId xmlns="" xmlns:p14="http://schemas.microsoft.com/office/powerpoint/2010/main" val="6834477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956910F7-87A6-42C9-9F15-AAAD6DC77FDB}"/>
              </a:ext>
            </a:extLst>
          </p:cNvPr>
          <p:cNvGrpSpPr/>
          <p:nvPr/>
        </p:nvGrpSpPr>
        <p:grpSpPr>
          <a:xfrm>
            <a:off x="573199" y="0"/>
            <a:ext cx="11045601" cy="6858000"/>
            <a:chOff x="573199" y="0"/>
            <a:chExt cx="11045601" cy="6858000"/>
          </a:xfrm>
        </p:grpSpPr>
        <p:sp>
          <p:nvSpPr>
            <p:cNvPr id="23" name="Speech Bubble: Oval 22">
              <a:extLst>
                <a:ext uri="{FF2B5EF4-FFF2-40B4-BE49-F238E27FC236}">
                  <a16:creationId xmlns="" xmlns:a16="http://schemas.microsoft.com/office/drawing/2014/main" id="{4696E621-094E-4BC5-9D21-03B92F5EE2C8}"/>
                </a:ext>
              </a:extLst>
            </p:cNvPr>
            <p:cNvSpPr/>
            <p:nvPr/>
          </p:nvSpPr>
          <p:spPr>
            <a:xfrm>
              <a:off x="573199" y="4268603"/>
              <a:ext cx="4925417" cy="2589397"/>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peech Bubble: Oval 24">
              <a:extLst>
                <a:ext uri="{FF2B5EF4-FFF2-40B4-BE49-F238E27FC236}">
                  <a16:creationId xmlns="" xmlns:a16="http://schemas.microsoft.com/office/drawing/2014/main" id="{2DDF97E3-B906-43E5-9A43-CD2817525EC8}"/>
                </a:ext>
              </a:extLst>
            </p:cNvPr>
            <p:cNvSpPr/>
            <p:nvPr/>
          </p:nvSpPr>
          <p:spPr>
            <a:xfrm>
              <a:off x="1846637" y="2106194"/>
              <a:ext cx="6795945" cy="3572775"/>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Oval 25">
              <a:extLst>
                <a:ext uri="{FF2B5EF4-FFF2-40B4-BE49-F238E27FC236}">
                  <a16:creationId xmlns="" xmlns:a16="http://schemas.microsoft.com/office/drawing/2014/main" id="{A5F84EDB-6201-49B9-A40C-D0BA33226F72}"/>
                </a:ext>
              </a:extLst>
            </p:cNvPr>
            <p:cNvSpPr/>
            <p:nvPr/>
          </p:nvSpPr>
          <p:spPr>
            <a:xfrm>
              <a:off x="3633254" y="0"/>
              <a:ext cx="7985546" cy="4198172"/>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Hera</a:t>
            </a:r>
          </a:p>
        </p:txBody>
      </p:sp>
      <p:sp>
        <p:nvSpPr>
          <p:cNvPr id="40" name="A"/>
          <p:cNvSpPr/>
          <p:nvPr/>
        </p:nvSpPr>
        <p:spPr>
          <a:xfrm>
            <a:off x="316950" y="2635836"/>
            <a:ext cx="1043940" cy="1440000"/>
          </a:xfrm>
          <a:custGeom>
            <a:avLst/>
            <a:gdLst/>
            <a:ahLst/>
            <a:cxnLst/>
            <a:rect l="l" t="t" r="r" b="b"/>
            <a:pathLst>
              <a:path w="1043940" h="1440000">
                <a:moveTo>
                  <a:pt x="509218" y="535468"/>
                </a:moveTo>
                <a:lnTo>
                  <a:pt x="509715" y="535468"/>
                </a:lnTo>
                <a:lnTo>
                  <a:pt x="600784" y="809172"/>
                </a:lnTo>
                <a:lnTo>
                  <a:pt x="418149" y="809172"/>
                </a:lnTo>
                <a:close/>
                <a:moveTo>
                  <a:pt x="511208" y="409564"/>
                </a:moveTo>
                <a:cubicBezTo>
                  <a:pt x="494289" y="409564"/>
                  <a:pt x="480686" y="409813"/>
                  <a:pt x="470402" y="410310"/>
                </a:cubicBezTo>
                <a:cubicBezTo>
                  <a:pt x="460117" y="410808"/>
                  <a:pt x="452072" y="411969"/>
                  <a:pt x="446266" y="413794"/>
                </a:cubicBezTo>
                <a:cubicBezTo>
                  <a:pt x="440460" y="415619"/>
                  <a:pt x="436230" y="418273"/>
                  <a:pt x="433576" y="421756"/>
                </a:cubicBezTo>
                <a:cubicBezTo>
                  <a:pt x="430922" y="425240"/>
                  <a:pt x="428600" y="429801"/>
                  <a:pt x="426609" y="435441"/>
                </a:cubicBezTo>
                <a:lnTo>
                  <a:pt x="228049" y="1006737"/>
                </a:lnTo>
                <a:cubicBezTo>
                  <a:pt x="224068" y="1018348"/>
                  <a:pt x="221580" y="1027638"/>
                  <a:pt x="220584" y="1034605"/>
                </a:cubicBezTo>
                <a:cubicBezTo>
                  <a:pt x="219589" y="1041572"/>
                  <a:pt x="220750" y="1046963"/>
                  <a:pt x="224068" y="1050778"/>
                </a:cubicBezTo>
                <a:cubicBezTo>
                  <a:pt x="227385" y="1054594"/>
                  <a:pt x="233357" y="1056999"/>
                  <a:pt x="241983" y="1057994"/>
                </a:cubicBezTo>
                <a:cubicBezTo>
                  <a:pt x="250609" y="1058989"/>
                  <a:pt x="262552" y="1059487"/>
                  <a:pt x="277813" y="1059487"/>
                </a:cubicBezTo>
                <a:cubicBezTo>
                  <a:pt x="292079" y="1059487"/>
                  <a:pt x="303608" y="1059155"/>
                  <a:pt x="312400" y="1058492"/>
                </a:cubicBezTo>
                <a:cubicBezTo>
                  <a:pt x="321191" y="1057828"/>
                  <a:pt x="327992" y="1056584"/>
                  <a:pt x="332803" y="1054759"/>
                </a:cubicBezTo>
                <a:cubicBezTo>
                  <a:pt x="337614" y="1052935"/>
                  <a:pt x="341097" y="1050446"/>
                  <a:pt x="343254" y="1047295"/>
                </a:cubicBezTo>
                <a:cubicBezTo>
                  <a:pt x="345410" y="1044143"/>
                  <a:pt x="347152" y="1040245"/>
                  <a:pt x="348479" y="1035600"/>
                </a:cubicBezTo>
                <a:lnTo>
                  <a:pt x="389286" y="909696"/>
                </a:lnTo>
                <a:lnTo>
                  <a:pt x="631141" y="909696"/>
                </a:lnTo>
                <a:lnTo>
                  <a:pt x="674436" y="1039084"/>
                </a:lnTo>
                <a:cubicBezTo>
                  <a:pt x="675763" y="1043397"/>
                  <a:pt x="677422" y="1046880"/>
                  <a:pt x="679412" y="1049534"/>
                </a:cubicBezTo>
                <a:cubicBezTo>
                  <a:pt x="681403" y="1052188"/>
                  <a:pt x="684886" y="1054262"/>
                  <a:pt x="689863" y="1055755"/>
                </a:cubicBezTo>
                <a:cubicBezTo>
                  <a:pt x="694839" y="1057248"/>
                  <a:pt x="702055" y="1058243"/>
                  <a:pt x="711510" y="1058741"/>
                </a:cubicBezTo>
                <a:cubicBezTo>
                  <a:pt x="720965" y="1059238"/>
                  <a:pt x="734153" y="1059487"/>
                  <a:pt x="751073" y="1059487"/>
                </a:cubicBezTo>
                <a:cubicBezTo>
                  <a:pt x="767329" y="1059487"/>
                  <a:pt x="780102" y="1059072"/>
                  <a:pt x="789391" y="1058243"/>
                </a:cubicBezTo>
                <a:cubicBezTo>
                  <a:pt x="798681" y="1057413"/>
                  <a:pt x="805150" y="1055257"/>
                  <a:pt x="808800" y="1051774"/>
                </a:cubicBezTo>
                <a:cubicBezTo>
                  <a:pt x="812449" y="1048290"/>
                  <a:pt x="813776" y="1043065"/>
                  <a:pt x="812781" y="1036098"/>
                </a:cubicBezTo>
                <a:cubicBezTo>
                  <a:pt x="811785" y="1029131"/>
                  <a:pt x="809297" y="1019676"/>
                  <a:pt x="805316" y="1007732"/>
                </a:cubicBezTo>
                <a:lnTo>
                  <a:pt x="606258" y="436934"/>
                </a:lnTo>
                <a:cubicBezTo>
                  <a:pt x="604268" y="430631"/>
                  <a:pt x="601863" y="425654"/>
                  <a:pt x="599043" y="422005"/>
                </a:cubicBezTo>
                <a:cubicBezTo>
                  <a:pt x="596223" y="418356"/>
                  <a:pt x="591578" y="415619"/>
                  <a:pt x="585109" y="413794"/>
                </a:cubicBezTo>
                <a:cubicBezTo>
                  <a:pt x="578639" y="411969"/>
                  <a:pt x="569599" y="410808"/>
                  <a:pt x="557987" y="410310"/>
                </a:cubicBezTo>
                <a:cubicBezTo>
                  <a:pt x="546375" y="409813"/>
                  <a:pt x="530782" y="409564"/>
                  <a:pt x="511208" y="409564"/>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0" name="B_answer"/>
          <p:cNvSpPr/>
          <p:nvPr/>
        </p:nvSpPr>
        <p:spPr>
          <a:xfrm>
            <a:off x="7480891" y="2635836"/>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Zeus</a:t>
            </a:r>
          </a:p>
        </p:txBody>
      </p:sp>
      <p:sp>
        <p:nvSpPr>
          <p:cNvPr id="41" name="B"/>
          <p:cNvSpPr/>
          <p:nvPr/>
        </p:nvSpPr>
        <p:spPr>
          <a:xfrm>
            <a:off x="6321501" y="2635836"/>
            <a:ext cx="1043940" cy="1440000"/>
          </a:xfrm>
          <a:custGeom>
            <a:avLst/>
            <a:gdLst/>
            <a:ahLst/>
            <a:cxnLst/>
            <a:rect l="l" t="t" r="r" b="b"/>
            <a:pathLst>
              <a:path w="1043940" h="1440000">
                <a:moveTo>
                  <a:pt x="429224" y="773342"/>
                </a:moveTo>
                <a:lnTo>
                  <a:pt x="506857" y="773342"/>
                </a:lnTo>
                <a:cubicBezTo>
                  <a:pt x="530744" y="773342"/>
                  <a:pt x="550152" y="775498"/>
                  <a:pt x="565081" y="779811"/>
                </a:cubicBezTo>
                <a:cubicBezTo>
                  <a:pt x="580010" y="784124"/>
                  <a:pt x="592286" y="790262"/>
                  <a:pt x="601907" y="798224"/>
                </a:cubicBezTo>
                <a:cubicBezTo>
                  <a:pt x="611528" y="806186"/>
                  <a:pt x="618827" y="816056"/>
                  <a:pt x="623803" y="827834"/>
                </a:cubicBezTo>
                <a:cubicBezTo>
                  <a:pt x="628779" y="839611"/>
                  <a:pt x="631268" y="852965"/>
                  <a:pt x="631268" y="867894"/>
                </a:cubicBezTo>
                <a:cubicBezTo>
                  <a:pt x="631268" y="882160"/>
                  <a:pt x="628697" y="894850"/>
                  <a:pt x="623554" y="905964"/>
                </a:cubicBezTo>
                <a:cubicBezTo>
                  <a:pt x="618412" y="917078"/>
                  <a:pt x="611279" y="926367"/>
                  <a:pt x="602156" y="933832"/>
                </a:cubicBezTo>
                <a:cubicBezTo>
                  <a:pt x="593032" y="941297"/>
                  <a:pt x="582250" y="946937"/>
                  <a:pt x="569809" y="950752"/>
                </a:cubicBezTo>
                <a:cubicBezTo>
                  <a:pt x="557368" y="954567"/>
                  <a:pt x="542024" y="956475"/>
                  <a:pt x="523777" y="956475"/>
                </a:cubicBezTo>
                <a:lnTo>
                  <a:pt x="429224" y="956475"/>
                </a:lnTo>
                <a:close/>
                <a:moveTo>
                  <a:pt x="429224" y="510586"/>
                </a:moveTo>
                <a:lnTo>
                  <a:pt x="495411" y="510586"/>
                </a:lnTo>
                <a:cubicBezTo>
                  <a:pt x="515648" y="510586"/>
                  <a:pt x="531822" y="512410"/>
                  <a:pt x="543931" y="516060"/>
                </a:cubicBezTo>
                <a:cubicBezTo>
                  <a:pt x="556040" y="519709"/>
                  <a:pt x="566076" y="524934"/>
                  <a:pt x="574039" y="531735"/>
                </a:cubicBezTo>
                <a:cubicBezTo>
                  <a:pt x="582001" y="538537"/>
                  <a:pt x="587973" y="547080"/>
                  <a:pt x="591954" y="557364"/>
                </a:cubicBezTo>
                <a:cubicBezTo>
                  <a:pt x="595935" y="567649"/>
                  <a:pt x="597926" y="579260"/>
                  <a:pt x="597926" y="592199"/>
                </a:cubicBezTo>
                <a:cubicBezTo>
                  <a:pt x="597926" y="603811"/>
                  <a:pt x="596101" y="614842"/>
                  <a:pt x="592451" y="625293"/>
                </a:cubicBezTo>
                <a:cubicBezTo>
                  <a:pt x="588802" y="635743"/>
                  <a:pt x="583245" y="644867"/>
                  <a:pt x="575780" y="652663"/>
                </a:cubicBezTo>
                <a:cubicBezTo>
                  <a:pt x="568316" y="660459"/>
                  <a:pt x="558943" y="666597"/>
                  <a:pt x="547663" y="671076"/>
                </a:cubicBezTo>
                <a:cubicBezTo>
                  <a:pt x="536384" y="675555"/>
                  <a:pt x="521288" y="677794"/>
                  <a:pt x="502378" y="677794"/>
                </a:cubicBezTo>
                <a:lnTo>
                  <a:pt x="429224" y="677794"/>
                </a:lnTo>
                <a:close/>
                <a:moveTo>
                  <a:pt x="339648" y="412550"/>
                </a:moveTo>
                <a:cubicBezTo>
                  <a:pt x="328700" y="412550"/>
                  <a:pt x="319494" y="415784"/>
                  <a:pt x="312029" y="422254"/>
                </a:cubicBezTo>
                <a:cubicBezTo>
                  <a:pt x="304564" y="428723"/>
                  <a:pt x="300832" y="439257"/>
                  <a:pt x="300832" y="453854"/>
                </a:cubicBezTo>
                <a:lnTo>
                  <a:pt x="300832" y="1015197"/>
                </a:lnTo>
                <a:cubicBezTo>
                  <a:pt x="300832" y="1029794"/>
                  <a:pt x="304564" y="1040328"/>
                  <a:pt x="312029" y="1046797"/>
                </a:cubicBezTo>
                <a:cubicBezTo>
                  <a:pt x="319494" y="1053266"/>
                  <a:pt x="328700" y="1056501"/>
                  <a:pt x="339648" y="1056501"/>
                </a:cubicBezTo>
                <a:lnTo>
                  <a:pt x="510838" y="1056501"/>
                </a:lnTo>
                <a:cubicBezTo>
                  <a:pt x="536715" y="1056501"/>
                  <a:pt x="560188" y="1054925"/>
                  <a:pt x="581254" y="1051774"/>
                </a:cubicBezTo>
                <a:cubicBezTo>
                  <a:pt x="602321" y="1048622"/>
                  <a:pt x="622144" y="1043728"/>
                  <a:pt x="640723" y="1037093"/>
                </a:cubicBezTo>
                <a:cubicBezTo>
                  <a:pt x="659302" y="1030458"/>
                  <a:pt x="676304" y="1021998"/>
                  <a:pt x="691731" y="1011713"/>
                </a:cubicBezTo>
                <a:cubicBezTo>
                  <a:pt x="707158" y="1001429"/>
                  <a:pt x="720429" y="989153"/>
                  <a:pt x="731543" y="974887"/>
                </a:cubicBezTo>
                <a:cubicBezTo>
                  <a:pt x="742657" y="960622"/>
                  <a:pt x="751366" y="944199"/>
                  <a:pt x="757669" y="925621"/>
                </a:cubicBezTo>
                <a:cubicBezTo>
                  <a:pt x="763973" y="907042"/>
                  <a:pt x="767124" y="886307"/>
                  <a:pt x="767124" y="863415"/>
                </a:cubicBezTo>
                <a:cubicBezTo>
                  <a:pt x="767124" y="841519"/>
                  <a:pt x="763807" y="821779"/>
                  <a:pt x="757172" y="804196"/>
                </a:cubicBezTo>
                <a:cubicBezTo>
                  <a:pt x="750536" y="786612"/>
                  <a:pt x="741496" y="771268"/>
                  <a:pt x="730050" y="758164"/>
                </a:cubicBezTo>
                <a:cubicBezTo>
                  <a:pt x="718604" y="745059"/>
                  <a:pt x="705168" y="734360"/>
                  <a:pt x="689741" y="726066"/>
                </a:cubicBezTo>
                <a:cubicBezTo>
                  <a:pt x="674314" y="717771"/>
                  <a:pt x="657477" y="711966"/>
                  <a:pt x="639230" y="708648"/>
                </a:cubicBezTo>
                <a:cubicBezTo>
                  <a:pt x="653496" y="703340"/>
                  <a:pt x="666186" y="696373"/>
                  <a:pt x="677300" y="687747"/>
                </a:cubicBezTo>
                <a:cubicBezTo>
                  <a:pt x="688414" y="679121"/>
                  <a:pt x="697786" y="669168"/>
                  <a:pt x="705417" y="657888"/>
                </a:cubicBezTo>
                <a:cubicBezTo>
                  <a:pt x="713047" y="646608"/>
                  <a:pt x="718853" y="634084"/>
                  <a:pt x="722834" y="620316"/>
                </a:cubicBezTo>
                <a:cubicBezTo>
                  <a:pt x="726815" y="606548"/>
                  <a:pt x="728806" y="591867"/>
                  <a:pt x="728806" y="576275"/>
                </a:cubicBezTo>
                <a:cubicBezTo>
                  <a:pt x="728806" y="548407"/>
                  <a:pt x="723829" y="524188"/>
                  <a:pt x="713877" y="503619"/>
                </a:cubicBezTo>
                <a:cubicBezTo>
                  <a:pt x="703924" y="483049"/>
                  <a:pt x="689575" y="466046"/>
                  <a:pt x="670830" y="452610"/>
                </a:cubicBezTo>
                <a:cubicBezTo>
                  <a:pt x="652086" y="439174"/>
                  <a:pt x="629028" y="429138"/>
                  <a:pt x="601658" y="422503"/>
                </a:cubicBezTo>
                <a:cubicBezTo>
                  <a:pt x="574287" y="415867"/>
                  <a:pt x="540862" y="412550"/>
                  <a:pt x="501383"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4" name="C_answer"/>
          <p:cNvSpPr/>
          <p:nvPr/>
        </p:nvSpPr>
        <p:spPr>
          <a:xfrm>
            <a:off x="1476340"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Apollo</a:t>
            </a:r>
          </a:p>
        </p:txBody>
      </p:sp>
      <p:sp>
        <p:nvSpPr>
          <p:cNvPr id="42" name="C"/>
          <p:cNvSpPr/>
          <p:nvPr/>
        </p:nvSpPr>
        <p:spPr>
          <a:xfrm>
            <a:off x="316951" y="4178497"/>
            <a:ext cx="1043940" cy="1440000"/>
          </a:xfrm>
          <a:custGeom>
            <a:avLst/>
            <a:gdLst/>
            <a:ahLst/>
            <a:cxnLst/>
            <a:rect l="l" t="t" r="r" b="b"/>
            <a:pathLst>
              <a:path w="1043940" h="1440000">
                <a:moveTo>
                  <a:pt x="584439" y="402099"/>
                </a:moveTo>
                <a:cubicBezTo>
                  <a:pt x="540314" y="402099"/>
                  <a:pt x="499922" y="409564"/>
                  <a:pt x="463263" y="424493"/>
                </a:cubicBezTo>
                <a:cubicBezTo>
                  <a:pt x="426603" y="439423"/>
                  <a:pt x="395168" y="461319"/>
                  <a:pt x="368959" y="490182"/>
                </a:cubicBezTo>
                <a:cubicBezTo>
                  <a:pt x="342750" y="519046"/>
                  <a:pt x="322346" y="554710"/>
                  <a:pt x="307749" y="597176"/>
                </a:cubicBezTo>
                <a:cubicBezTo>
                  <a:pt x="293151" y="639641"/>
                  <a:pt x="285852" y="688245"/>
                  <a:pt x="285852" y="742986"/>
                </a:cubicBezTo>
                <a:cubicBezTo>
                  <a:pt x="285852" y="796731"/>
                  <a:pt x="292488" y="843841"/>
                  <a:pt x="305758" y="884316"/>
                </a:cubicBezTo>
                <a:cubicBezTo>
                  <a:pt x="319029" y="924791"/>
                  <a:pt x="338105" y="958548"/>
                  <a:pt x="362987" y="985587"/>
                </a:cubicBezTo>
                <a:cubicBezTo>
                  <a:pt x="387869" y="1012626"/>
                  <a:pt x="418060" y="1032946"/>
                  <a:pt x="453558" y="1046548"/>
                </a:cubicBezTo>
                <a:cubicBezTo>
                  <a:pt x="489057" y="1060151"/>
                  <a:pt x="528869" y="1066952"/>
                  <a:pt x="572993" y="1066952"/>
                </a:cubicBezTo>
                <a:cubicBezTo>
                  <a:pt x="595553" y="1066952"/>
                  <a:pt x="616537" y="1065127"/>
                  <a:pt x="635945" y="1061478"/>
                </a:cubicBezTo>
                <a:cubicBezTo>
                  <a:pt x="655353" y="1057828"/>
                  <a:pt x="672605" y="1053267"/>
                  <a:pt x="687700" y="1047792"/>
                </a:cubicBezTo>
                <a:cubicBezTo>
                  <a:pt x="702795" y="1042318"/>
                  <a:pt x="715568" y="1036595"/>
                  <a:pt x="726019" y="1030624"/>
                </a:cubicBezTo>
                <a:cubicBezTo>
                  <a:pt x="736469" y="1024652"/>
                  <a:pt x="743519" y="1019759"/>
                  <a:pt x="747168" y="1015943"/>
                </a:cubicBezTo>
                <a:cubicBezTo>
                  <a:pt x="750818" y="1012128"/>
                  <a:pt x="753472" y="1008727"/>
                  <a:pt x="755131" y="1005742"/>
                </a:cubicBezTo>
                <a:cubicBezTo>
                  <a:pt x="756790" y="1002756"/>
                  <a:pt x="758117" y="999189"/>
                  <a:pt x="759112" y="995042"/>
                </a:cubicBezTo>
                <a:cubicBezTo>
                  <a:pt x="760107" y="990895"/>
                  <a:pt x="760854" y="985919"/>
                  <a:pt x="761351" y="980113"/>
                </a:cubicBezTo>
                <a:cubicBezTo>
                  <a:pt x="761849" y="974307"/>
                  <a:pt x="762098" y="967257"/>
                  <a:pt x="762098" y="958963"/>
                </a:cubicBezTo>
                <a:cubicBezTo>
                  <a:pt x="762098" y="947020"/>
                  <a:pt x="761766" y="937481"/>
                  <a:pt x="761103" y="930348"/>
                </a:cubicBezTo>
                <a:cubicBezTo>
                  <a:pt x="760439" y="923216"/>
                  <a:pt x="759444" y="917659"/>
                  <a:pt x="758117" y="913677"/>
                </a:cubicBezTo>
                <a:cubicBezTo>
                  <a:pt x="756790" y="909696"/>
                  <a:pt x="755131" y="907042"/>
                  <a:pt x="753140" y="905715"/>
                </a:cubicBezTo>
                <a:cubicBezTo>
                  <a:pt x="751150" y="904388"/>
                  <a:pt x="748496" y="903725"/>
                  <a:pt x="745178" y="903725"/>
                </a:cubicBezTo>
                <a:cubicBezTo>
                  <a:pt x="740865" y="903725"/>
                  <a:pt x="734810" y="906379"/>
                  <a:pt x="727014" y="911687"/>
                </a:cubicBezTo>
                <a:cubicBezTo>
                  <a:pt x="719217" y="916995"/>
                  <a:pt x="709265" y="922967"/>
                  <a:pt x="697155" y="929602"/>
                </a:cubicBezTo>
                <a:cubicBezTo>
                  <a:pt x="685046" y="936237"/>
                  <a:pt x="670531" y="942292"/>
                  <a:pt x="653611" y="947766"/>
                </a:cubicBezTo>
                <a:cubicBezTo>
                  <a:pt x="636691" y="953240"/>
                  <a:pt x="616620" y="955977"/>
                  <a:pt x="593396" y="955977"/>
                </a:cubicBezTo>
                <a:cubicBezTo>
                  <a:pt x="567851" y="955977"/>
                  <a:pt x="544876" y="951581"/>
                  <a:pt x="524473" y="942790"/>
                </a:cubicBezTo>
                <a:cubicBezTo>
                  <a:pt x="504069" y="933998"/>
                  <a:pt x="486652" y="920644"/>
                  <a:pt x="472220" y="902729"/>
                </a:cubicBezTo>
                <a:cubicBezTo>
                  <a:pt x="457788" y="884814"/>
                  <a:pt x="446674" y="862005"/>
                  <a:pt x="438878" y="834303"/>
                </a:cubicBezTo>
                <a:cubicBezTo>
                  <a:pt x="431082" y="806601"/>
                  <a:pt x="427183" y="773839"/>
                  <a:pt x="427183" y="736018"/>
                </a:cubicBezTo>
                <a:cubicBezTo>
                  <a:pt x="427183" y="701515"/>
                  <a:pt x="430833" y="670495"/>
                  <a:pt x="438132" y="642959"/>
                </a:cubicBezTo>
                <a:cubicBezTo>
                  <a:pt x="445430" y="615423"/>
                  <a:pt x="456130" y="591950"/>
                  <a:pt x="470230" y="572542"/>
                </a:cubicBezTo>
                <a:cubicBezTo>
                  <a:pt x="484329" y="553134"/>
                  <a:pt x="501415" y="538205"/>
                  <a:pt x="521487" y="527754"/>
                </a:cubicBezTo>
                <a:cubicBezTo>
                  <a:pt x="541559" y="517304"/>
                  <a:pt x="564367" y="512079"/>
                  <a:pt x="589913" y="512079"/>
                </a:cubicBezTo>
                <a:cubicBezTo>
                  <a:pt x="613136" y="512079"/>
                  <a:pt x="633125" y="514982"/>
                  <a:pt x="649879" y="520787"/>
                </a:cubicBezTo>
                <a:cubicBezTo>
                  <a:pt x="666633" y="526593"/>
                  <a:pt x="681065" y="533063"/>
                  <a:pt x="693174" y="540196"/>
                </a:cubicBezTo>
                <a:cubicBezTo>
                  <a:pt x="705283" y="547328"/>
                  <a:pt x="715153" y="553798"/>
                  <a:pt x="722784" y="559604"/>
                </a:cubicBezTo>
                <a:cubicBezTo>
                  <a:pt x="730414" y="565410"/>
                  <a:pt x="736718" y="568312"/>
                  <a:pt x="741694" y="568312"/>
                </a:cubicBezTo>
                <a:cubicBezTo>
                  <a:pt x="744680" y="568312"/>
                  <a:pt x="747334" y="567317"/>
                  <a:pt x="749657" y="565327"/>
                </a:cubicBezTo>
                <a:cubicBezTo>
                  <a:pt x="751979" y="563336"/>
                  <a:pt x="753970" y="560184"/>
                  <a:pt x="755628" y="555871"/>
                </a:cubicBezTo>
                <a:cubicBezTo>
                  <a:pt x="757287" y="551558"/>
                  <a:pt x="758448" y="545918"/>
                  <a:pt x="759112" y="538951"/>
                </a:cubicBezTo>
                <a:cubicBezTo>
                  <a:pt x="759775" y="531984"/>
                  <a:pt x="760107" y="523524"/>
                  <a:pt x="760107" y="513572"/>
                </a:cubicBezTo>
                <a:cubicBezTo>
                  <a:pt x="760107" y="504282"/>
                  <a:pt x="759858" y="496486"/>
                  <a:pt x="759361" y="490182"/>
                </a:cubicBezTo>
                <a:cubicBezTo>
                  <a:pt x="758863" y="483879"/>
                  <a:pt x="758117" y="478405"/>
                  <a:pt x="757121" y="473760"/>
                </a:cubicBezTo>
                <a:cubicBezTo>
                  <a:pt x="756126" y="469115"/>
                  <a:pt x="754799" y="465300"/>
                  <a:pt x="753140" y="462314"/>
                </a:cubicBezTo>
                <a:cubicBezTo>
                  <a:pt x="751481" y="459328"/>
                  <a:pt x="748413" y="455596"/>
                  <a:pt x="743934" y="451117"/>
                </a:cubicBezTo>
                <a:cubicBezTo>
                  <a:pt x="739455" y="446638"/>
                  <a:pt x="731576" y="441247"/>
                  <a:pt x="720296" y="434944"/>
                </a:cubicBezTo>
                <a:cubicBezTo>
                  <a:pt x="709016" y="428640"/>
                  <a:pt x="696326" y="423083"/>
                  <a:pt x="682226" y="418273"/>
                </a:cubicBezTo>
                <a:cubicBezTo>
                  <a:pt x="668126" y="413462"/>
                  <a:pt x="652782" y="409564"/>
                  <a:pt x="636194" y="406578"/>
                </a:cubicBezTo>
                <a:cubicBezTo>
                  <a:pt x="619606" y="403592"/>
                  <a:pt x="602354" y="402099"/>
                  <a:pt x="584439" y="402099"/>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8" name="D_answer"/>
          <p:cNvSpPr/>
          <p:nvPr/>
        </p:nvSpPr>
        <p:spPr>
          <a:xfrm>
            <a:off x="7480891"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Athena</a:t>
            </a:r>
          </a:p>
        </p:txBody>
      </p:sp>
      <p:sp>
        <p:nvSpPr>
          <p:cNvPr id="43" name="D"/>
          <p:cNvSpPr/>
          <p:nvPr/>
        </p:nvSpPr>
        <p:spPr>
          <a:xfrm>
            <a:off x="6321501" y="4178497"/>
            <a:ext cx="1043940" cy="1440000"/>
          </a:xfrm>
          <a:custGeom>
            <a:avLst/>
            <a:gdLst/>
            <a:ahLst/>
            <a:cxnLst/>
            <a:rect l="l" t="t" r="r" b="b"/>
            <a:pathLst>
              <a:path w="1043940" h="1440000">
                <a:moveTo>
                  <a:pt x="395528" y="515065"/>
                </a:moveTo>
                <a:lnTo>
                  <a:pt x="461714" y="515065"/>
                </a:lnTo>
                <a:cubicBezTo>
                  <a:pt x="501858" y="515065"/>
                  <a:pt x="534288" y="520456"/>
                  <a:pt x="559004" y="531238"/>
                </a:cubicBezTo>
                <a:cubicBezTo>
                  <a:pt x="583720" y="542020"/>
                  <a:pt x="603958" y="557032"/>
                  <a:pt x="619716" y="576275"/>
                </a:cubicBezTo>
                <a:cubicBezTo>
                  <a:pt x="635475" y="595517"/>
                  <a:pt x="646921" y="618243"/>
                  <a:pt x="654054" y="644452"/>
                </a:cubicBezTo>
                <a:cubicBezTo>
                  <a:pt x="661187" y="670661"/>
                  <a:pt x="664753" y="699027"/>
                  <a:pt x="664753" y="729549"/>
                </a:cubicBezTo>
                <a:cubicBezTo>
                  <a:pt x="664753" y="766707"/>
                  <a:pt x="660689" y="799219"/>
                  <a:pt x="652561" y="827087"/>
                </a:cubicBezTo>
                <a:cubicBezTo>
                  <a:pt x="644433" y="854955"/>
                  <a:pt x="632157" y="878262"/>
                  <a:pt x="615735" y="897006"/>
                </a:cubicBezTo>
                <a:cubicBezTo>
                  <a:pt x="599313" y="915751"/>
                  <a:pt x="578827" y="929768"/>
                  <a:pt x="554276" y="939057"/>
                </a:cubicBezTo>
                <a:cubicBezTo>
                  <a:pt x="529726" y="948347"/>
                  <a:pt x="499535" y="952991"/>
                  <a:pt x="463705" y="952991"/>
                </a:cubicBezTo>
                <a:lnTo>
                  <a:pt x="395528" y="952991"/>
                </a:lnTo>
                <a:close/>
                <a:moveTo>
                  <a:pt x="303961" y="412550"/>
                </a:moveTo>
                <a:cubicBezTo>
                  <a:pt x="293013" y="412550"/>
                  <a:pt x="283807" y="415785"/>
                  <a:pt x="276342" y="422254"/>
                </a:cubicBezTo>
                <a:cubicBezTo>
                  <a:pt x="268877" y="428723"/>
                  <a:pt x="265145" y="439257"/>
                  <a:pt x="265145" y="453854"/>
                </a:cubicBezTo>
                <a:lnTo>
                  <a:pt x="265145" y="1015197"/>
                </a:lnTo>
                <a:cubicBezTo>
                  <a:pt x="265145" y="1029794"/>
                  <a:pt x="268877" y="1040328"/>
                  <a:pt x="276342" y="1046797"/>
                </a:cubicBezTo>
                <a:cubicBezTo>
                  <a:pt x="283807" y="1053267"/>
                  <a:pt x="293013" y="1056501"/>
                  <a:pt x="303961" y="1056501"/>
                </a:cubicBezTo>
                <a:lnTo>
                  <a:pt x="457733" y="1056501"/>
                </a:lnTo>
                <a:cubicBezTo>
                  <a:pt x="514796" y="1056501"/>
                  <a:pt x="563980" y="1050281"/>
                  <a:pt x="605285" y="1037840"/>
                </a:cubicBezTo>
                <a:cubicBezTo>
                  <a:pt x="646589" y="1025398"/>
                  <a:pt x="681673" y="1005907"/>
                  <a:pt x="710536" y="979366"/>
                </a:cubicBezTo>
                <a:cubicBezTo>
                  <a:pt x="739400" y="952825"/>
                  <a:pt x="761545" y="918571"/>
                  <a:pt x="776972" y="876603"/>
                </a:cubicBezTo>
                <a:cubicBezTo>
                  <a:pt x="792399" y="834635"/>
                  <a:pt x="800112" y="784124"/>
                  <a:pt x="800112" y="725070"/>
                </a:cubicBezTo>
                <a:cubicBezTo>
                  <a:pt x="800112" y="673979"/>
                  <a:pt x="792979" y="629025"/>
                  <a:pt x="778714" y="590209"/>
                </a:cubicBezTo>
                <a:cubicBezTo>
                  <a:pt x="764448" y="551393"/>
                  <a:pt x="743630" y="518797"/>
                  <a:pt x="716259" y="492422"/>
                </a:cubicBezTo>
                <a:cubicBezTo>
                  <a:pt x="688889" y="466047"/>
                  <a:pt x="655215" y="446141"/>
                  <a:pt x="615238" y="432704"/>
                </a:cubicBezTo>
                <a:cubicBezTo>
                  <a:pt x="575260" y="419268"/>
                  <a:pt x="526574" y="412550"/>
                  <a:pt x="469179"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51" name="Question box"/>
          <p:cNvSpPr/>
          <p:nvPr/>
        </p:nvSpPr>
        <p:spPr>
          <a:xfrm>
            <a:off x="316951" y="306052"/>
            <a:ext cx="11520000" cy="2160000"/>
          </a:xfrm>
          <a:prstGeom prst="roundRect">
            <a:avLst/>
          </a:pr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latin typeface="Roboto Medium" panose="02000000000000000000" pitchFamily="2" charset="0"/>
                <a:ea typeface="Roboto Medium" panose="02000000000000000000" pitchFamily="2" charset="0"/>
              </a:rPr>
              <a:t>1. Who was the leader of the Greek gods?</a:t>
            </a:r>
            <a:endParaRPr lang="en-GB" sz="9600" i="1" dirty="0">
              <a:latin typeface="Roboto Medium" panose="02000000000000000000" pitchFamily="2" charset="0"/>
              <a:ea typeface="Roboto Medium" panose="02000000000000000000" pitchFamily="2" charset="0"/>
            </a:endParaRPr>
          </a:p>
        </p:txBody>
      </p:sp>
    </p:spTree>
    <p:extLst>
      <p:ext uri="{BB962C8B-B14F-4D97-AF65-F5344CB8AC3E}">
        <p14:creationId xmlns="" xmlns:p14="http://schemas.microsoft.com/office/powerpoint/2010/main" val="34788727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24"/>
                                        </p:tgtEl>
                                        <p:attrNameLst>
                                          <p:attrName>fillcolor</p:attrName>
                                        </p:attrNameLst>
                                      </p:cBhvr>
                                      <p:to>
                                        <a:srgbClr val="FF0000"/>
                                      </p:to>
                                    </p:animClr>
                                    <p:set>
                                      <p:cBhvr>
                                        <p:cTn id="7" dur="250" fill="hold"/>
                                        <p:tgtEl>
                                          <p:spTgt spid="24"/>
                                        </p:tgtEl>
                                        <p:attrNameLst>
                                          <p:attrName>fill.type</p:attrName>
                                        </p:attrNameLst>
                                      </p:cBhvr>
                                      <p:to>
                                        <p:strVal val="solid"/>
                                      </p:to>
                                    </p:set>
                                    <p:set>
                                      <p:cBhvr>
                                        <p:cTn id="8" dur="250" fill="hold"/>
                                        <p:tgtEl>
                                          <p:spTgt spid="2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50" fill="hold"/>
                                        <p:tgtEl>
                                          <p:spTgt spid="40"/>
                                        </p:tgtEl>
                                        <p:attrNameLst>
                                          <p:attrName>fillcolor</p:attrName>
                                        </p:attrNameLst>
                                      </p:cBhvr>
                                      <p:to>
                                        <a:srgbClr val="FF0000"/>
                                      </p:to>
                                    </p:animClr>
                                    <p:set>
                                      <p:cBhvr>
                                        <p:cTn id="11" dur="250" fill="hold"/>
                                        <p:tgtEl>
                                          <p:spTgt spid="40"/>
                                        </p:tgtEl>
                                        <p:attrNameLst>
                                          <p:attrName>fill.type</p:attrName>
                                        </p:attrNameLst>
                                      </p:cBhvr>
                                      <p:to>
                                        <p:strVal val="solid"/>
                                      </p:to>
                                    </p:set>
                                    <p:set>
                                      <p:cBhvr>
                                        <p:cTn id="12" dur="250" fill="hold"/>
                                        <p:tgtEl>
                                          <p:spTgt spid="4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13" restart="whenNotActive" fill="hold" evtFilter="cancelBubble" nodeType="interactiveSeq">
                <p:stCondLst>
                  <p:cond evt="onClick" delay="0">
                    <p:tgtEl>
                      <p:spTgt spid="30"/>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30"/>
                                        </p:tgtEl>
                                        <p:attrNameLst>
                                          <p:attrName>fillcolor</p:attrName>
                                        </p:attrNameLst>
                                      </p:cBhvr>
                                      <p:to>
                                        <a:srgbClr val="00B050"/>
                                      </p:to>
                                    </p:animClr>
                                    <p:set>
                                      <p:cBhvr>
                                        <p:cTn id="18" dur="250" fill="hold"/>
                                        <p:tgtEl>
                                          <p:spTgt spid="30"/>
                                        </p:tgtEl>
                                        <p:attrNameLst>
                                          <p:attrName>fill.type</p:attrName>
                                        </p:attrNameLst>
                                      </p:cBhvr>
                                      <p:to>
                                        <p:strVal val="solid"/>
                                      </p:to>
                                    </p:set>
                                    <p:set>
                                      <p:cBhvr>
                                        <p:cTn id="19" dur="250" fill="hold"/>
                                        <p:tgtEl>
                                          <p:spTgt spid="30"/>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50" fill="hold"/>
                                        <p:tgtEl>
                                          <p:spTgt spid="41"/>
                                        </p:tgtEl>
                                        <p:attrNameLst>
                                          <p:attrName>fillcolor</p:attrName>
                                        </p:attrNameLst>
                                      </p:cBhvr>
                                      <p:to>
                                        <a:srgbClr val="00B050"/>
                                      </p:to>
                                    </p:animClr>
                                    <p:set>
                                      <p:cBhvr>
                                        <p:cTn id="22" dur="250" fill="hold"/>
                                        <p:tgtEl>
                                          <p:spTgt spid="41"/>
                                        </p:tgtEl>
                                        <p:attrNameLst>
                                          <p:attrName>fill.type</p:attrName>
                                        </p:attrNameLst>
                                      </p:cBhvr>
                                      <p:to>
                                        <p:strVal val="solid"/>
                                      </p:to>
                                    </p:set>
                                    <p:set>
                                      <p:cBhvr>
                                        <p:cTn id="23" dur="250" fill="hold"/>
                                        <p:tgtEl>
                                          <p:spTgt spid="41"/>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24" restart="whenNotActive" fill="hold" evtFilter="cancelBubble" nodeType="interactiveSeq">
                <p:stCondLst>
                  <p:cond evt="onClick" delay="0">
                    <p:tgtEl>
                      <p:spTgt spid="3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50" fill="hold"/>
                                        <p:tgtEl>
                                          <p:spTgt spid="42"/>
                                        </p:tgtEl>
                                        <p:attrNameLst>
                                          <p:attrName>fillcolor</p:attrName>
                                        </p:attrNameLst>
                                      </p:cBhvr>
                                      <p:to>
                                        <a:srgbClr val="FF0000"/>
                                      </p:to>
                                    </p:animClr>
                                    <p:set>
                                      <p:cBhvr>
                                        <p:cTn id="29" dur="250" fill="hold"/>
                                        <p:tgtEl>
                                          <p:spTgt spid="42"/>
                                        </p:tgtEl>
                                        <p:attrNameLst>
                                          <p:attrName>fill.type</p:attrName>
                                        </p:attrNameLst>
                                      </p:cBhvr>
                                      <p:to>
                                        <p:strVal val="solid"/>
                                      </p:to>
                                    </p:set>
                                    <p:set>
                                      <p:cBhvr>
                                        <p:cTn id="30" dur="250" fill="hold"/>
                                        <p:tgtEl>
                                          <p:spTgt spid="42"/>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50" fill="hold"/>
                                        <p:tgtEl>
                                          <p:spTgt spid="34"/>
                                        </p:tgtEl>
                                        <p:attrNameLst>
                                          <p:attrName>fillcolor</p:attrName>
                                        </p:attrNameLst>
                                      </p:cBhvr>
                                      <p:to>
                                        <a:srgbClr val="FF0000"/>
                                      </p:to>
                                    </p:animClr>
                                    <p:set>
                                      <p:cBhvr>
                                        <p:cTn id="33" dur="250" fill="hold"/>
                                        <p:tgtEl>
                                          <p:spTgt spid="34"/>
                                        </p:tgtEl>
                                        <p:attrNameLst>
                                          <p:attrName>fill.type</p:attrName>
                                        </p:attrNameLst>
                                      </p:cBhvr>
                                      <p:to>
                                        <p:strVal val="solid"/>
                                      </p:to>
                                    </p:set>
                                    <p:set>
                                      <p:cBhvr>
                                        <p:cTn id="34" dur="25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38"/>
                                        </p:tgtEl>
                                        <p:attrNameLst>
                                          <p:attrName>fillcolor</p:attrName>
                                        </p:attrNameLst>
                                      </p:cBhvr>
                                      <p:to>
                                        <a:srgbClr val="FF0000"/>
                                      </p:to>
                                    </p:animClr>
                                    <p:set>
                                      <p:cBhvr>
                                        <p:cTn id="40" dur="250" fill="hold"/>
                                        <p:tgtEl>
                                          <p:spTgt spid="38"/>
                                        </p:tgtEl>
                                        <p:attrNameLst>
                                          <p:attrName>fill.type</p:attrName>
                                        </p:attrNameLst>
                                      </p:cBhvr>
                                      <p:to>
                                        <p:strVal val="solid"/>
                                      </p:to>
                                    </p:set>
                                    <p:set>
                                      <p:cBhvr>
                                        <p:cTn id="41" dur="250" fill="hold"/>
                                        <p:tgtEl>
                                          <p:spTgt spid="38"/>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50" fill="hold"/>
                                        <p:tgtEl>
                                          <p:spTgt spid="43"/>
                                        </p:tgtEl>
                                        <p:attrNameLst>
                                          <p:attrName>fillcolor</p:attrName>
                                        </p:attrNameLst>
                                      </p:cBhvr>
                                      <p:to>
                                        <a:srgbClr val="FF0000"/>
                                      </p:to>
                                    </p:animClr>
                                    <p:set>
                                      <p:cBhvr>
                                        <p:cTn id="44" dur="250" fill="hold"/>
                                        <p:tgtEl>
                                          <p:spTgt spid="43"/>
                                        </p:tgtEl>
                                        <p:attrNameLst>
                                          <p:attrName>fill.type</p:attrName>
                                        </p:attrNameLst>
                                      </p:cBhvr>
                                      <p:to>
                                        <p:strVal val="solid"/>
                                      </p:to>
                                    </p:set>
                                    <p:set>
                                      <p:cBhvr>
                                        <p:cTn id="45" dur="250" fill="hold"/>
                                        <p:tgtEl>
                                          <p:spTgt spid="43"/>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E826E889-4AF3-43F6-9E3C-D5EB79A15461}"/>
              </a:ext>
            </a:extLst>
          </p:cNvPr>
          <p:cNvSpPr>
            <a:spLocks noGrp="1"/>
          </p:cNvSpPr>
          <p:nvPr>
            <p:ph idx="4294967295"/>
          </p:nvPr>
        </p:nvSpPr>
        <p:spPr>
          <a:xfrm>
            <a:off x="838200" y="1825625"/>
            <a:ext cx="10515600" cy="4351338"/>
          </a:xfrm>
          <a:prstGeom prst="rect">
            <a:avLst/>
          </a:prstGeom>
        </p:spPr>
        <p:txBody>
          <a:bodyPr/>
          <a:lstStyle/>
          <a:p>
            <a:endParaRPr lang="en-US" dirty="0">
              <a:solidFill>
                <a:schemeClr val="bg1"/>
              </a:solidFill>
            </a:endParaRPr>
          </a:p>
          <a:p>
            <a:endParaRPr lang="en-US" dirty="0"/>
          </a:p>
        </p:txBody>
      </p:sp>
      <p:sp>
        <p:nvSpPr>
          <p:cNvPr id="7" name="Dreptunghi 6"/>
          <p:cNvSpPr/>
          <p:nvPr/>
        </p:nvSpPr>
        <p:spPr>
          <a:xfrm>
            <a:off x="693058" y="1051560"/>
            <a:ext cx="4767942" cy="4524315"/>
          </a:xfrm>
          <a:prstGeom prst="rect">
            <a:avLst/>
          </a:prstGeom>
        </p:spPr>
        <p:txBody>
          <a:bodyPr wrap="square">
            <a:spAutoFit/>
          </a:bodyPr>
          <a:lstStyle/>
          <a:p>
            <a:pPr indent="457200"/>
            <a:r>
              <a:rPr lang="en-US" sz="3600" b="1" dirty="0">
                <a:solidFill>
                  <a:schemeClr val="bg1"/>
                </a:solidFill>
                <a:latin typeface="Roboto" panose="02000000000000000000" pitchFamily="2" charset="0"/>
                <a:ea typeface="Roboto" panose="02000000000000000000" pitchFamily="2" charset="0"/>
              </a:rPr>
              <a:t>Zeus</a:t>
            </a:r>
            <a:r>
              <a:rPr lang="en-US" sz="3600" dirty="0">
                <a:solidFill>
                  <a:schemeClr val="bg1"/>
                </a:solidFill>
                <a:latin typeface="Roboto" panose="02000000000000000000" pitchFamily="2" charset="0"/>
                <a:ea typeface="Roboto" panose="02000000000000000000" pitchFamily="2" charset="0"/>
              </a:rPr>
              <a:t> - </a:t>
            </a:r>
            <a:r>
              <a:rPr lang="en-US" sz="3600" spc="300" dirty="0">
                <a:solidFill>
                  <a:schemeClr val="bg1"/>
                </a:solidFill>
                <a:latin typeface="Roboto" panose="02000000000000000000" pitchFamily="2" charset="0"/>
                <a:ea typeface="Roboto" panose="02000000000000000000" pitchFamily="2" charset="0"/>
              </a:rPr>
              <a:t>Leader of the Olympians and god of the sky and lightning. His symbol is the lighting bolt. He is married to Hera, his sister.</a:t>
            </a:r>
          </a:p>
        </p:txBody>
      </p:sp>
      <p:pic>
        <p:nvPicPr>
          <p:cNvPr id="33793" name="Picture 1" descr="C:\Users\Lacramioara\Desktop\Docum Inclusion\statue-of-Zeus-Olympia.jpg"/>
          <p:cNvPicPr>
            <a:picLocks noChangeAspect="1" noChangeArrowheads="1"/>
          </p:cNvPicPr>
          <p:nvPr/>
        </p:nvPicPr>
        <p:blipFill>
          <a:blip r:embed="rId2"/>
          <a:srcRect/>
          <a:stretch>
            <a:fillRect/>
          </a:stretch>
        </p:blipFill>
        <p:spPr bwMode="auto">
          <a:xfrm>
            <a:off x="5762171" y="991023"/>
            <a:ext cx="5892800" cy="4584852"/>
          </a:xfrm>
          <a:prstGeom prst="rect">
            <a:avLst/>
          </a:prstGeom>
          <a:noFill/>
        </p:spPr>
      </p:pic>
    </p:spTree>
    <p:extLst>
      <p:ext uri="{BB962C8B-B14F-4D97-AF65-F5344CB8AC3E}">
        <p14:creationId xmlns="" xmlns:p14="http://schemas.microsoft.com/office/powerpoint/2010/main" val="6555576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956910F7-87A6-42C9-9F15-AAAD6DC77FDB}"/>
              </a:ext>
            </a:extLst>
          </p:cNvPr>
          <p:cNvGrpSpPr/>
          <p:nvPr/>
        </p:nvGrpSpPr>
        <p:grpSpPr>
          <a:xfrm>
            <a:off x="573199" y="0"/>
            <a:ext cx="11045601" cy="6858000"/>
            <a:chOff x="573199" y="0"/>
            <a:chExt cx="11045601" cy="6858000"/>
          </a:xfrm>
        </p:grpSpPr>
        <p:sp>
          <p:nvSpPr>
            <p:cNvPr id="23" name="Speech Bubble: Oval 22">
              <a:extLst>
                <a:ext uri="{FF2B5EF4-FFF2-40B4-BE49-F238E27FC236}">
                  <a16:creationId xmlns="" xmlns:a16="http://schemas.microsoft.com/office/drawing/2014/main" id="{4696E621-094E-4BC5-9D21-03B92F5EE2C8}"/>
                </a:ext>
              </a:extLst>
            </p:cNvPr>
            <p:cNvSpPr/>
            <p:nvPr/>
          </p:nvSpPr>
          <p:spPr>
            <a:xfrm>
              <a:off x="573199" y="4268603"/>
              <a:ext cx="4925417" cy="2589397"/>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peech Bubble: Oval 24">
              <a:extLst>
                <a:ext uri="{FF2B5EF4-FFF2-40B4-BE49-F238E27FC236}">
                  <a16:creationId xmlns="" xmlns:a16="http://schemas.microsoft.com/office/drawing/2014/main" id="{2DDF97E3-B906-43E5-9A43-CD2817525EC8}"/>
                </a:ext>
              </a:extLst>
            </p:cNvPr>
            <p:cNvSpPr/>
            <p:nvPr/>
          </p:nvSpPr>
          <p:spPr>
            <a:xfrm>
              <a:off x="1846637" y="2106194"/>
              <a:ext cx="6795945" cy="3572775"/>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Oval 25">
              <a:extLst>
                <a:ext uri="{FF2B5EF4-FFF2-40B4-BE49-F238E27FC236}">
                  <a16:creationId xmlns="" xmlns:a16="http://schemas.microsoft.com/office/drawing/2014/main" id="{A5F84EDB-6201-49B9-A40C-D0BA33226F72}"/>
                </a:ext>
              </a:extLst>
            </p:cNvPr>
            <p:cNvSpPr/>
            <p:nvPr/>
          </p:nvSpPr>
          <p:spPr>
            <a:xfrm>
              <a:off x="3633254" y="0"/>
              <a:ext cx="7985546" cy="4198172"/>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Zeus and Hera</a:t>
            </a:r>
          </a:p>
        </p:txBody>
      </p:sp>
      <p:sp>
        <p:nvSpPr>
          <p:cNvPr id="40" name="A"/>
          <p:cNvSpPr/>
          <p:nvPr/>
        </p:nvSpPr>
        <p:spPr>
          <a:xfrm>
            <a:off x="316950" y="2635836"/>
            <a:ext cx="1043940" cy="1440000"/>
          </a:xfrm>
          <a:custGeom>
            <a:avLst/>
            <a:gdLst/>
            <a:ahLst/>
            <a:cxnLst/>
            <a:rect l="l" t="t" r="r" b="b"/>
            <a:pathLst>
              <a:path w="1043940" h="1440000">
                <a:moveTo>
                  <a:pt x="509218" y="535468"/>
                </a:moveTo>
                <a:lnTo>
                  <a:pt x="509715" y="535468"/>
                </a:lnTo>
                <a:lnTo>
                  <a:pt x="600784" y="809172"/>
                </a:lnTo>
                <a:lnTo>
                  <a:pt x="418149" y="809172"/>
                </a:lnTo>
                <a:close/>
                <a:moveTo>
                  <a:pt x="511208" y="409564"/>
                </a:moveTo>
                <a:cubicBezTo>
                  <a:pt x="494289" y="409564"/>
                  <a:pt x="480686" y="409813"/>
                  <a:pt x="470402" y="410310"/>
                </a:cubicBezTo>
                <a:cubicBezTo>
                  <a:pt x="460117" y="410808"/>
                  <a:pt x="452072" y="411969"/>
                  <a:pt x="446266" y="413794"/>
                </a:cubicBezTo>
                <a:cubicBezTo>
                  <a:pt x="440460" y="415619"/>
                  <a:pt x="436230" y="418273"/>
                  <a:pt x="433576" y="421756"/>
                </a:cubicBezTo>
                <a:cubicBezTo>
                  <a:pt x="430922" y="425240"/>
                  <a:pt x="428600" y="429801"/>
                  <a:pt x="426609" y="435441"/>
                </a:cubicBezTo>
                <a:lnTo>
                  <a:pt x="228049" y="1006737"/>
                </a:lnTo>
                <a:cubicBezTo>
                  <a:pt x="224068" y="1018348"/>
                  <a:pt x="221580" y="1027638"/>
                  <a:pt x="220584" y="1034605"/>
                </a:cubicBezTo>
                <a:cubicBezTo>
                  <a:pt x="219589" y="1041572"/>
                  <a:pt x="220750" y="1046963"/>
                  <a:pt x="224068" y="1050778"/>
                </a:cubicBezTo>
                <a:cubicBezTo>
                  <a:pt x="227385" y="1054594"/>
                  <a:pt x="233357" y="1056999"/>
                  <a:pt x="241983" y="1057994"/>
                </a:cubicBezTo>
                <a:cubicBezTo>
                  <a:pt x="250609" y="1058989"/>
                  <a:pt x="262552" y="1059487"/>
                  <a:pt x="277813" y="1059487"/>
                </a:cubicBezTo>
                <a:cubicBezTo>
                  <a:pt x="292079" y="1059487"/>
                  <a:pt x="303608" y="1059155"/>
                  <a:pt x="312400" y="1058492"/>
                </a:cubicBezTo>
                <a:cubicBezTo>
                  <a:pt x="321191" y="1057828"/>
                  <a:pt x="327992" y="1056584"/>
                  <a:pt x="332803" y="1054759"/>
                </a:cubicBezTo>
                <a:cubicBezTo>
                  <a:pt x="337614" y="1052935"/>
                  <a:pt x="341097" y="1050446"/>
                  <a:pt x="343254" y="1047295"/>
                </a:cubicBezTo>
                <a:cubicBezTo>
                  <a:pt x="345410" y="1044143"/>
                  <a:pt x="347152" y="1040245"/>
                  <a:pt x="348479" y="1035600"/>
                </a:cubicBezTo>
                <a:lnTo>
                  <a:pt x="389286" y="909696"/>
                </a:lnTo>
                <a:lnTo>
                  <a:pt x="631141" y="909696"/>
                </a:lnTo>
                <a:lnTo>
                  <a:pt x="674436" y="1039084"/>
                </a:lnTo>
                <a:cubicBezTo>
                  <a:pt x="675763" y="1043397"/>
                  <a:pt x="677422" y="1046880"/>
                  <a:pt x="679412" y="1049534"/>
                </a:cubicBezTo>
                <a:cubicBezTo>
                  <a:pt x="681403" y="1052188"/>
                  <a:pt x="684886" y="1054262"/>
                  <a:pt x="689863" y="1055755"/>
                </a:cubicBezTo>
                <a:cubicBezTo>
                  <a:pt x="694839" y="1057248"/>
                  <a:pt x="702055" y="1058243"/>
                  <a:pt x="711510" y="1058741"/>
                </a:cubicBezTo>
                <a:cubicBezTo>
                  <a:pt x="720965" y="1059238"/>
                  <a:pt x="734153" y="1059487"/>
                  <a:pt x="751073" y="1059487"/>
                </a:cubicBezTo>
                <a:cubicBezTo>
                  <a:pt x="767329" y="1059487"/>
                  <a:pt x="780102" y="1059072"/>
                  <a:pt x="789391" y="1058243"/>
                </a:cubicBezTo>
                <a:cubicBezTo>
                  <a:pt x="798681" y="1057413"/>
                  <a:pt x="805150" y="1055257"/>
                  <a:pt x="808800" y="1051774"/>
                </a:cubicBezTo>
                <a:cubicBezTo>
                  <a:pt x="812449" y="1048290"/>
                  <a:pt x="813776" y="1043065"/>
                  <a:pt x="812781" y="1036098"/>
                </a:cubicBezTo>
                <a:cubicBezTo>
                  <a:pt x="811785" y="1029131"/>
                  <a:pt x="809297" y="1019676"/>
                  <a:pt x="805316" y="1007732"/>
                </a:cubicBezTo>
                <a:lnTo>
                  <a:pt x="606258" y="436934"/>
                </a:lnTo>
                <a:cubicBezTo>
                  <a:pt x="604268" y="430631"/>
                  <a:pt x="601863" y="425654"/>
                  <a:pt x="599043" y="422005"/>
                </a:cubicBezTo>
                <a:cubicBezTo>
                  <a:pt x="596223" y="418356"/>
                  <a:pt x="591578" y="415619"/>
                  <a:pt x="585109" y="413794"/>
                </a:cubicBezTo>
                <a:cubicBezTo>
                  <a:pt x="578639" y="411969"/>
                  <a:pt x="569599" y="410808"/>
                  <a:pt x="557987" y="410310"/>
                </a:cubicBezTo>
                <a:cubicBezTo>
                  <a:pt x="546375" y="409813"/>
                  <a:pt x="530782" y="409564"/>
                  <a:pt x="511208" y="409564"/>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0"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Athena and Ares</a:t>
            </a:r>
          </a:p>
        </p:txBody>
      </p:sp>
      <p:sp>
        <p:nvSpPr>
          <p:cNvPr id="41" name="B"/>
          <p:cNvSpPr/>
          <p:nvPr/>
        </p:nvSpPr>
        <p:spPr>
          <a:xfrm>
            <a:off x="6321501" y="2635836"/>
            <a:ext cx="1043940" cy="1440000"/>
          </a:xfrm>
          <a:custGeom>
            <a:avLst/>
            <a:gdLst/>
            <a:ahLst/>
            <a:cxnLst/>
            <a:rect l="l" t="t" r="r" b="b"/>
            <a:pathLst>
              <a:path w="1043940" h="1440000">
                <a:moveTo>
                  <a:pt x="429224" y="773342"/>
                </a:moveTo>
                <a:lnTo>
                  <a:pt x="506857" y="773342"/>
                </a:lnTo>
                <a:cubicBezTo>
                  <a:pt x="530744" y="773342"/>
                  <a:pt x="550152" y="775498"/>
                  <a:pt x="565081" y="779811"/>
                </a:cubicBezTo>
                <a:cubicBezTo>
                  <a:pt x="580010" y="784124"/>
                  <a:pt x="592286" y="790262"/>
                  <a:pt x="601907" y="798224"/>
                </a:cubicBezTo>
                <a:cubicBezTo>
                  <a:pt x="611528" y="806186"/>
                  <a:pt x="618827" y="816056"/>
                  <a:pt x="623803" y="827834"/>
                </a:cubicBezTo>
                <a:cubicBezTo>
                  <a:pt x="628779" y="839611"/>
                  <a:pt x="631268" y="852965"/>
                  <a:pt x="631268" y="867894"/>
                </a:cubicBezTo>
                <a:cubicBezTo>
                  <a:pt x="631268" y="882160"/>
                  <a:pt x="628697" y="894850"/>
                  <a:pt x="623554" y="905964"/>
                </a:cubicBezTo>
                <a:cubicBezTo>
                  <a:pt x="618412" y="917078"/>
                  <a:pt x="611279" y="926367"/>
                  <a:pt x="602156" y="933832"/>
                </a:cubicBezTo>
                <a:cubicBezTo>
                  <a:pt x="593032" y="941297"/>
                  <a:pt x="582250" y="946937"/>
                  <a:pt x="569809" y="950752"/>
                </a:cubicBezTo>
                <a:cubicBezTo>
                  <a:pt x="557368" y="954567"/>
                  <a:pt x="542024" y="956475"/>
                  <a:pt x="523777" y="956475"/>
                </a:cubicBezTo>
                <a:lnTo>
                  <a:pt x="429224" y="956475"/>
                </a:lnTo>
                <a:close/>
                <a:moveTo>
                  <a:pt x="429224" y="510586"/>
                </a:moveTo>
                <a:lnTo>
                  <a:pt x="495411" y="510586"/>
                </a:lnTo>
                <a:cubicBezTo>
                  <a:pt x="515648" y="510586"/>
                  <a:pt x="531822" y="512410"/>
                  <a:pt x="543931" y="516060"/>
                </a:cubicBezTo>
                <a:cubicBezTo>
                  <a:pt x="556040" y="519709"/>
                  <a:pt x="566076" y="524934"/>
                  <a:pt x="574039" y="531735"/>
                </a:cubicBezTo>
                <a:cubicBezTo>
                  <a:pt x="582001" y="538537"/>
                  <a:pt x="587973" y="547080"/>
                  <a:pt x="591954" y="557364"/>
                </a:cubicBezTo>
                <a:cubicBezTo>
                  <a:pt x="595935" y="567649"/>
                  <a:pt x="597926" y="579260"/>
                  <a:pt x="597926" y="592199"/>
                </a:cubicBezTo>
                <a:cubicBezTo>
                  <a:pt x="597926" y="603811"/>
                  <a:pt x="596101" y="614842"/>
                  <a:pt x="592451" y="625293"/>
                </a:cubicBezTo>
                <a:cubicBezTo>
                  <a:pt x="588802" y="635743"/>
                  <a:pt x="583245" y="644867"/>
                  <a:pt x="575780" y="652663"/>
                </a:cubicBezTo>
                <a:cubicBezTo>
                  <a:pt x="568316" y="660459"/>
                  <a:pt x="558943" y="666597"/>
                  <a:pt x="547663" y="671076"/>
                </a:cubicBezTo>
                <a:cubicBezTo>
                  <a:pt x="536384" y="675555"/>
                  <a:pt x="521288" y="677794"/>
                  <a:pt x="502378" y="677794"/>
                </a:cubicBezTo>
                <a:lnTo>
                  <a:pt x="429224" y="677794"/>
                </a:lnTo>
                <a:close/>
                <a:moveTo>
                  <a:pt x="339648" y="412550"/>
                </a:moveTo>
                <a:cubicBezTo>
                  <a:pt x="328700" y="412550"/>
                  <a:pt x="319494" y="415784"/>
                  <a:pt x="312029" y="422254"/>
                </a:cubicBezTo>
                <a:cubicBezTo>
                  <a:pt x="304564" y="428723"/>
                  <a:pt x="300832" y="439257"/>
                  <a:pt x="300832" y="453854"/>
                </a:cubicBezTo>
                <a:lnTo>
                  <a:pt x="300832" y="1015197"/>
                </a:lnTo>
                <a:cubicBezTo>
                  <a:pt x="300832" y="1029794"/>
                  <a:pt x="304564" y="1040328"/>
                  <a:pt x="312029" y="1046797"/>
                </a:cubicBezTo>
                <a:cubicBezTo>
                  <a:pt x="319494" y="1053266"/>
                  <a:pt x="328700" y="1056501"/>
                  <a:pt x="339648" y="1056501"/>
                </a:cubicBezTo>
                <a:lnTo>
                  <a:pt x="510838" y="1056501"/>
                </a:lnTo>
                <a:cubicBezTo>
                  <a:pt x="536715" y="1056501"/>
                  <a:pt x="560188" y="1054925"/>
                  <a:pt x="581254" y="1051774"/>
                </a:cubicBezTo>
                <a:cubicBezTo>
                  <a:pt x="602321" y="1048622"/>
                  <a:pt x="622144" y="1043728"/>
                  <a:pt x="640723" y="1037093"/>
                </a:cubicBezTo>
                <a:cubicBezTo>
                  <a:pt x="659302" y="1030458"/>
                  <a:pt x="676304" y="1021998"/>
                  <a:pt x="691731" y="1011713"/>
                </a:cubicBezTo>
                <a:cubicBezTo>
                  <a:pt x="707158" y="1001429"/>
                  <a:pt x="720429" y="989153"/>
                  <a:pt x="731543" y="974887"/>
                </a:cubicBezTo>
                <a:cubicBezTo>
                  <a:pt x="742657" y="960622"/>
                  <a:pt x="751366" y="944199"/>
                  <a:pt x="757669" y="925621"/>
                </a:cubicBezTo>
                <a:cubicBezTo>
                  <a:pt x="763973" y="907042"/>
                  <a:pt x="767124" y="886307"/>
                  <a:pt x="767124" y="863415"/>
                </a:cubicBezTo>
                <a:cubicBezTo>
                  <a:pt x="767124" y="841519"/>
                  <a:pt x="763807" y="821779"/>
                  <a:pt x="757172" y="804196"/>
                </a:cubicBezTo>
                <a:cubicBezTo>
                  <a:pt x="750536" y="786612"/>
                  <a:pt x="741496" y="771268"/>
                  <a:pt x="730050" y="758164"/>
                </a:cubicBezTo>
                <a:cubicBezTo>
                  <a:pt x="718604" y="745059"/>
                  <a:pt x="705168" y="734360"/>
                  <a:pt x="689741" y="726066"/>
                </a:cubicBezTo>
                <a:cubicBezTo>
                  <a:pt x="674314" y="717771"/>
                  <a:pt x="657477" y="711966"/>
                  <a:pt x="639230" y="708648"/>
                </a:cubicBezTo>
                <a:cubicBezTo>
                  <a:pt x="653496" y="703340"/>
                  <a:pt x="666186" y="696373"/>
                  <a:pt x="677300" y="687747"/>
                </a:cubicBezTo>
                <a:cubicBezTo>
                  <a:pt x="688414" y="679121"/>
                  <a:pt x="697786" y="669168"/>
                  <a:pt x="705417" y="657888"/>
                </a:cubicBezTo>
                <a:cubicBezTo>
                  <a:pt x="713047" y="646608"/>
                  <a:pt x="718853" y="634084"/>
                  <a:pt x="722834" y="620316"/>
                </a:cubicBezTo>
                <a:cubicBezTo>
                  <a:pt x="726815" y="606548"/>
                  <a:pt x="728806" y="591867"/>
                  <a:pt x="728806" y="576275"/>
                </a:cubicBezTo>
                <a:cubicBezTo>
                  <a:pt x="728806" y="548407"/>
                  <a:pt x="723829" y="524188"/>
                  <a:pt x="713877" y="503619"/>
                </a:cubicBezTo>
                <a:cubicBezTo>
                  <a:pt x="703924" y="483049"/>
                  <a:pt x="689575" y="466046"/>
                  <a:pt x="670830" y="452610"/>
                </a:cubicBezTo>
                <a:cubicBezTo>
                  <a:pt x="652086" y="439174"/>
                  <a:pt x="629028" y="429138"/>
                  <a:pt x="601658" y="422503"/>
                </a:cubicBezTo>
                <a:cubicBezTo>
                  <a:pt x="574287" y="415867"/>
                  <a:pt x="540862" y="412550"/>
                  <a:pt x="501383"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4" name="C_answer"/>
          <p:cNvSpPr/>
          <p:nvPr/>
        </p:nvSpPr>
        <p:spPr>
          <a:xfrm>
            <a:off x="1476340"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Apollo and Artemis</a:t>
            </a:r>
          </a:p>
        </p:txBody>
      </p:sp>
      <p:sp>
        <p:nvSpPr>
          <p:cNvPr id="42" name="C"/>
          <p:cNvSpPr/>
          <p:nvPr/>
        </p:nvSpPr>
        <p:spPr>
          <a:xfrm>
            <a:off x="316951" y="4178497"/>
            <a:ext cx="1043940" cy="1440000"/>
          </a:xfrm>
          <a:custGeom>
            <a:avLst/>
            <a:gdLst/>
            <a:ahLst/>
            <a:cxnLst/>
            <a:rect l="l" t="t" r="r" b="b"/>
            <a:pathLst>
              <a:path w="1043940" h="1440000">
                <a:moveTo>
                  <a:pt x="584439" y="402099"/>
                </a:moveTo>
                <a:cubicBezTo>
                  <a:pt x="540314" y="402099"/>
                  <a:pt x="499922" y="409564"/>
                  <a:pt x="463263" y="424493"/>
                </a:cubicBezTo>
                <a:cubicBezTo>
                  <a:pt x="426603" y="439423"/>
                  <a:pt x="395168" y="461319"/>
                  <a:pt x="368959" y="490182"/>
                </a:cubicBezTo>
                <a:cubicBezTo>
                  <a:pt x="342750" y="519046"/>
                  <a:pt x="322346" y="554710"/>
                  <a:pt x="307749" y="597176"/>
                </a:cubicBezTo>
                <a:cubicBezTo>
                  <a:pt x="293151" y="639641"/>
                  <a:pt x="285852" y="688245"/>
                  <a:pt x="285852" y="742986"/>
                </a:cubicBezTo>
                <a:cubicBezTo>
                  <a:pt x="285852" y="796731"/>
                  <a:pt x="292488" y="843841"/>
                  <a:pt x="305758" y="884316"/>
                </a:cubicBezTo>
                <a:cubicBezTo>
                  <a:pt x="319029" y="924791"/>
                  <a:pt x="338105" y="958548"/>
                  <a:pt x="362987" y="985587"/>
                </a:cubicBezTo>
                <a:cubicBezTo>
                  <a:pt x="387869" y="1012626"/>
                  <a:pt x="418060" y="1032946"/>
                  <a:pt x="453558" y="1046548"/>
                </a:cubicBezTo>
                <a:cubicBezTo>
                  <a:pt x="489057" y="1060151"/>
                  <a:pt x="528869" y="1066952"/>
                  <a:pt x="572993" y="1066952"/>
                </a:cubicBezTo>
                <a:cubicBezTo>
                  <a:pt x="595553" y="1066952"/>
                  <a:pt x="616537" y="1065127"/>
                  <a:pt x="635945" y="1061478"/>
                </a:cubicBezTo>
                <a:cubicBezTo>
                  <a:pt x="655353" y="1057828"/>
                  <a:pt x="672605" y="1053267"/>
                  <a:pt x="687700" y="1047792"/>
                </a:cubicBezTo>
                <a:cubicBezTo>
                  <a:pt x="702795" y="1042318"/>
                  <a:pt x="715568" y="1036595"/>
                  <a:pt x="726019" y="1030624"/>
                </a:cubicBezTo>
                <a:cubicBezTo>
                  <a:pt x="736469" y="1024652"/>
                  <a:pt x="743519" y="1019759"/>
                  <a:pt x="747168" y="1015943"/>
                </a:cubicBezTo>
                <a:cubicBezTo>
                  <a:pt x="750818" y="1012128"/>
                  <a:pt x="753472" y="1008727"/>
                  <a:pt x="755131" y="1005742"/>
                </a:cubicBezTo>
                <a:cubicBezTo>
                  <a:pt x="756790" y="1002756"/>
                  <a:pt x="758117" y="999189"/>
                  <a:pt x="759112" y="995042"/>
                </a:cubicBezTo>
                <a:cubicBezTo>
                  <a:pt x="760107" y="990895"/>
                  <a:pt x="760854" y="985919"/>
                  <a:pt x="761351" y="980113"/>
                </a:cubicBezTo>
                <a:cubicBezTo>
                  <a:pt x="761849" y="974307"/>
                  <a:pt x="762098" y="967257"/>
                  <a:pt x="762098" y="958963"/>
                </a:cubicBezTo>
                <a:cubicBezTo>
                  <a:pt x="762098" y="947020"/>
                  <a:pt x="761766" y="937481"/>
                  <a:pt x="761103" y="930348"/>
                </a:cubicBezTo>
                <a:cubicBezTo>
                  <a:pt x="760439" y="923216"/>
                  <a:pt x="759444" y="917659"/>
                  <a:pt x="758117" y="913677"/>
                </a:cubicBezTo>
                <a:cubicBezTo>
                  <a:pt x="756790" y="909696"/>
                  <a:pt x="755131" y="907042"/>
                  <a:pt x="753140" y="905715"/>
                </a:cubicBezTo>
                <a:cubicBezTo>
                  <a:pt x="751150" y="904388"/>
                  <a:pt x="748496" y="903725"/>
                  <a:pt x="745178" y="903725"/>
                </a:cubicBezTo>
                <a:cubicBezTo>
                  <a:pt x="740865" y="903725"/>
                  <a:pt x="734810" y="906379"/>
                  <a:pt x="727014" y="911687"/>
                </a:cubicBezTo>
                <a:cubicBezTo>
                  <a:pt x="719217" y="916995"/>
                  <a:pt x="709265" y="922967"/>
                  <a:pt x="697155" y="929602"/>
                </a:cubicBezTo>
                <a:cubicBezTo>
                  <a:pt x="685046" y="936237"/>
                  <a:pt x="670531" y="942292"/>
                  <a:pt x="653611" y="947766"/>
                </a:cubicBezTo>
                <a:cubicBezTo>
                  <a:pt x="636691" y="953240"/>
                  <a:pt x="616620" y="955977"/>
                  <a:pt x="593396" y="955977"/>
                </a:cubicBezTo>
                <a:cubicBezTo>
                  <a:pt x="567851" y="955977"/>
                  <a:pt x="544876" y="951581"/>
                  <a:pt x="524473" y="942790"/>
                </a:cubicBezTo>
                <a:cubicBezTo>
                  <a:pt x="504069" y="933998"/>
                  <a:pt x="486652" y="920644"/>
                  <a:pt x="472220" y="902729"/>
                </a:cubicBezTo>
                <a:cubicBezTo>
                  <a:pt x="457788" y="884814"/>
                  <a:pt x="446674" y="862005"/>
                  <a:pt x="438878" y="834303"/>
                </a:cubicBezTo>
                <a:cubicBezTo>
                  <a:pt x="431082" y="806601"/>
                  <a:pt x="427183" y="773839"/>
                  <a:pt x="427183" y="736018"/>
                </a:cubicBezTo>
                <a:cubicBezTo>
                  <a:pt x="427183" y="701515"/>
                  <a:pt x="430833" y="670495"/>
                  <a:pt x="438132" y="642959"/>
                </a:cubicBezTo>
                <a:cubicBezTo>
                  <a:pt x="445430" y="615423"/>
                  <a:pt x="456130" y="591950"/>
                  <a:pt x="470230" y="572542"/>
                </a:cubicBezTo>
                <a:cubicBezTo>
                  <a:pt x="484329" y="553134"/>
                  <a:pt x="501415" y="538205"/>
                  <a:pt x="521487" y="527754"/>
                </a:cubicBezTo>
                <a:cubicBezTo>
                  <a:pt x="541559" y="517304"/>
                  <a:pt x="564367" y="512079"/>
                  <a:pt x="589913" y="512079"/>
                </a:cubicBezTo>
                <a:cubicBezTo>
                  <a:pt x="613136" y="512079"/>
                  <a:pt x="633125" y="514982"/>
                  <a:pt x="649879" y="520787"/>
                </a:cubicBezTo>
                <a:cubicBezTo>
                  <a:pt x="666633" y="526593"/>
                  <a:pt x="681065" y="533063"/>
                  <a:pt x="693174" y="540196"/>
                </a:cubicBezTo>
                <a:cubicBezTo>
                  <a:pt x="705283" y="547328"/>
                  <a:pt x="715153" y="553798"/>
                  <a:pt x="722784" y="559604"/>
                </a:cubicBezTo>
                <a:cubicBezTo>
                  <a:pt x="730414" y="565410"/>
                  <a:pt x="736718" y="568312"/>
                  <a:pt x="741694" y="568312"/>
                </a:cubicBezTo>
                <a:cubicBezTo>
                  <a:pt x="744680" y="568312"/>
                  <a:pt x="747334" y="567317"/>
                  <a:pt x="749657" y="565327"/>
                </a:cubicBezTo>
                <a:cubicBezTo>
                  <a:pt x="751979" y="563336"/>
                  <a:pt x="753970" y="560184"/>
                  <a:pt x="755628" y="555871"/>
                </a:cubicBezTo>
                <a:cubicBezTo>
                  <a:pt x="757287" y="551558"/>
                  <a:pt x="758448" y="545918"/>
                  <a:pt x="759112" y="538951"/>
                </a:cubicBezTo>
                <a:cubicBezTo>
                  <a:pt x="759775" y="531984"/>
                  <a:pt x="760107" y="523524"/>
                  <a:pt x="760107" y="513572"/>
                </a:cubicBezTo>
                <a:cubicBezTo>
                  <a:pt x="760107" y="504282"/>
                  <a:pt x="759858" y="496486"/>
                  <a:pt x="759361" y="490182"/>
                </a:cubicBezTo>
                <a:cubicBezTo>
                  <a:pt x="758863" y="483879"/>
                  <a:pt x="758117" y="478405"/>
                  <a:pt x="757121" y="473760"/>
                </a:cubicBezTo>
                <a:cubicBezTo>
                  <a:pt x="756126" y="469115"/>
                  <a:pt x="754799" y="465300"/>
                  <a:pt x="753140" y="462314"/>
                </a:cubicBezTo>
                <a:cubicBezTo>
                  <a:pt x="751481" y="459328"/>
                  <a:pt x="748413" y="455596"/>
                  <a:pt x="743934" y="451117"/>
                </a:cubicBezTo>
                <a:cubicBezTo>
                  <a:pt x="739455" y="446638"/>
                  <a:pt x="731576" y="441247"/>
                  <a:pt x="720296" y="434944"/>
                </a:cubicBezTo>
                <a:cubicBezTo>
                  <a:pt x="709016" y="428640"/>
                  <a:pt x="696326" y="423083"/>
                  <a:pt x="682226" y="418273"/>
                </a:cubicBezTo>
                <a:cubicBezTo>
                  <a:pt x="668126" y="413462"/>
                  <a:pt x="652782" y="409564"/>
                  <a:pt x="636194" y="406578"/>
                </a:cubicBezTo>
                <a:cubicBezTo>
                  <a:pt x="619606" y="403592"/>
                  <a:pt x="602354" y="402099"/>
                  <a:pt x="584439" y="402099"/>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8" name="D_answer"/>
          <p:cNvSpPr/>
          <p:nvPr/>
        </p:nvSpPr>
        <p:spPr>
          <a:xfrm>
            <a:off x="7480891"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Aphrodite and Hades</a:t>
            </a:r>
          </a:p>
        </p:txBody>
      </p:sp>
      <p:sp>
        <p:nvSpPr>
          <p:cNvPr id="43" name="D"/>
          <p:cNvSpPr/>
          <p:nvPr/>
        </p:nvSpPr>
        <p:spPr>
          <a:xfrm>
            <a:off x="6321501" y="4178497"/>
            <a:ext cx="1043940" cy="1440000"/>
          </a:xfrm>
          <a:custGeom>
            <a:avLst/>
            <a:gdLst/>
            <a:ahLst/>
            <a:cxnLst/>
            <a:rect l="l" t="t" r="r" b="b"/>
            <a:pathLst>
              <a:path w="1043940" h="1440000">
                <a:moveTo>
                  <a:pt x="395528" y="515065"/>
                </a:moveTo>
                <a:lnTo>
                  <a:pt x="461714" y="515065"/>
                </a:lnTo>
                <a:cubicBezTo>
                  <a:pt x="501858" y="515065"/>
                  <a:pt x="534288" y="520456"/>
                  <a:pt x="559004" y="531238"/>
                </a:cubicBezTo>
                <a:cubicBezTo>
                  <a:pt x="583720" y="542020"/>
                  <a:pt x="603958" y="557032"/>
                  <a:pt x="619716" y="576275"/>
                </a:cubicBezTo>
                <a:cubicBezTo>
                  <a:pt x="635475" y="595517"/>
                  <a:pt x="646921" y="618243"/>
                  <a:pt x="654054" y="644452"/>
                </a:cubicBezTo>
                <a:cubicBezTo>
                  <a:pt x="661187" y="670661"/>
                  <a:pt x="664753" y="699027"/>
                  <a:pt x="664753" y="729549"/>
                </a:cubicBezTo>
                <a:cubicBezTo>
                  <a:pt x="664753" y="766707"/>
                  <a:pt x="660689" y="799219"/>
                  <a:pt x="652561" y="827087"/>
                </a:cubicBezTo>
                <a:cubicBezTo>
                  <a:pt x="644433" y="854955"/>
                  <a:pt x="632157" y="878262"/>
                  <a:pt x="615735" y="897006"/>
                </a:cubicBezTo>
                <a:cubicBezTo>
                  <a:pt x="599313" y="915751"/>
                  <a:pt x="578827" y="929768"/>
                  <a:pt x="554276" y="939057"/>
                </a:cubicBezTo>
                <a:cubicBezTo>
                  <a:pt x="529726" y="948347"/>
                  <a:pt x="499535" y="952991"/>
                  <a:pt x="463705" y="952991"/>
                </a:cubicBezTo>
                <a:lnTo>
                  <a:pt x="395528" y="952991"/>
                </a:lnTo>
                <a:close/>
                <a:moveTo>
                  <a:pt x="303961" y="412550"/>
                </a:moveTo>
                <a:cubicBezTo>
                  <a:pt x="293013" y="412550"/>
                  <a:pt x="283807" y="415785"/>
                  <a:pt x="276342" y="422254"/>
                </a:cubicBezTo>
                <a:cubicBezTo>
                  <a:pt x="268877" y="428723"/>
                  <a:pt x="265145" y="439257"/>
                  <a:pt x="265145" y="453854"/>
                </a:cubicBezTo>
                <a:lnTo>
                  <a:pt x="265145" y="1015197"/>
                </a:lnTo>
                <a:cubicBezTo>
                  <a:pt x="265145" y="1029794"/>
                  <a:pt x="268877" y="1040328"/>
                  <a:pt x="276342" y="1046797"/>
                </a:cubicBezTo>
                <a:cubicBezTo>
                  <a:pt x="283807" y="1053267"/>
                  <a:pt x="293013" y="1056501"/>
                  <a:pt x="303961" y="1056501"/>
                </a:cubicBezTo>
                <a:lnTo>
                  <a:pt x="457733" y="1056501"/>
                </a:lnTo>
                <a:cubicBezTo>
                  <a:pt x="514796" y="1056501"/>
                  <a:pt x="563980" y="1050281"/>
                  <a:pt x="605285" y="1037840"/>
                </a:cubicBezTo>
                <a:cubicBezTo>
                  <a:pt x="646589" y="1025398"/>
                  <a:pt x="681673" y="1005907"/>
                  <a:pt x="710536" y="979366"/>
                </a:cubicBezTo>
                <a:cubicBezTo>
                  <a:pt x="739400" y="952825"/>
                  <a:pt x="761545" y="918571"/>
                  <a:pt x="776972" y="876603"/>
                </a:cubicBezTo>
                <a:cubicBezTo>
                  <a:pt x="792399" y="834635"/>
                  <a:pt x="800112" y="784124"/>
                  <a:pt x="800112" y="725070"/>
                </a:cubicBezTo>
                <a:cubicBezTo>
                  <a:pt x="800112" y="673979"/>
                  <a:pt x="792979" y="629025"/>
                  <a:pt x="778714" y="590209"/>
                </a:cubicBezTo>
                <a:cubicBezTo>
                  <a:pt x="764448" y="551393"/>
                  <a:pt x="743630" y="518797"/>
                  <a:pt x="716259" y="492422"/>
                </a:cubicBezTo>
                <a:cubicBezTo>
                  <a:pt x="688889" y="466047"/>
                  <a:pt x="655215" y="446141"/>
                  <a:pt x="615238" y="432704"/>
                </a:cubicBezTo>
                <a:cubicBezTo>
                  <a:pt x="575260" y="419268"/>
                  <a:pt x="526574" y="412550"/>
                  <a:pt x="469179"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51" name="Question box"/>
          <p:cNvSpPr/>
          <p:nvPr/>
        </p:nvSpPr>
        <p:spPr>
          <a:xfrm>
            <a:off x="316951" y="306052"/>
            <a:ext cx="11520000" cy="2160000"/>
          </a:xfrm>
          <a:prstGeom prst="roundRect">
            <a:avLst/>
          </a:pr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i="1" dirty="0">
                <a:latin typeface="Roboto Medium" panose="02000000000000000000" pitchFamily="2" charset="0"/>
                <a:ea typeface="Roboto Medium" panose="02000000000000000000" pitchFamily="2" charset="0"/>
              </a:rPr>
              <a:t>2.</a:t>
            </a:r>
            <a:r>
              <a:rPr lang="en-US" sz="4400" i="1" dirty="0">
                <a:latin typeface="Roboto Medium" panose="02000000000000000000" pitchFamily="2" charset="0"/>
                <a:ea typeface="Roboto Medium" panose="02000000000000000000" pitchFamily="2" charset="0"/>
              </a:rPr>
              <a:t> What two gods were twin brother and sister?</a:t>
            </a:r>
            <a:endParaRPr lang="en-GB" sz="4400" i="1" dirty="0">
              <a:latin typeface="Roboto Medium" panose="02000000000000000000" pitchFamily="2" charset="0"/>
              <a:ea typeface="Roboto Medium" panose="02000000000000000000" pitchFamily="2" charset="0"/>
            </a:endParaRPr>
          </a:p>
        </p:txBody>
      </p:sp>
    </p:spTree>
    <p:extLst>
      <p:ext uri="{BB962C8B-B14F-4D97-AF65-F5344CB8AC3E}">
        <p14:creationId xmlns="" xmlns:p14="http://schemas.microsoft.com/office/powerpoint/2010/main" val="12021327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50" fill="hold"/>
                                        <p:tgtEl>
                                          <p:spTgt spid="24"/>
                                        </p:tgtEl>
                                        <p:attrNameLst>
                                          <p:attrName>fillcolor</p:attrName>
                                        </p:attrNameLst>
                                      </p:cBhvr>
                                      <p:to>
                                        <a:srgbClr val="FF0000"/>
                                      </p:to>
                                    </p:animClr>
                                    <p:set>
                                      <p:cBhvr>
                                        <p:cTn id="7" dur="250" fill="hold"/>
                                        <p:tgtEl>
                                          <p:spTgt spid="24"/>
                                        </p:tgtEl>
                                        <p:attrNameLst>
                                          <p:attrName>fill.type</p:attrName>
                                        </p:attrNameLst>
                                      </p:cBhvr>
                                      <p:to>
                                        <p:strVal val="solid"/>
                                      </p:to>
                                    </p:set>
                                    <p:set>
                                      <p:cBhvr>
                                        <p:cTn id="8" dur="250" fill="hold"/>
                                        <p:tgtEl>
                                          <p:spTgt spid="2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50" fill="hold"/>
                                        <p:tgtEl>
                                          <p:spTgt spid="40"/>
                                        </p:tgtEl>
                                        <p:attrNameLst>
                                          <p:attrName>fillcolor</p:attrName>
                                        </p:attrNameLst>
                                      </p:cBhvr>
                                      <p:to>
                                        <a:srgbClr val="FF0000"/>
                                      </p:to>
                                    </p:animClr>
                                    <p:set>
                                      <p:cBhvr>
                                        <p:cTn id="11" dur="250" fill="hold"/>
                                        <p:tgtEl>
                                          <p:spTgt spid="40"/>
                                        </p:tgtEl>
                                        <p:attrNameLst>
                                          <p:attrName>fill.type</p:attrName>
                                        </p:attrNameLst>
                                      </p:cBhvr>
                                      <p:to>
                                        <p:strVal val="solid"/>
                                      </p:to>
                                    </p:set>
                                    <p:set>
                                      <p:cBhvr>
                                        <p:cTn id="12" dur="250" fill="hold"/>
                                        <p:tgtEl>
                                          <p:spTgt spid="4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13" restart="whenNotActive" fill="hold" evtFilter="cancelBubble" nodeType="interactiveSeq">
                <p:stCondLst>
                  <p:cond evt="onClick" delay="0">
                    <p:tgtEl>
                      <p:spTgt spid="34"/>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42"/>
                                        </p:tgtEl>
                                        <p:attrNameLst>
                                          <p:attrName>fillcolor</p:attrName>
                                        </p:attrNameLst>
                                      </p:cBhvr>
                                      <p:to>
                                        <a:srgbClr val="00B050"/>
                                      </p:to>
                                    </p:animClr>
                                    <p:set>
                                      <p:cBhvr>
                                        <p:cTn id="18" dur="250" fill="hold"/>
                                        <p:tgtEl>
                                          <p:spTgt spid="42"/>
                                        </p:tgtEl>
                                        <p:attrNameLst>
                                          <p:attrName>fill.type</p:attrName>
                                        </p:attrNameLst>
                                      </p:cBhvr>
                                      <p:to>
                                        <p:strVal val="solid"/>
                                      </p:to>
                                    </p:set>
                                    <p:set>
                                      <p:cBhvr>
                                        <p:cTn id="19" dur="250" fill="hold"/>
                                        <p:tgtEl>
                                          <p:spTgt spid="42"/>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50" fill="hold"/>
                                        <p:tgtEl>
                                          <p:spTgt spid="34"/>
                                        </p:tgtEl>
                                        <p:attrNameLst>
                                          <p:attrName>fillcolor</p:attrName>
                                        </p:attrNameLst>
                                      </p:cBhvr>
                                      <p:to>
                                        <a:srgbClr val="00B050"/>
                                      </p:to>
                                    </p:animClr>
                                    <p:set>
                                      <p:cBhvr>
                                        <p:cTn id="22" dur="250" fill="hold"/>
                                        <p:tgtEl>
                                          <p:spTgt spid="34"/>
                                        </p:tgtEl>
                                        <p:attrNameLst>
                                          <p:attrName>fill.type</p:attrName>
                                        </p:attrNameLst>
                                      </p:cBhvr>
                                      <p:to>
                                        <p:strVal val="solid"/>
                                      </p:to>
                                    </p:set>
                                    <p:set>
                                      <p:cBhvr>
                                        <p:cTn id="23" dur="25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24" restart="whenNotActive" fill="hold" evtFilter="cancelBubble" nodeType="interactiveSeq">
                <p:stCondLst>
                  <p:cond evt="onClick" delay="0">
                    <p:tgtEl>
                      <p:spTgt spid="3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30"/>
                                        </p:tgtEl>
                                        <p:attrNameLst>
                                          <p:attrName>fillcolor</p:attrName>
                                        </p:attrNameLst>
                                      </p:cBhvr>
                                      <p:to>
                                        <a:srgbClr val="FF0000"/>
                                      </p:to>
                                    </p:animClr>
                                    <p:set>
                                      <p:cBhvr>
                                        <p:cTn id="29" dur="250" fill="hold"/>
                                        <p:tgtEl>
                                          <p:spTgt spid="30"/>
                                        </p:tgtEl>
                                        <p:attrNameLst>
                                          <p:attrName>fill.type</p:attrName>
                                        </p:attrNameLst>
                                      </p:cBhvr>
                                      <p:to>
                                        <p:strVal val="solid"/>
                                      </p:to>
                                    </p:set>
                                    <p:set>
                                      <p:cBhvr>
                                        <p:cTn id="30" dur="250" fill="hold"/>
                                        <p:tgtEl>
                                          <p:spTgt spid="30"/>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50" fill="hold"/>
                                        <p:tgtEl>
                                          <p:spTgt spid="41"/>
                                        </p:tgtEl>
                                        <p:attrNameLst>
                                          <p:attrName>fillcolor</p:attrName>
                                        </p:attrNameLst>
                                      </p:cBhvr>
                                      <p:to>
                                        <a:srgbClr val="FF0000"/>
                                      </p:to>
                                    </p:animClr>
                                    <p:set>
                                      <p:cBhvr>
                                        <p:cTn id="33" dur="250" fill="hold"/>
                                        <p:tgtEl>
                                          <p:spTgt spid="41"/>
                                        </p:tgtEl>
                                        <p:attrNameLst>
                                          <p:attrName>fill.type</p:attrName>
                                        </p:attrNameLst>
                                      </p:cBhvr>
                                      <p:to>
                                        <p:strVal val="solid"/>
                                      </p:to>
                                    </p:set>
                                    <p:set>
                                      <p:cBhvr>
                                        <p:cTn id="34" dur="250" fill="hold"/>
                                        <p:tgtEl>
                                          <p:spTgt spid="41"/>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38"/>
                                        </p:tgtEl>
                                        <p:attrNameLst>
                                          <p:attrName>fillcolor</p:attrName>
                                        </p:attrNameLst>
                                      </p:cBhvr>
                                      <p:to>
                                        <a:srgbClr val="FF0000"/>
                                      </p:to>
                                    </p:animClr>
                                    <p:set>
                                      <p:cBhvr>
                                        <p:cTn id="40" dur="250" fill="hold"/>
                                        <p:tgtEl>
                                          <p:spTgt spid="38"/>
                                        </p:tgtEl>
                                        <p:attrNameLst>
                                          <p:attrName>fill.type</p:attrName>
                                        </p:attrNameLst>
                                      </p:cBhvr>
                                      <p:to>
                                        <p:strVal val="solid"/>
                                      </p:to>
                                    </p:set>
                                    <p:set>
                                      <p:cBhvr>
                                        <p:cTn id="41" dur="250" fill="hold"/>
                                        <p:tgtEl>
                                          <p:spTgt spid="38"/>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50" fill="hold"/>
                                        <p:tgtEl>
                                          <p:spTgt spid="43"/>
                                        </p:tgtEl>
                                        <p:attrNameLst>
                                          <p:attrName>fillcolor</p:attrName>
                                        </p:attrNameLst>
                                      </p:cBhvr>
                                      <p:to>
                                        <a:srgbClr val="FF0000"/>
                                      </p:to>
                                    </p:animClr>
                                    <p:set>
                                      <p:cBhvr>
                                        <p:cTn id="44" dur="250" fill="hold"/>
                                        <p:tgtEl>
                                          <p:spTgt spid="43"/>
                                        </p:tgtEl>
                                        <p:attrNameLst>
                                          <p:attrName>fill.type</p:attrName>
                                        </p:attrNameLst>
                                      </p:cBhvr>
                                      <p:to>
                                        <p:strVal val="solid"/>
                                      </p:to>
                                    </p:set>
                                    <p:set>
                                      <p:cBhvr>
                                        <p:cTn id="45" dur="250" fill="hold"/>
                                        <p:tgtEl>
                                          <p:spTgt spid="43"/>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C:\Users\Lacramioara\Desktop\Docum Inclusion\greek-gods-apollo.jpg"/>
          <p:cNvPicPr>
            <a:picLocks noChangeAspect="1" noChangeArrowheads="1"/>
          </p:cNvPicPr>
          <p:nvPr/>
        </p:nvPicPr>
        <p:blipFill>
          <a:blip r:embed="rId3"/>
          <a:srcRect/>
          <a:stretch>
            <a:fillRect/>
          </a:stretch>
        </p:blipFill>
        <p:spPr bwMode="auto">
          <a:xfrm>
            <a:off x="1798320" y="2165604"/>
            <a:ext cx="3210044" cy="3822192"/>
          </a:xfrm>
          <a:prstGeom prst="rect">
            <a:avLst/>
          </a:prstGeom>
          <a:noFill/>
        </p:spPr>
      </p:pic>
      <p:pic>
        <p:nvPicPr>
          <p:cNvPr id="30722" name="Picture 2" descr="C:\Users\Lacramioara\Desktop\Docum Inclusion\greek-gods-artemis.jpg"/>
          <p:cNvPicPr>
            <a:picLocks noChangeAspect="1" noChangeArrowheads="1"/>
          </p:cNvPicPr>
          <p:nvPr/>
        </p:nvPicPr>
        <p:blipFill>
          <a:blip r:embed="rId4"/>
          <a:srcRect/>
          <a:stretch>
            <a:fillRect/>
          </a:stretch>
        </p:blipFill>
        <p:spPr bwMode="auto">
          <a:xfrm>
            <a:off x="6873240" y="2164080"/>
            <a:ext cx="3520440" cy="3825240"/>
          </a:xfrm>
          <a:prstGeom prst="rect">
            <a:avLst/>
          </a:prstGeom>
          <a:noFill/>
        </p:spPr>
      </p:pic>
      <p:sp>
        <p:nvSpPr>
          <p:cNvPr id="7" name="Dreptunghi 6">
            <a:extLst>
              <a:ext uri="{FF2B5EF4-FFF2-40B4-BE49-F238E27FC236}">
                <a16:creationId xmlns="" xmlns:a16="http://schemas.microsoft.com/office/drawing/2014/main" id="{151DF449-A354-412D-B571-392DF3D3AF32}"/>
              </a:ext>
            </a:extLst>
          </p:cNvPr>
          <p:cNvSpPr/>
          <p:nvPr/>
        </p:nvSpPr>
        <p:spPr>
          <a:xfrm>
            <a:off x="2574214" y="1143181"/>
            <a:ext cx="1658256" cy="646331"/>
          </a:xfrm>
          <a:prstGeom prst="rect">
            <a:avLst/>
          </a:prstGeom>
        </p:spPr>
        <p:txBody>
          <a:bodyPr wrap="square">
            <a:spAutoFit/>
          </a:bodyPr>
          <a:lstStyle/>
          <a:p>
            <a:pPr algn="ctr"/>
            <a:r>
              <a:rPr lang="en-US" sz="3600" b="1" dirty="0">
                <a:solidFill>
                  <a:schemeClr val="bg1"/>
                </a:solidFill>
                <a:latin typeface="Roboto" panose="02000000000000000000" pitchFamily="2" charset="0"/>
                <a:ea typeface="Roboto" panose="02000000000000000000" pitchFamily="2" charset="0"/>
              </a:rPr>
              <a:t> Apollo</a:t>
            </a:r>
            <a:endParaRPr lang="en-US" sz="3600" spc="300" dirty="0">
              <a:solidFill>
                <a:schemeClr val="bg1"/>
              </a:solidFill>
              <a:latin typeface="Roboto" panose="02000000000000000000" pitchFamily="2" charset="0"/>
              <a:ea typeface="Roboto" panose="02000000000000000000" pitchFamily="2" charset="0"/>
            </a:endParaRPr>
          </a:p>
        </p:txBody>
      </p:sp>
      <p:sp>
        <p:nvSpPr>
          <p:cNvPr id="10" name="Dreptunghi 9">
            <a:extLst>
              <a:ext uri="{FF2B5EF4-FFF2-40B4-BE49-F238E27FC236}">
                <a16:creationId xmlns="" xmlns:a16="http://schemas.microsoft.com/office/drawing/2014/main" id="{F0DE8E02-D6DB-4BB9-858E-2091EFEB1AD2}"/>
              </a:ext>
            </a:extLst>
          </p:cNvPr>
          <p:cNvSpPr/>
          <p:nvPr/>
        </p:nvSpPr>
        <p:spPr>
          <a:xfrm>
            <a:off x="7669751" y="1143181"/>
            <a:ext cx="1927418" cy="646331"/>
          </a:xfrm>
          <a:prstGeom prst="rect">
            <a:avLst/>
          </a:prstGeom>
        </p:spPr>
        <p:txBody>
          <a:bodyPr wrap="square">
            <a:spAutoFit/>
          </a:bodyPr>
          <a:lstStyle/>
          <a:p>
            <a:pPr algn="ctr"/>
            <a:r>
              <a:rPr lang="en-US" sz="3600" b="1" dirty="0">
                <a:solidFill>
                  <a:schemeClr val="bg1"/>
                </a:solidFill>
                <a:latin typeface="Roboto" panose="02000000000000000000" pitchFamily="2" charset="0"/>
                <a:ea typeface="Roboto" panose="02000000000000000000" pitchFamily="2" charset="0"/>
              </a:rPr>
              <a:t>Artemis</a:t>
            </a:r>
            <a:endParaRPr lang="en-US" sz="3600" spc="3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 xmlns:p14="http://schemas.microsoft.com/office/powerpoint/2010/main" val="24086925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956910F7-87A6-42C9-9F15-AAAD6DC77FDB}"/>
              </a:ext>
            </a:extLst>
          </p:cNvPr>
          <p:cNvGrpSpPr/>
          <p:nvPr/>
        </p:nvGrpSpPr>
        <p:grpSpPr>
          <a:xfrm>
            <a:off x="573199" y="0"/>
            <a:ext cx="11045601" cy="6858000"/>
            <a:chOff x="573199" y="0"/>
            <a:chExt cx="11045601" cy="6858000"/>
          </a:xfrm>
        </p:grpSpPr>
        <p:sp>
          <p:nvSpPr>
            <p:cNvPr id="23" name="Speech Bubble: Oval 22">
              <a:extLst>
                <a:ext uri="{FF2B5EF4-FFF2-40B4-BE49-F238E27FC236}">
                  <a16:creationId xmlns="" xmlns:a16="http://schemas.microsoft.com/office/drawing/2014/main" id="{4696E621-094E-4BC5-9D21-03B92F5EE2C8}"/>
                </a:ext>
              </a:extLst>
            </p:cNvPr>
            <p:cNvSpPr/>
            <p:nvPr/>
          </p:nvSpPr>
          <p:spPr>
            <a:xfrm>
              <a:off x="573199" y="4268603"/>
              <a:ext cx="4925417" cy="2589397"/>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peech Bubble: Oval 24">
              <a:extLst>
                <a:ext uri="{FF2B5EF4-FFF2-40B4-BE49-F238E27FC236}">
                  <a16:creationId xmlns="" xmlns:a16="http://schemas.microsoft.com/office/drawing/2014/main" id="{2DDF97E3-B906-43E5-9A43-CD2817525EC8}"/>
                </a:ext>
              </a:extLst>
            </p:cNvPr>
            <p:cNvSpPr/>
            <p:nvPr/>
          </p:nvSpPr>
          <p:spPr>
            <a:xfrm>
              <a:off x="1846637" y="2106194"/>
              <a:ext cx="6795945" cy="3572775"/>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Oval 25">
              <a:extLst>
                <a:ext uri="{FF2B5EF4-FFF2-40B4-BE49-F238E27FC236}">
                  <a16:creationId xmlns="" xmlns:a16="http://schemas.microsoft.com/office/drawing/2014/main" id="{A5F84EDB-6201-49B9-A40C-D0BA33226F72}"/>
                </a:ext>
              </a:extLst>
            </p:cNvPr>
            <p:cNvSpPr/>
            <p:nvPr/>
          </p:nvSpPr>
          <p:spPr>
            <a:xfrm>
              <a:off x="3633254" y="0"/>
              <a:ext cx="7985546" cy="4198172"/>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The first Greek gods</a:t>
            </a:r>
          </a:p>
        </p:txBody>
      </p:sp>
      <p:sp>
        <p:nvSpPr>
          <p:cNvPr id="40" name="A"/>
          <p:cNvSpPr/>
          <p:nvPr/>
        </p:nvSpPr>
        <p:spPr>
          <a:xfrm>
            <a:off x="316950" y="2635836"/>
            <a:ext cx="1043940" cy="1440000"/>
          </a:xfrm>
          <a:custGeom>
            <a:avLst/>
            <a:gdLst/>
            <a:ahLst/>
            <a:cxnLst/>
            <a:rect l="l" t="t" r="r" b="b"/>
            <a:pathLst>
              <a:path w="1043940" h="1440000">
                <a:moveTo>
                  <a:pt x="509218" y="535468"/>
                </a:moveTo>
                <a:lnTo>
                  <a:pt x="509715" y="535468"/>
                </a:lnTo>
                <a:lnTo>
                  <a:pt x="600784" y="809172"/>
                </a:lnTo>
                <a:lnTo>
                  <a:pt x="418149" y="809172"/>
                </a:lnTo>
                <a:close/>
                <a:moveTo>
                  <a:pt x="511208" y="409564"/>
                </a:moveTo>
                <a:cubicBezTo>
                  <a:pt x="494289" y="409564"/>
                  <a:pt x="480686" y="409813"/>
                  <a:pt x="470402" y="410310"/>
                </a:cubicBezTo>
                <a:cubicBezTo>
                  <a:pt x="460117" y="410808"/>
                  <a:pt x="452072" y="411969"/>
                  <a:pt x="446266" y="413794"/>
                </a:cubicBezTo>
                <a:cubicBezTo>
                  <a:pt x="440460" y="415619"/>
                  <a:pt x="436230" y="418273"/>
                  <a:pt x="433576" y="421756"/>
                </a:cubicBezTo>
                <a:cubicBezTo>
                  <a:pt x="430922" y="425240"/>
                  <a:pt x="428600" y="429801"/>
                  <a:pt x="426609" y="435441"/>
                </a:cubicBezTo>
                <a:lnTo>
                  <a:pt x="228049" y="1006737"/>
                </a:lnTo>
                <a:cubicBezTo>
                  <a:pt x="224068" y="1018348"/>
                  <a:pt x="221580" y="1027638"/>
                  <a:pt x="220584" y="1034605"/>
                </a:cubicBezTo>
                <a:cubicBezTo>
                  <a:pt x="219589" y="1041572"/>
                  <a:pt x="220750" y="1046963"/>
                  <a:pt x="224068" y="1050778"/>
                </a:cubicBezTo>
                <a:cubicBezTo>
                  <a:pt x="227385" y="1054594"/>
                  <a:pt x="233357" y="1056999"/>
                  <a:pt x="241983" y="1057994"/>
                </a:cubicBezTo>
                <a:cubicBezTo>
                  <a:pt x="250609" y="1058989"/>
                  <a:pt x="262552" y="1059487"/>
                  <a:pt x="277813" y="1059487"/>
                </a:cubicBezTo>
                <a:cubicBezTo>
                  <a:pt x="292079" y="1059487"/>
                  <a:pt x="303608" y="1059155"/>
                  <a:pt x="312400" y="1058492"/>
                </a:cubicBezTo>
                <a:cubicBezTo>
                  <a:pt x="321191" y="1057828"/>
                  <a:pt x="327992" y="1056584"/>
                  <a:pt x="332803" y="1054759"/>
                </a:cubicBezTo>
                <a:cubicBezTo>
                  <a:pt x="337614" y="1052935"/>
                  <a:pt x="341097" y="1050446"/>
                  <a:pt x="343254" y="1047295"/>
                </a:cubicBezTo>
                <a:cubicBezTo>
                  <a:pt x="345410" y="1044143"/>
                  <a:pt x="347152" y="1040245"/>
                  <a:pt x="348479" y="1035600"/>
                </a:cubicBezTo>
                <a:lnTo>
                  <a:pt x="389286" y="909696"/>
                </a:lnTo>
                <a:lnTo>
                  <a:pt x="631141" y="909696"/>
                </a:lnTo>
                <a:lnTo>
                  <a:pt x="674436" y="1039084"/>
                </a:lnTo>
                <a:cubicBezTo>
                  <a:pt x="675763" y="1043397"/>
                  <a:pt x="677422" y="1046880"/>
                  <a:pt x="679412" y="1049534"/>
                </a:cubicBezTo>
                <a:cubicBezTo>
                  <a:pt x="681403" y="1052188"/>
                  <a:pt x="684886" y="1054262"/>
                  <a:pt x="689863" y="1055755"/>
                </a:cubicBezTo>
                <a:cubicBezTo>
                  <a:pt x="694839" y="1057248"/>
                  <a:pt x="702055" y="1058243"/>
                  <a:pt x="711510" y="1058741"/>
                </a:cubicBezTo>
                <a:cubicBezTo>
                  <a:pt x="720965" y="1059238"/>
                  <a:pt x="734153" y="1059487"/>
                  <a:pt x="751073" y="1059487"/>
                </a:cubicBezTo>
                <a:cubicBezTo>
                  <a:pt x="767329" y="1059487"/>
                  <a:pt x="780102" y="1059072"/>
                  <a:pt x="789391" y="1058243"/>
                </a:cubicBezTo>
                <a:cubicBezTo>
                  <a:pt x="798681" y="1057413"/>
                  <a:pt x="805150" y="1055257"/>
                  <a:pt x="808800" y="1051774"/>
                </a:cubicBezTo>
                <a:cubicBezTo>
                  <a:pt x="812449" y="1048290"/>
                  <a:pt x="813776" y="1043065"/>
                  <a:pt x="812781" y="1036098"/>
                </a:cubicBezTo>
                <a:cubicBezTo>
                  <a:pt x="811785" y="1029131"/>
                  <a:pt x="809297" y="1019676"/>
                  <a:pt x="805316" y="1007732"/>
                </a:cubicBezTo>
                <a:lnTo>
                  <a:pt x="606258" y="436934"/>
                </a:lnTo>
                <a:cubicBezTo>
                  <a:pt x="604268" y="430631"/>
                  <a:pt x="601863" y="425654"/>
                  <a:pt x="599043" y="422005"/>
                </a:cubicBezTo>
                <a:cubicBezTo>
                  <a:pt x="596223" y="418356"/>
                  <a:pt x="591578" y="415619"/>
                  <a:pt x="585109" y="413794"/>
                </a:cubicBezTo>
                <a:cubicBezTo>
                  <a:pt x="578639" y="411969"/>
                  <a:pt x="569599" y="410808"/>
                  <a:pt x="557987" y="410310"/>
                </a:cubicBezTo>
                <a:cubicBezTo>
                  <a:pt x="546375" y="409813"/>
                  <a:pt x="530782" y="409564"/>
                  <a:pt x="511208" y="409564"/>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0"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panose="02000000000000000000" pitchFamily="2" charset="0"/>
                <a:ea typeface="Roboto" panose="02000000000000000000" pitchFamily="2" charset="0"/>
              </a:rPr>
              <a:t>Twelve gods that were overthrown by the Olympians</a:t>
            </a:r>
          </a:p>
        </p:txBody>
      </p:sp>
      <p:sp>
        <p:nvSpPr>
          <p:cNvPr id="41" name="B"/>
          <p:cNvSpPr/>
          <p:nvPr/>
        </p:nvSpPr>
        <p:spPr>
          <a:xfrm>
            <a:off x="6321501" y="2635836"/>
            <a:ext cx="1043940" cy="1440000"/>
          </a:xfrm>
          <a:custGeom>
            <a:avLst/>
            <a:gdLst/>
            <a:ahLst/>
            <a:cxnLst/>
            <a:rect l="l" t="t" r="r" b="b"/>
            <a:pathLst>
              <a:path w="1043940" h="1440000">
                <a:moveTo>
                  <a:pt x="429224" y="773342"/>
                </a:moveTo>
                <a:lnTo>
                  <a:pt x="506857" y="773342"/>
                </a:lnTo>
                <a:cubicBezTo>
                  <a:pt x="530744" y="773342"/>
                  <a:pt x="550152" y="775498"/>
                  <a:pt x="565081" y="779811"/>
                </a:cubicBezTo>
                <a:cubicBezTo>
                  <a:pt x="580010" y="784124"/>
                  <a:pt x="592286" y="790262"/>
                  <a:pt x="601907" y="798224"/>
                </a:cubicBezTo>
                <a:cubicBezTo>
                  <a:pt x="611528" y="806186"/>
                  <a:pt x="618827" y="816056"/>
                  <a:pt x="623803" y="827834"/>
                </a:cubicBezTo>
                <a:cubicBezTo>
                  <a:pt x="628779" y="839611"/>
                  <a:pt x="631268" y="852965"/>
                  <a:pt x="631268" y="867894"/>
                </a:cubicBezTo>
                <a:cubicBezTo>
                  <a:pt x="631268" y="882160"/>
                  <a:pt x="628697" y="894850"/>
                  <a:pt x="623554" y="905964"/>
                </a:cubicBezTo>
                <a:cubicBezTo>
                  <a:pt x="618412" y="917078"/>
                  <a:pt x="611279" y="926367"/>
                  <a:pt x="602156" y="933832"/>
                </a:cubicBezTo>
                <a:cubicBezTo>
                  <a:pt x="593032" y="941297"/>
                  <a:pt x="582250" y="946937"/>
                  <a:pt x="569809" y="950752"/>
                </a:cubicBezTo>
                <a:cubicBezTo>
                  <a:pt x="557368" y="954567"/>
                  <a:pt x="542024" y="956475"/>
                  <a:pt x="523777" y="956475"/>
                </a:cubicBezTo>
                <a:lnTo>
                  <a:pt x="429224" y="956475"/>
                </a:lnTo>
                <a:close/>
                <a:moveTo>
                  <a:pt x="429224" y="510586"/>
                </a:moveTo>
                <a:lnTo>
                  <a:pt x="495411" y="510586"/>
                </a:lnTo>
                <a:cubicBezTo>
                  <a:pt x="515648" y="510586"/>
                  <a:pt x="531822" y="512410"/>
                  <a:pt x="543931" y="516060"/>
                </a:cubicBezTo>
                <a:cubicBezTo>
                  <a:pt x="556040" y="519709"/>
                  <a:pt x="566076" y="524934"/>
                  <a:pt x="574039" y="531735"/>
                </a:cubicBezTo>
                <a:cubicBezTo>
                  <a:pt x="582001" y="538537"/>
                  <a:pt x="587973" y="547080"/>
                  <a:pt x="591954" y="557364"/>
                </a:cubicBezTo>
                <a:cubicBezTo>
                  <a:pt x="595935" y="567649"/>
                  <a:pt x="597926" y="579260"/>
                  <a:pt x="597926" y="592199"/>
                </a:cubicBezTo>
                <a:cubicBezTo>
                  <a:pt x="597926" y="603811"/>
                  <a:pt x="596101" y="614842"/>
                  <a:pt x="592451" y="625293"/>
                </a:cubicBezTo>
                <a:cubicBezTo>
                  <a:pt x="588802" y="635743"/>
                  <a:pt x="583245" y="644867"/>
                  <a:pt x="575780" y="652663"/>
                </a:cubicBezTo>
                <a:cubicBezTo>
                  <a:pt x="568316" y="660459"/>
                  <a:pt x="558943" y="666597"/>
                  <a:pt x="547663" y="671076"/>
                </a:cubicBezTo>
                <a:cubicBezTo>
                  <a:pt x="536384" y="675555"/>
                  <a:pt x="521288" y="677794"/>
                  <a:pt x="502378" y="677794"/>
                </a:cubicBezTo>
                <a:lnTo>
                  <a:pt x="429224" y="677794"/>
                </a:lnTo>
                <a:close/>
                <a:moveTo>
                  <a:pt x="339648" y="412550"/>
                </a:moveTo>
                <a:cubicBezTo>
                  <a:pt x="328700" y="412550"/>
                  <a:pt x="319494" y="415784"/>
                  <a:pt x="312029" y="422254"/>
                </a:cubicBezTo>
                <a:cubicBezTo>
                  <a:pt x="304564" y="428723"/>
                  <a:pt x="300832" y="439257"/>
                  <a:pt x="300832" y="453854"/>
                </a:cubicBezTo>
                <a:lnTo>
                  <a:pt x="300832" y="1015197"/>
                </a:lnTo>
                <a:cubicBezTo>
                  <a:pt x="300832" y="1029794"/>
                  <a:pt x="304564" y="1040328"/>
                  <a:pt x="312029" y="1046797"/>
                </a:cubicBezTo>
                <a:cubicBezTo>
                  <a:pt x="319494" y="1053266"/>
                  <a:pt x="328700" y="1056501"/>
                  <a:pt x="339648" y="1056501"/>
                </a:cubicBezTo>
                <a:lnTo>
                  <a:pt x="510838" y="1056501"/>
                </a:lnTo>
                <a:cubicBezTo>
                  <a:pt x="536715" y="1056501"/>
                  <a:pt x="560188" y="1054925"/>
                  <a:pt x="581254" y="1051774"/>
                </a:cubicBezTo>
                <a:cubicBezTo>
                  <a:pt x="602321" y="1048622"/>
                  <a:pt x="622144" y="1043728"/>
                  <a:pt x="640723" y="1037093"/>
                </a:cubicBezTo>
                <a:cubicBezTo>
                  <a:pt x="659302" y="1030458"/>
                  <a:pt x="676304" y="1021998"/>
                  <a:pt x="691731" y="1011713"/>
                </a:cubicBezTo>
                <a:cubicBezTo>
                  <a:pt x="707158" y="1001429"/>
                  <a:pt x="720429" y="989153"/>
                  <a:pt x="731543" y="974887"/>
                </a:cubicBezTo>
                <a:cubicBezTo>
                  <a:pt x="742657" y="960622"/>
                  <a:pt x="751366" y="944199"/>
                  <a:pt x="757669" y="925621"/>
                </a:cubicBezTo>
                <a:cubicBezTo>
                  <a:pt x="763973" y="907042"/>
                  <a:pt x="767124" y="886307"/>
                  <a:pt x="767124" y="863415"/>
                </a:cubicBezTo>
                <a:cubicBezTo>
                  <a:pt x="767124" y="841519"/>
                  <a:pt x="763807" y="821779"/>
                  <a:pt x="757172" y="804196"/>
                </a:cubicBezTo>
                <a:cubicBezTo>
                  <a:pt x="750536" y="786612"/>
                  <a:pt x="741496" y="771268"/>
                  <a:pt x="730050" y="758164"/>
                </a:cubicBezTo>
                <a:cubicBezTo>
                  <a:pt x="718604" y="745059"/>
                  <a:pt x="705168" y="734360"/>
                  <a:pt x="689741" y="726066"/>
                </a:cubicBezTo>
                <a:cubicBezTo>
                  <a:pt x="674314" y="717771"/>
                  <a:pt x="657477" y="711966"/>
                  <a:pt x="639230" y="708648"/>
                </a:cubicBezTo>
                <a:cubicBezTo>
                  <a:pt x="653496" y="703340"/>
                  <a:pt x="666186" y="696373"/>
                  <a:pt x="677300" y="687747"/>
                </a:cubicBezTo>
                <a:cubicBezTo>
                  <a:pt x="688414" y="679121"/>
                  <a:pt x="697786" y="669168"/>
                  <a:pt x="705417" y="657888"/>
                </a:cubicBezTo>
                <a:cubicBezTo>
                  <a:pt x="713047" y="646608"/>
                  <a:pt x="718853" y="634084"/>
                  <a:pt x="722834" y="620316"/>
                </a:cubicBezTo>
                <a:cubicBezTo>
                  <a:pt x="726815" y="606548"/>
                  <a:pt x="728806" y="591867"/>
                  <a:pt x="728806" y="576275"/>
                </a:cubicBezTo>
                <a:cubicBezTo>
                  <a:pt x="728806" y="548407"/>
                  <a:pt x="723829" y="524188"/>
                  <a:pt x="713877" y="503619"/>
                </a:cubicBezTo>
                <a:cubicBezTo>
                  <a:pt x="703924" y="483049"/>
                  <a:pt x="689575" y="466046"/>
                  <a:pt x="670830" y="452610"/>
                </a:cubicBezTo>
                <a:cubicBezTo>
                  <a:pt x="652086" y="439174"/>
                  <a:pt x="629028" y="429138"/>
                  <a:pt x="601658" y="422503"/>
                </a:cubicBezTo>
                <a:cubicBezTo>
                  <a:pt x="574287" y="415867"/>
                  <a:pt x="540862" y="412550"/>
                  <a:pt x="501383"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4" name="C_answer"/>
          <p:cNvSpPr/>
          <p:nvPr/>
        </p:nvSpPr>
        <p:spPr>
          <a:xfrm>
            <a:off x="1476340"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The parents of Zeus</a:t>
            </a:r>
          </a:p>
        </p:txBody>
      </p:sp>
      <p:sp>
        <p:nvSpPr>
          <p:cNvPr id="42" name="C"/>
          <p:cNvSpPr/>
          <p:nvPr/>
        </p:nvSpPr>
        <p:spPr>
          <a:xfrm>
            <a:off x="316951" y="4178497"/>
            <a:ext cx="1043940" cy="1440000"/>
          </a:xfrm>
          <a:custGeom>
            <a:avLst/>
            <a:gdLst/>
            <a:ahLst/>
            <a:cxnLst/>
            <a:rect l="l" t="t" r="r" b="b"/>
            <a:pathLst>
              <a:path w="1043940" h="1440000">
                <a:moveTo>
                  <a:pt x="584439" y="402099"/>
                </a:moveTo>
                <a:cubicBezTo>
                  <a:pt x="540314" y="402099"/>
                  <a:pt x="499922" y="409564"/>
                  <a:pt x="463263" y="424493"/>
                </a:cubicBezTo>
                <a:cubicBezTo>
                  <a:pt x="426603" y="439423"/>
                  <a:pt x="395168" y="461319"/>
                  <a:pt x="368959" y="490182"/>
                </a:cubicBezTo>
                <a:cubicBezTo>
                  <a:pt x="342750" y="519046"/>
                  <a:pt x="322346" y="554710"/>
                  <a:pt x="307749" y="597176"/>
                </a:cubicBezTo>
                <a:cubicBezTo>
                  <a:pt x="293151" y="639641"/>
                  <a:pt x="285852" y="688245"/>
                  <a:pt x="285852" y="742986"/>
                </a:cubicBezTo>
                <a:cubicBezTo>
                  <a:pt x="285852" y="796731"/>
                  <a:pt x="292488" y="843841"/>
                  <a:pt x="305758" y="884316"/>
                </a:cubicBezTo>
                <a:cubicBezTo>
                  <a:pt x="319029" y="924791"/>
                  <a:pt x="338105" y="958548"/>
                  <a:pt x="362987" y="985587"/>
                </a:cubicBezTo>
                <a:cubicBezTo>
                  <a:pt x="387869" y="1012626"/>
                  <a:pt x="418060" y="1032946"/>
                  <a:pt x="453558" y="1046548"/>
                </a:cubicBezTo>
                <a:cubicBezTo>
                  <a:pt x="489057" y="1060151"/>
                  <a:pt x="528869" y="1066952"/>
                  <a:pt x="572993" y="1066952"/>
                </a:cubicBezTo>
                <a:cubicBezTo>
                  <a:pt x="595553" y="1066952"/>
                  <a:pt x="616537" y="1065127"/>
                  <a:pt x="635945" y="1061478"/>
                </a:cubicBezTo>
                <a:cubicBezTo>
                  <a:pt x="655353" y="1057828"/>
                  <a:pt x="672605" y="1053267"/>
                  <a:pt x="687700" y="1047792"/>
                </a:cubicBezTo>
                <a:cubicBezTo>
                  <a:pt x="702795" y="1042318"/>
                  <a:pt x="715568" y="1036595"/>
                  <a:pt x="726019" y="1030624"/>
                </a:cubicBezTo>
                <a:cubicBezTo>
                  <a:pt x="736469" y="1024652"/>
                  <a:pt x="743519" y="1019759"/>
                  <a:pt x="747168" y="1015943"/>
                </a:cubicBezTo>
                <a:cubicBezTo>
                  <a:pt x="750818" y="1012128"/>
                  <a:pt x="753472" y="1008727"/>
                  <a:pt x="755131" y="1005742"/>
                </a:cubicBezTo>
                <a:cubicBezTo>
                  <a:pt x="756790" y="1002756"/>
                  <a:pt x="758117" y="999189"/>
                  <a:pt x="759112" y="995042"/>
                </a:cubicBezTo>
                <a:cubicBezTo>
                  <a:pt x="760107" y="990895"/>
                  <a:pt x="760854" y="985919"/>
                  <a:pt x="761351" y="980113"/>
                </a:cubicBezTo>
                <a:cubicBezTo>
                  <a:pt x="761849" y="974307"/>
                  <a:pt x="762098" y="967257"/>
                  <a:pt x="762098" y="958963"/>
                </a:cubicBezTo>
                <a:cubicBezTo>
                  <a:pt x="762098" y="947020"/>
                  <a:pt x="761766" y="937481"/>
                  <a:pt x="761103" y="930348"/>
                </a:cubicBezTo>
                <a:cubicBezTo>
                  <a:pt x="760439" y="923216"/>
                  <a:pt x="759444" y="917659"/>
                  <a:pt x="758117" y="913677"/>
                </a:cubicBezTo>
                <a:cubicBezTo>
                  <a:pt x="756790" y="909696"/>
                  <a:pt x="755131" y="907042"/>
                  <a:pt x="753140" y="905715"/>
                </a:cubicBezTo>
                <a:cubicBezTo>
                  <a:pt x="751150" y="904388"/>
                  <a:pt x="748496" y="903725"/>
                  <a:pt x="745178" y="903725"/>
                </a:cubicBezTo>
                <a:cubicBezTo>
                  <a:pt x="740865" y="903725"/>
                  <a:pt x="734810" y="906379"/>
                  <a:pt x="727014" y="911687"/>
                </a:cubicBezTo>
                <a:cubicBezTo>
                  <a:pt x="719217" y="916995"/>
                  <a:pt x="709265" y="922967"/>
                  <a:pt x="697155" y="929602"/>
                </a:cubicBezTo>
                <a:cubicBezTo>
                  <a:pt x="685046" y="936237"/>
                  <a:pt x="670531" y="942292"/>
                  <a:pt x="653611" y="947766"/>
                </a:cubicBezTo>
                <a:cubicBezTo>
                  <a:pt x="636691" y="953240"/>
                  <a:pt x="616620" y="955977"/>
                  <a:pt x="593396" y="955977"/>
                </a:cubicBezTo>
                <a:cubicBezTo>
                  <a:pt x="567851" y="955977"/>
                  <a:pt x="544876" y="951581"/>
                  <a:pt x="524473" y="942790"/>
                </a:cubicBezTo>
                <a:cubicBezTo>
                  <a:pt x="504069" y="933998"/>
                  <a:pt x="486652" y="920644"/>
                  <a:pt x="472220" y="902729"/>
                </a:cubicBezTo>
                <a:cubicBezTo>
                  <a:pt x="457788" y="884814"/>
                  <a:pt x="446674" y="862005"/>
                  <a:pt x="438878" y="834303"/>
                </a:cubicBezTo>
                <a:cubicBezTo>
                  <a:pt x="431082" y="806601"/>
                  <a:pt x="427183" y="773839"/>
                  <a:pt x="427183" y="736018"/>
                </a:cubicBezTo>
                <a:cubicBezTo>
                  <a:pt x="427183" y="701515"/>
                  <a:pt x="430833" y="670495"/>
                  <a:pt x="438132" y="642959"/>
                </a:cubicBezTo>
                <a:cubicBezTo>
                  <a:pt x="445430" y="615423"/>
                  <a:pt x="456130" y="591950"/>
                  <a:pt x="470230" y="572542"/>
                </a:cubicBezTo>
                <a:cubicBezTo>
                  <a:pt x="484329" y="553134"/>
                  <a:pt x="501415" y="538205"/>
                  <a:pt x="521487" y="527754"/>
                </a:cubicBezTo>
                <a:cubicBezTo>
                  <a:pt x="541559" y="517304"/>
                  <a:pt x="564367" y="512079"/>
                  <a:pt x="589913" y="512079"/>
                </a:cubicBezTo>
                <a:cubicBezTo>
                  <a:pt x="613136" y="512079"/>
                  <a:pt x="633125" y="514982"/>
                  <a:pt x="649879" y="520787"/>
                </a:cubicBezTo>
                <a:cubicBezTo>
                  <a:pt x="666633" y="526593"/>
                  <a:pt x="681065" y="533063"/>
                  <a:pt x="693174" y="540196"/>
                </a:cubicBezTo>
                <a:cubicBezTo>
                  <a:pt x="705283" y="547328"/>
                  <a:pt x="715153" y="553798"/>
                  <a:pt x="722784" y="559604"/>
                </a:cubicBezTo>
                <a:cubicBezTo>
                  <a:pt x="730414" y="565410"/>
                  <a:pt x="736718" y="568312"/>
                  <a:pt x="741694" y="568312"/>
                </a:cubicBezTo>
                <a:cubicBezTo>
                  <a:pt x="744680" y="568312"/>
                  <a:pt x="747334" y="567317"/>
                  <a:pt x="749657" y="565327"/>
                </a:cubicBezTo>
                <a:cubicBezTo>
                  <a:pt x="751979" y="563336"/>
                  <a:pt x="753970" y="560184"/>
                  <a:pt x="755628" y="555871"/>
                </a:cubicBezTo>
                <a:cubicBezTo>
                  <a:pt x="757287" y="551558"/>
                  <a:pt x="758448" y="545918"/>
                  <a:pt x="759112" y="538951"/>
                </a:cubicBezTo>
                <a:cubicBezTo>
                  <a:pt x="759775" y="531984"/>
                  <a:pt x="760107" y="523524"/>
                  <a:pt x="760107" y="513572"/>
                </a:cubicBezTo>
                <a:cubicBezTo>
                  <a:pt x="760107" y="504282"/>
                  <a:pt x="759858" y="496486"/>
                  <a:pt x="759361" y="490182"/>
                </a:cubicBezTo>
                <a:cubicBezTo>
                  <a:pt x="758863" y="483879"/>
                  <a:pt x="758117" y="478405"/>
                  <a:pt x="757121" y="473760"/>
                </a:cubicBezTo>
                <a:cubicBezTo>
                  <a:pt x="756126" y="469115"/>
                  <a:pt x="754799" y="465300"/>
                  <a:pt x="753140" y="462314"/>
                </a:cubicBezTo>
                <a:cubicBezTo>
                  <a:pt x="751481" y="459328"/>
                  <a:pt x="748413" y="455596"/>
                  <a:pt x="743934" y="451117"/>
                </a:cubicBezTo>
                <a:cubicBezTo>
                  <a:pt x="739455" y="446638"/>
                  <a:pt x="731576" y="441247"/>
                  <a:pt x="720296" y="434944"/>
                </a:cubicBezTo>
                <a:cubicBezTo>
                  <a:pt x="709016" y="428640"/>
                  <a:pt x="696326" y="423083"/>
                  <a:pt x="682226" y="418273"/>
                </a:cubicBezTo>
                <a:cubicBezTo>
                  <a:pt x="668126" y="413462"/>
                  <a:pt x="652782" y="409564"/>
                  <a:pt x="636194" y="406578"/>
                </a:cubicBezTo>
                <a:cubicBezTo>
                  <a:pt x="619606" y="403592"/>
                  <a:pt x="602354" y="402099"/>
                  <a:pt x="584439" y="402099"/>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8" name="D_answer"/>
          <p:cNvSpPr/>
          <p:nvPr/>
        </p:nvSpPr>
        <p:spPr>
          <a:xfrm>
            <a:off x="7480891"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Roboto" panose="02000000000000000000" pitchFamily="2" charset="0"/>
                <a:ea typeface="Roboto" panose="02000000000000000000" pitchFamily="2" charset="0"/>
              </a:rPr>
              <a:t>All of them</a:t>
            </a:r>
          </a:p>
        </p:txBody>
      </p:sp>
      <p:sp>
        <p:nvSpPr>
          <p:cNvPr id="43" name="D"/>
          <p:cNvSpPr/>
          <p:nvPr/>
        </p:nvSpPr>
        <p:spPr>
          <a:xfrm>
            <a:off x="6321501" y="4178497"/>
            <a:ext cx="1043940" cy="1440000"/>
          </a:xfrm>
          <a:custGeom>
            <a:avLst/>
            <a:gdLst/>
            <a:ahLst/>
            <a:cxnLst/>
            <a:rect l="l" t="t" r="r" b="b"/>
            <a:pathLst>
              <a:path w="1043940" h="1440000">
                <a:moveTo>
                  <a:pt x="395528" y="515065"/>
                </a:moveTo>
                <a:lnTo>
                  <a:pt x="461714" y="515065"/>
                </a:lnTo>
                <a:cubicBezTo>
                  <a:pt x="501858" y="515065"/>
                  <a:pt x="534288" y="520456"/>
                  <a:pt x="559004" y="531238"/>
                </a:cubicBezTo>
                <a:cubicBezTo>
                  <a:pt x="583720" y="542020"/>
                  <a:pt x="603958" y="557032"/>
                  <a:pt x="619716" y="576275"/>
                </a:cubicBezTo>
                <a:cubicBezTo>
                  <a:pt x="635475" y="595517"/>
                  <a:pt x="646921" y="618243"/>
                  <a:pt x="654054" y="644452"/>
                </a:cubicBezTo>
                <a:cubicBezTo>
                  <a:pt x="661187" y="670661"/>
                  <a:pt x="664753" y="699027"/>
                  <a:pt x="664753" y="729549"/>
                </a:cubicBezTo>
                <a:cubicBezTo>
                  <a:pt x="664753" y="766707"/>
                  <a:pt x="660689" y="799219"/>
                  <a:pt x="652561" y="827087"/>
                </a:cubicBezTo>
                <a:cubicBezTo>
                  <a:pt x="644433" y="854955"/>
                  <a:pt x="632157" y="878262"/>
                  <a:pt x="615735" y="897006"/>
                </a:cubicBezTo>
                <a:cubicBezTo>
                  <a:pt x="599313" y="915751"/>
                  <a:pt x="578827" y="929768"/>
                  <a:pt x="554276" y="939057"/>
                </a:cubicBezTo>
                <a:cubicBezTo>
                  <a:pt x="529726" y="948347"/>
                  <a:pt x="499535" y="952991"/>
                  <a:pt x="463705" y="952991"/>
                </a:cubicBezTo>
                <a:lnTo>
                  <a:pt x="395528" y="952991"/>
                </a:lnTo>
                <a:close/>
                <a:moveTo>
                  <a:pt x="303961" y="412550"/>
                </a:moveTo>
                <a:cubicBezTo>
                  <a:pt x="293013" y="412550"/>
                  <a:pt x="283807" y="415785"/>
                  <a:pt x="276342" y="422254"/>
                </a:cubicBezTo>
                <a:cubicBezTo>
                  <a:pt x="268877" y="428723"/>
                  <a:pt x="265145" y="439257"/>
                  <a:pt x="265145" y="453854"/>
                </a:cubicBezTo>
                <a:lnTo>
                  <a:pt x="265145" y="1015197"/>
                </a:lnTo>
                <a:cubicBezTo>
                  <a:pt x="265145" y="1029794"/>
                  <a:pt x="268877" y="1040328"/>
                  <a:pt x="276342" y="1046797"/>
                </a:cubicBezTo>
                <a:cubicBezTo>
                  <a:pt x="283807" y="1053267"/>
                  <a:pt x="293013" y="1056501"/>
                  <a:pt x="303961" y="1056501"/>
                </a:cubicBezTo>
                <a:lnTo>
                  <a:pt x="457733" y="1056501"/>
                </a:lnTo>
                <a:cubicBezTo>
                  <a:pt x="514796" y="1056501"/>
                  <a:pt x="563980" y="1050281"/>
                  <a:pt x="605285" y="1037840"/>
                </a:cubicBezTo>
                <a:cubicBezTo>
                  <a:pt x="646589" y="1025398"/>
                  <a:pt x="681673" y="1005907"/>
                  <a:pt x="710536" y="979366"/>
                </a:cubicBezTo>
                <a:cubicBezTo>
                  <a:pt x="739400" y="952825"/>
                  <a:pt x="761545" y="918571"/>
                  <a:pt x="776972" y="876603"/>
                </a:cubicBezTo>
                <a:cubicBezTo>
                  <a:pt x="792399" y="834635"/>
                  <a:pt x="800112" y="784124"/>
                  <a:pt x="800112" y="725070"/>
                </a:cubicBezTo>
                <a:cubicBezTo>
                  <a:pt x="800112" y="673979"/>
                  <a:pt x="792979" y="629025"/>
                  <a:pt x="778714" y="590209"/>
                </a:cubicBezTo>
                <a:cubicBezTo>
                  <a:pt x="764448" y="551393"/>
                  <a:pt x="743630" y="518797"/>
                  <a:pt x="716259" y="492422"/>
                </a:cubicBezTo>
                <a:cubicBezTo>
                  <a:pt x="688889" y="466047"/>
                  <a:pt x="655215" y="446141"/>
                  <a:pt x="615238" y="432704"/>
                </a:cubicBezTo>
                <a:cubicBezTo>
                  <a:pt x="575260" y="419268"/>
                  <a:pt x="526574" y="412550"/>
                  <a:pt x="469179"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51" name="Question box"/>
          <p:cNvSpPr/>
          <p:nvPr/>
        </p:nvSpPr>
        <p:spPr>
          <a:xfrm>
            <a:off x="316951" y="306052"/>
            <a:ext cx="11520000" cy="2160000"/>
          </a:xfrm>
          <a:prstGeom prst="roundRect">
            <a:avLst/>
          </a:pr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latin typeface="Roboto Medium" panose="02000000000000000000" pitchFamily="2" charset="0"/>
                <a:ea typeface="Roboto Medium" panose="02000000000000000000" pitchFamily="2" charset="0"/>
              </a:rPr>
              <a:t>3.Who were the Titans?</a:t>
            </a:r>
          </a:p>
        </p:txBody>
      </p:sp>
    </p:spTree>
    <p:extLst>
      <p:ext uri="{BB962C8B-B14F-4D97-AF65-F5344CB8AC3E}">
        <p14:creationId xmlns="" xmlns:p14="http://schemas.microsoft.com/office/powerpoint/2010/main" val="11486956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50" fill="hold"/>
                                        <p:tgtEl>
                                          <p:spTgt spid="24"/>
                                        </p:tgtEl>
                                        <p:attrNameLst>
                                          <p:attrName>fillcolor</p:attrName>
                                        </p:attrNameLst>
                                      </p:cBhvr>
                                      <p:to>
                                        <a:srgbClr val="FF0000"/>
                                      </p:to>
                                    </p:animClr>
                                    <p:set>
                                      <p:cBhvr>
                                        <p:cTn id="7" dur="250" fill="hold"/>
                                        <p:tgtEl>
                                          <p:spTgt spid="24"/>
                                        </p:tgtEl>
                                        <p:attrNameLst>
                                          <p:attrName>fill.type</p:attrName>
                                        </p:attrNameLst>
                                      </p:cBhvr>
                                      <p:to>
                                        <p:strVal val="solid"/>
                                      </p:to>
                                    </p:set>
                                    <p:set>
                                      <p:cBhvr>
                                        <p:cTn id="8" dur="250" fill="hold"/>
                                        <p:tgtEl>
                                          <p:spTgt spid="2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50" fill="hold"/>
                                        <p:tgtEl>
                                          <p:spTgt spid="40"/>
                                        </p:tgtEl>
                                        <p:attrNameLst>
                                          <p:attrName>fillcolor</p:attrName>
                                        </p:attrNameLst>
                                      </p:cBhvr>
                                      <p:to>
                                        <a:srgbClr val="FF0000"/>
                                      </p:to>
                                    </p:animClr>
                                    <p:set>
                                      <p:cBhvr>
                                        <p:cTn id="11" dur="250" fill="hold"/>
                                        <p:tgtEl>
                                          <p:spTgt spid="40"/>
                                        </p:tgtEl>
                                        <p:attrNameLst>
                                          <p:attrName>fill.type</p:attrName>
                                        </p:attrNameLst>
                                      </p:cBhvr>
                                      <p:to>
                                        <p:strVal val="solid"/>
                                      </p:to>
                                    </p:set>
                                    <p:set>
                                      <p:cBhvr>
                                        <p:cTn id="12" dur="250" fill="hold"/>
                                        <p:tgtEl>
                                          <p:spTgt spid="4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13" restart="whenNotActive" fill="hold" evtFilter="cancelBubble" nodeType="interactiveSeq">
                <p:stCondLst>
                  <p:cond evt="onClick" delay="0">
                    <p:tgtEl>
                      <p:spTgt spid="30"/>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30"/>
                                        </p:tgtEl>
                                        <p:attrNameLst>
                                          <p:attrName>fillcolor</p:attrName>
                                        </p:attrNameLst>
                                      </p:cBhvr>
                                      <p:to>
                                        <a:srgbClr val="FF0000"/>
                                      </p:to>
                                    </p:animClr>
                                    <p:set>
                                      <p:cBhvr>
                                        <p:cTn id="18" dur="250" fill="hold"/>
                                        <p:tgtEl>
                                          <p:spTgt spid="30"/>
                                        </p:tgtEl>
                                        <p:attrNameLst>
                                          <p:attrName>fill.type</p:attrName>
                                        </p:attrNameLst>
                                      </p:cBhvr>
                                      <p:to>
                                        <p:strVal val="solid"/>
                                      </p:to>
                                    </p:set>
                                    <p:set>
                                      <p:cBhvr>
                                        <p:cTn id="19" dur="250" fill="hold"/>
                                        <p:tgtEl>
                                          <p:spTgt spid="30"/>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50" fill="hold"/>
                                        <p:tgtEl>
                                          <p:spTgt spid="41"/>
                                        </p:tgtEl>
                                        <p:attrNameLst>
                                          <p:attrName>fillcolor</p:attrName>
                                        </p:attrNameLst>
                                      </p:cBhvr>
                                      <p:to>
                                        <a:srgbClr val="FF0000"/>
                                      </p:to>
                                    </p:animClr>
                                    <p:set>
                                      <p:cBhvr>
                                        <p:cTn id="22" dur="250" fill="hold"/>
                                        <p:tgtEl>
                                          <p:spTgt spid="41"/>
                                        </p:tgtEl>
                                        <p:attrNameLst>
                                          <p:attrName>fill.type</p:attrName>
                                        </p:attrNameLst>
                                      </p:cBhvr>
                                      <p:to>
                                        <p:strVal val="solid"/>
                                      </p:to>
                                    </p:set>
                                    <p:set>
                                      <p:cBhvr>
                                        <p:cTn id="23" dur="250" fill="hold"/>
                                        <p:tgtEl>
                                          <p:spTgt spid="41"/>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38"/>
                                        </p:tgtEl>
                                        <p:attrNameLst>
                                          <p:attrName>fillcolor</p:attrName>
                                        </p:attrNameLst>
                                      </p:cBhvr>
                                      <p:to>
                                        <a:srgbClr val="00B050"/>
                                      </p:to>
                                    </p:animClr>
                                    <p:set>
                                      <p:cBhvr>
                                        <p:cTn id="29" dur="250" fill="hold"/>
                                        <p:tgtEl>
                                          <p:spTgt spid="38"/>
                                        </p:tgtEl>
                                        <p:attrNameLst>
                                          <p:attrName>fill.type</p:attrName>
                                        </p:attrNameLst>
                                      </p:cBhvr>
                                      <p:to>
                                        <p:strVal val="solid"/>
                                      </p:to>
                                    </p:set>
                                    <p:set>
                                      <p:cBhvr>
                                        <p:cTn id="30" dur="250" fill="hold"/>
                                        <p:tgtEl>
                                          <p:spTgt spid="38"/>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50" fill="hold"/>
                                        <p:tgtEl>
                                          <p:spTgt spid="43"/>
                                        </p:tgtEl>
                                        <p:attrNameLst>
                                          <p:attrName>fillcolor</p:attrName>
                                        </p:attrNameLst>
                                      </p:cBhvr>
                                      <p:to>
                                        <a:srgbClr val="00B050"/>
                                      </p:to>
                                    </p:animClr>
                                    <p:set>
                                      <p:cBhvr>
                                        <p:cTn id="33" dur="250" fill="hold"/>
                                        <p:tgtEl>
                                          <p:spTgt spid="43"/>
                                        </p:tgtEl>
                                        <p:attrNameLst>
                                          <p:attrName>fill.type</p:attrName>
                                        </p:attrNameLst>
                                      </p:cBhvr>
                                      <p:to>
                                        <p:strVal val="solid"/>
                                      </p:to>
                                    </p:set>
                                    <p:set>
                                      <p:cBhvr>
                                        <p:cTn id="34" dur="250" fill="hold"/>
                                        <p:tgtEl>
                                          <p:spTgt spid="43"/>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35" restart="whenNotActive" fill="hold" evtFilter="cancelBubble" nodeType="interactiveSeq">
                <p:stCondLst>
                  <p:cond evt="onClick" delay="0">
                    <p:tgtEl>
                      <p:spTgt spid="34"/>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42"/>
                                        </p:tgtEl>
                                        <p:attrNameLst>
                                          <p:attrName>fillcolor</p:attrName>
                                        </p:attrNameLst>
                                      </p:cBhvr>
                                      <p:to>
                                        <a:srgbClr val="FF0000"/>
                                      </p:to>
                                    </p:animClr>
                                    <p:set>
                                      <p:cBhvr>
                                        <p:cTn id="40" dur="250" fill="hold"/>
                                        <p:tgtEl>
                                          <p:spTgt spid="42"/>
                                        </p:tgtEl>
                                        <p:attrNameLst>
                                          <p:attrName>fill.type</p:attrName>
                                        </p:attrNameLst>
                                      </p:cBhvr>
                                      <p:to>
                                        <p:strVal val="solid"/>
                                      </p:to>
                                    </p:set>
                                    <p:set>
                                      <p:cBhvr>
                                        <p:cTn id="41" dur="250" fill="hold"/>
                                        <p:tgtEl>
                                          <p:spTgt spid="42"/>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50" fill="hold"/>
                                        <p:tgtEl>
                                          <p:spTgt spid="34"/>
                                        </p:tgtEl>
                                        <p:attrNameLst>
                                          <p:attrName>fillcolor</p:attrName>
                                        </p:attrNameLst>
                                      </p:cBhvr>
                                      <p:to>
                                        <a:srgbClr val="FF0000"/>
                                      </p:to>
                                    </p:animClr>
                                    <p:set>
                                      <p:cBhvr>
                                        <p:cTn id="44" dur="250" fill="hold"/>
                                        <p:tgtEl>
                                          <p:spTgt spid="34"/>
                                        </p:tgtEl>
                                        <p:attrNameLst>
                                          <p:attrName>fill.type</p:attrName>
                                        </p:attrNameLst>
                                      </p:cBhvr>
                                      <p:to>
                                        <p:strVal val="solid"/>
                                      </p:to>
                                    </p:set>
                                    <p:set>
                                      <p:cBhvr>
                                        <p:cTn id="45" dur="25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3">
            <a:extLst>
              <a:ext uri="{FF2B5EF4-FFF2-40B4-BE49-F238E27FC236}">
                <a16:creationId xmlns="" xmlns:a16="http://schemas.microsoft.com/office/drawing/2014/main" id="{0F5389BC-967A-4FE8-A17C-B28608620977}"/>
              </a:ext>
            </a:extLst>
          </p:cNvPr>
          <p:cNvSpPr/>
          <p:nvPr/>
        </p:nvSpPr>
        <p:spPr>
          <a:xfrm>
            <a:off x="718004" y="1720840"/>
            <a:ext cx="10755992" cy="3416320"/>
          </a:xfrm>
          <a:prstGeom prst="rect">
            <a:avLst/>
          </a:prstGeom>
        </p:spPr>
        <p:txBody>
          <a:bodyPr wrap="square">
            <a:spAutoFit/>
          </a:bodyPr>
          <a:lstStyle/>
          <a:p>
            <a:pPr indent="457200"/>
            <a:r>
              <a:rPr lang="en-US" sz="3600" b="1" spc="300" dirty="0">
                <a:solidFill>
                  <a:schemeClr val="bg1"/>
                </a:solidFill>
                <a:latin typeface="Roboto" panose="02000000000000000000" pitchFamily="2" charset="0"/>
                <a:ea typeface="Roboto" panose="02000000000000000000" pitchFamily="2" charset="0"/>
              </a:rPr>
              <a:t>The Titans </a:t>
            </a:r>
            <a:r>
              <a:rPr lang="en-US" sz="3600" spc="300" dirty="0">
                <a:solidFill>
                  <a:schemeClr val="bg1"/>
                </a:solidFill>
                <a:latin typeface="Roboto" panose="02000000000000000000" pitchFamily="2" charset="0"/>
                <a:ea typeface="Roboto" panose="02000000000000000000" pitchFamily="2" charset="0"/>
              </a:rPr>
              <a:t>were the first or elder gods. There were twelve of them including the parents of Zeus, Cronus and Rhea. They ruled during what was called the golden age. They were overthrown by their children, led by Zeus.</a:t>
            </a:r>
          </a:p>
        </p:txBody>
      </p:sp>
    </p:spTree>
    <p:extLst>
      <p:ext uri="{BB962C8B-B14F-4D97-AF65-F5344CB8AC3E}">
        <p14:creationId xmlns="" xmlns:p14="http://schemas.microsoft.com/office/powerpoint/2010/main" val="21008886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956910F7-87A6-42C9-9F15-AAAD6DC77FDB}"/>
              </a:ext>
            </a:extLst>
          </p:cNvPr>
          <p:cNvGrpSpPr/>
          <p:nvPr/>
        </p:nvGrpSpPr>
        <p:grpSpPr>
          <a:xfrm>
            <a:off x="573199" y="0"/>
            <a:ext cx="11045601" cy="6858000"/>
            <a:chOff x="573199" y="0"/>
            <a:chExt cx="11045601" cy="6858000"/>
          </a:xfrm>
        </p:grpSpPr>
        <p:sp>
          <p:nvSpPr>
            <p:cNvPr id="23" name="Speech Bubble: Oval 22">
              <a:extLst>
                <a:ext uri="{FF2B5EF4-FFF2-40B4-BE49-F238E27FC236}">
                  <a16:creationId xmlns="" xmlns:a16="http://schemas.microsoft.com/office/drawing/2014/main" id="{4696E621-094E-4BC5-9D21-03B92F5EE2C8}"/>
                </a:ext>
              </a:extLst>
            </p:cNvPr>
            <p:cNvSpPr/>
            <p:nvPr/>
          </p:nvSpPr>
          <p:spPr>
            <a:xfrm>
              <a:off x="573199" y="4268603"/>
              <a:ext cx="4925417" cy="2589397"/>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peech Bubble: Oval 24">
              <a:extLst>
                <a:ext uri="{FF2B5EF4-FFF2-40B4-BE49-F238E27FC236}">
                  <a16:creationId xmlns="" xmlns:a16="http://schemas.microsoft.com/office/drawing/2014/main" id="{2DDF97E3-B906-43E5-9A43-CD2817525EC8}"/>
                </a:ext>
              </a:extLst>
            </p:cNvPr>
            <p:cNvSpPr/>
            <p:nvPr/>
          </p:nvSpPr>
          <p:spPr>
            <a:xfrm>
              <a:off x="1846637" y="2106194"/>
              <a:ext cx="6795945" cy="3572775"/>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Oval 25">
              <a:extLst>
                <a:ext uri="{FF2B5EF4-FFF2-40B4-BE49-F238E27FC236}">
                  <a16:creationId xmlns="" xmlns:a16="http://schemas.microsoft.com/office/drawing/2014/main" id="{A5F84EDB-6201-49B9-A40C-D0BA33226F72}"/>
                </a:ext>
              </a:extLst>
            </p:cNvPr>
            <p:cNvSpPr/>
            <p:nvPr/>
          </p:nvSpPr>
          <p:spPr>
            <a:xfrm>
              <a:off x="3633254" y="0"/>
              <a:ext cx="7985546" cy="4198172"/>
            </a:xfrm>
            <a:prstGeom prst="wedgeEllipseCallout">
              <a:avLst>
                <a:gd name="adj1" fmla="val -48493"/>
                <a:gd name="adj2" fmla="val 54385"/>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panose="02000000000000000000" pitchFamily="2" charset="0"/>
                <a:ea typeface="Roboto" panose="02000000000000000000" pitchFamily="2" charset="0"/>
              </a:rPr>
              <a:t>Goddess of family and marriage who was queen of the gods</a:t>
            </a:r>
          </a:p>
        </p:txBody>
      </p:sp>
      <p:sp>
        <p:nvSpPr>
          <p:cNvPr id="40" name="A"/>
          <p:cNvSpPr/>
          <p:nvPr/>
        </p:nvSpPr>
        <p:spPr>
          <a:xfrm>
            <a:off x="316950" y="2635836"/>
            <a:ext cx="1043940" cy="1440000"/>
          </a:xfrm>
          <a:custGeom>
            <a:avLst/>
            <a:gdLst/>
            <a:ahLst/>
            <a:cxnLst/>
            <a:rect l="l" t="t" r="r" b="b"/>
            <a:pathLst>
              <a:path w="1043940" h="1440000">
                <a:moveTo>
                  <a:pt x="509218" y="535468"/>
                </a:moveTo>
                <a:lnTo>
                  <a:pt x="509715" y="535468"/>
                </a:lnTo>
                <a:lnTo>
                  <a:pt x="600784" y="809172"/>
                </a:lnTo>
                <a:lnTo>
                  <a:pt x="418149" y="809172"/>
                </a:lnTo>
                <a:close/>
                <a:moveTo>
                  <a:pt x="511208" y="409564"/>
                </a:moveTo>
                <a:cubicBezTo>
                  <a:pt x="494289" y="409564"/>
                  <a:pt x="480686" y="409813"/>
                  <a:pt x="470402" y="410310"/>
                </a:cubicBezTo>
                <a:cubicBezTo>
                  <a:pt x="460117" y="410808"/>
                  <a:pt x="452072" y="411969"/>
                  <a:pt x="446266" y="413794"/>
                </a:cubicBezTo>
                <a:cubicBezTo>
                  <a:pt x="440460" y="415619"/>
                  <a:pt x="436230" y="418273"/>
                  <a:pt x="433576" y="421756"/>
                </a:cubicBezTo>
                <a:cubicBezTo>
                  <a:pt x="430922" y="425240"/>
                  <a:pt x="428600" y="429801"/>
                  <a:pt x="426609" y="435441"/>
                </a:cubicBezTo>
                <a:lnTo>
                  <a:pt x="228049" y="1006737"/>
                </a:lnTo>
                <a:cubicBezTo>
                  <a:pt x="224068" y="1018348"/>
                  <a:pt x="221580" y="1027638"/>
                  <a:pt x="220584" y="1034605"/>
                </a:cubicBezTo>
                <a:cubicBezTo>
                  <a:pt x="219589" y="1041572"/>
                  <a:pt x="220750" y="1046963"/>
                  <a:pt x="224068" y="1050778"/>
                </a:cubicBezTo>
                <a:cubicBezTo>
                  <a:pt x="227385" y="1054594"/>
                  <a:pt x="233357" y="1056999"/>
                  <a:pt x="241983" y="1057994"/>
                </a:cubicBezTo>
                <a:cubicBezTo>
                  <a:pt x="250609" y="1058989"/>
                  <a:pt x="262552" y="1059487"/>
                  <a:pt x="277813" y="1059487"/>
                </a:cubicBezTo>
                <a:cubicBezTo>
                  <a:pt x="292079" y="1059487"/>
                  <a:pt x="303608" y="1059155"/>
                  <a:pt x="312400" y="1058492"/>
                </a:cubicBezTo>
                <a:cubicBezTo>
                  <a:pt x="321191" y="1057828"/>
                  <a:pt x="327992" y="1056584"/>
                  <a:pt x="332803" y="1054759"/>
                </a:cubicBezTo>
                <a:cubicBezTo>
                  <a:pt x="337614" y="1052935"/>
                  <a:pt x="341097" y="1050446"/>
                  <a:pt x="343254" y="1047295"/>
                </a:cubicBezTo>
                <a:cubicBezTo>
                  <a:pt x="345410" y="1044143"/>
                  <a:pt x="347152" y="1040245"/>
                  <a:pt x="348479" y="1035600"/>
                </a:cubicBezTo>
                <a:lnTo>
                  <a:pt x="389286" y="909696"/>
                </a:lnTo>
                <a:lnTo>
                  <a:pt x="631141" y="909696"/>
                </a:lnTo>
                <a:lnTo>
                  <a:pt x="674436" y="1039084"/>
                </a:lnTo>
                <a:cubicBezTo>
                  <a:pt x="675763" y="1043397"/>
                  <a:pt x="677422" y="1046880"/>
                  <a:pt x="679412" y="1049534"/>
                </a:cubicBezTo>
                <a:cubicBezTo>
                  <a:pt x="681403" y="1052188"/>
                  <a:pt x="684886" y="1054262"/>
                  <a:pt x="689863" y="1055755"/>
                </a:cubicBezTo>
                <a:cubicBezTo>
                  <a:pt x="694839" y="1057248"/>
                  <a:pt x="702055" y="1058243"/>
                  <a:pt x="711510" y="1058741"/>
                </a:cubicBezTo>
                <a:cubicBezTo>
                  <a:pt x="720965" y="1059238"/>
                  <a:pt x="734153" y="1059487"/>
                  <a:pt x="751073" y="1059487"/>
                </a:cubicBezTo>
                <a:cubicBezTo>
                  <a:pt x="767329" y="1059487"/>
                  <a:pt x="780102" y="1059072"/>
                  <a:pt x="789391" y="1058243"/>
                </a:cubicBezTo>
                <a:cubicBezTo>
                  <a:pt x="798681" y="1057413"/>
                  <a:pt x="805150" y="1055257"/>
                  <a:pt x="808800" y="1051774"/>
                </a:cubicBezTo>
                <a:cubicBezTo>
                  <a:pt x="812449" y="1048290"/>
                  <a:pt x="813776" y="1043065"/>
                  <a:pt x="812781" y="1036098"/>
                </a:cubicBezTo>
                <a:cubicBezTo>
                  <a:pt x="811785" y="1029131"/>
                  <a:pt x="809297" y="1019676"/>
                  <a:pt x="805316" y="1007732"/>
                </a:cubicBezTo>
                <a:lnTo>
                  <a:pt x="606258" y="436934"/>
                </a:lnTo>
                <a:cubicBezTo>
                  <a:pt x="604268" y="430631"/>
                  <a:pt x="601863" y="425654"/>
                  <a:pt x="599043" y="422005"/>
                </a:cubicBezTo>
                <a:cubicBezTo>
                  <a:pt x="596223" y="418356"/>
                  <a:pt x="591578" y="415619"/>
                  <a:pt x="585109" y="413794"/>
                </a:cubicBezTo>
                <a:cubicBezTo>
                  <a:pt x="578639" y="411969"/>
                  <a:pt x="569599" y="410808"/>
                  <a:pt x="557987" y="410310"/>
                </a:cubicBezTo>
                <a:cubicBezTo>
                  <a:pt x="546375" y="409813"/>
                  <a:pt x="530782" y="409564"/>
                  <a:pt x="511208" y="409564"/>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0"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panose="02000000000000000000" pitchFamily="2" charset="0"/>
                <a:ea typeface="Roboto" panose="02000000000000000000" pitchFamily="2" charset="0"/>
              </a:rPr>
              <a:t>Goddess of love and beauty who was married to Hephaestus</a:t>
            </a:r>
          </a:p>
        </p:txBody>
      </p:sp>
      <p:sp>
        <p:nvSpPr>
          <p:cNvPr id="41" name="B"/>
          <p:cNvSpPr/>
          <p:nvPr/>
        </p:nvSpPr>
        <p:spPr>
          <a:xfrm>
            <a:off x="6321501" y="2635836"/>
            <a:ext cx="1043940" cy="1440000"/>
          </a:xfrm>
          <a:custGeom>
            <a:avLst/>
            <a:gdLst/>
            <a:ahLst/>
            <a:cxnLst/>
            <a:rect l="l" t="t" r="r" b="b"/>
            <a:pathLst>
              <a:path w="1043940" h="1440000">
                <a:moveTo>
                  <a:pt x="429224" y="773342"/>
                </a:moveTo>
                <a:lnTo>
                  <a:pt x="506857" y="773342"/>
                </a:lnTo>
                <a:cubicBezTo>
                  <a:pt x="530744" y="773342"/>
                  <a:pt x="550152" y="775498"/>
                  <a:pt x="565081" y="779811"/>
                </a:cubicBezTo>
                <a:cubicBezTo>
                  <a:pt x="580010" y="784124"/>
                  <a:pt x="592286" y="790262"/>
                  <a:pt x="601907" y="798224"/>
                </a:cubicBezTo>
                <a:cubicBezTo>
                  <a:pt x="611528" y="806186"/>
                  <a:pt x="618827" y="816056"/>
                  <a:pt x="623803" y="827834"/>
                </a:cubicBezTo>
                <a:cubicBezTo>
                  <a:pt x="628779" y="839611"/>
                  <a:pt x="631268" y="852965"/>
                  <a:pt x="631268" y="867894"/>
                </a:cubicBezTo>
                <a:cubicBezTo>
                  <a:pt x="631268" y="882160"/>
                  <a:pt x="628697" y="894850"/>
                  <a:pt x="623554" y="905964"/>
                </a:cubicBezTo>
                <a:cubicBezTo>
                  <a:pt x="618412" y="917078"/>
                  <a:pt x="611279" y="926367"/>
                  <a:pt x="602156" y="933832"/>
                </a:cubicBezTo>
                <a:cubicBezTo>
                  <a:pt x="593032" y="941297"/>
                  <a:pt x="582250" y="946937"/>
                  <a:pt x="569809" y="950752"/>
                </a:cubicBezTo>
                <a:cubicBezTo>
                  <a:pt x="557368" y="954567"/>
                  <a:pt x="542024" y="956475"/>
                  <a:pt x="523777" y="956475"/>
                </a:cubicBezTo>
                <a:lnTo>
                  <a:pt x="429224" y="956475"/>
                </a:lnTo>
                <a:close/>
                <a:moveTo>
                  <a:pt x="429224" y="510586"/>
                </a:moveTo>
                <a:lnTo>
                  <a:pt x="495411" y="510586"/>
                </a:lnTo>
                <a:cubicBezTo>
                  <a:pt x="515648" y="510586"/>
                  <a:pt x="531822" y="512410"/>
                  <a:pt x="543931" y="516060"/>
                </a:cubicBezTo>
                <a:cubicBezTo>
                  <a:pt x="556040" y="519709"/>
                  <a:pt x="566076" y="524934"/>
                  <a:pt x="574039" y="531735"/>
                </a:cubicBezTo>
                <a:cubicBezTo>
                  <a:pt x="582001" y="538537"/>
                  <a:pt x="587973" y="547080"/>
                  <a:pt x="591954" y="557364"/>
                </a:cubicBezTo>
                <a:cubicBezTo>
                  <a:pt x="595935" y="567649"/>
                  <a:pt x="597926" y="579260"/>
                  <a:pt x="597926" y="592199"/>
                </a:cubicBezTo>
                <a:cubicBezTo>
                  <a:pt x="597926" y="603811"/>
                  <a:pt x="596101" y="614842"/>
                  <a:pt x="592451" y="625293"/>
                </a:cubicBezTo>
                <a:cubicBezTo>
                  <a:pt x="588802" y="635743"/>
                  <a:pt x="583245" y="644867"/>
                  <a:pt x="575780" y="652663"/>
                </a:cubicBezTo>
                <a:cubicBezTo>
                  <a:pt x="568316" y="660459"/>
                  <a:pt x="558943" y="666597"/>
                  <a:pt x="547663" y="671076"/>
                </a:cubicBezTo>
                <a:cubicBezTo>
                  <a:pt x="536384" y="675555"/>
                  <a:pt x="521288" y="677794"/>
                  <a:pt x="502378" y="677794"/>
                </a:cubicBezTo>
                <a:lnTo>
                  <a:pt x="429224" y="677794"/>
                </a:lnTo>
                <a:close/>
                <a:moveTo>
                  <a:pt x="339648" y="412550"/>
                </a:moveTo>
                <a:cubicBezTo>
                  <a:pt x="328700" y="412550"/>
                  <a:pt x="319494" y="415784"/>
                  <a:pt x="312029" y="422254"/>
                </a:cubicBezTo>
                <a:cubicBezTo>
                  <a:pt x="304564" y="428723"/>
                  <a:pt x="300832" y="439257"/>
                  <a:pt x="300832" y="453854"/>
                </a:cubicBezTo>
                <a:lnTo>
                  <a:pt x="300832" y="1015197"/>
                </a:lnTo>
                <a:cubicBezTo>
                  <a:pt x="300832" y="1029794"/>
                  <a:pt x="304564" y="1040328"/>
                  <a:pt x="312029" y="1046797"/>
                </a:cubicBezTo>
                <a:cubicBezTo>
                  <a:pt x="319494" y="1053266"/>
                  <a:pt x="328700" y="1056501"/>
                  <a:pt x="339648" y="1056501"/>
                </a:cubicBezTo>
                <a:lnTo>
                  <a:pt x="510838" y="1056501"/>
                </a:lnTo>
                <a:cubicBezTo>
                  <a:pt x="536715" y="1056501"/>
                  <a:pt x="560188" y="1054925"/>
                  <a:pt x="581254" y="1051774"/>
                </a:cubicBezTo>
                <a:cubicBezTo>
                  <a:pt x="602321" y="1048622"/>
                  <a:pt x="622144" y="1043728"/>
                  <a:pt x="640723" y="1037093"/>
                </a:cubicBezTo>
                <a:cubicBezTo>
                  <a:pt x="659302" y="1030458"/>
                  <a:pt x="676304" y="1021998"/>
                  <a:pt x="691731" y="1011713"/>
                </a:cubicBezTo>
                <a:cubicBezTo>
                  <a:pt x="707158" y="1001429"/>
                  <a:pt x="720429" y="989153"/>
                  <a:pt x="731543" y="974887"/>
                </a:cubicBezTo>
                <a:cubicBezTo>
                  <a:pt x="742657" y="960622"/>
                  <a:pt x="751366" y="944199"/>
                  <a:pt x="757669" y="925621"/>
                </a:cubicBezTo>
                <a:cubicBezTo>
                  <a:pt x="763973" y="907042"/>
                  <a:pt x="767124" y="886307"/>
                  <a:pt x="767124" y="863415"/>
                </a:cubicBezTo>
                <a:cubicBezTo>
                  <a:pt x="767124" y="841519"/>
                  <a:pt x="763807" y="821779"/>
                  <a:pt x="757172" y="804196"/>
                </a:cubicBezTo>
                <a:cubicBezTo>
                  <a:pt x="750536" y="786612"/>
                  <a:pt x="741496" y="771268"/>
                  <a:pt x="730050" y="758164"/>
                </a:cubicBezTo>
                <a:cubicBezTo>
                  <a:pt x="718604" y="745059"/>
                  <a:pt x="705168" y="734360"/>
                  <a:pt x="689741" y="726066"/>
                </a:cubicBezTo>
                <a:cubicBezTo>
                  <a:pt x="674314" y="717771"/>
                  <a:pt x="657477" y="711966"/>
                  <a:pt x="639230" y="708648"/>
                </a:cubicBezTo>
                <a:cubicBezTo>
                  <a:pt x="653496" y="703340"/>
                  <a:pt x="666186" y="696373"/>
                  <a:pt x="677300" y="687747"/>
                </a:cubicBezTo>
                <a:cubicBezTo>
                  <a:pt x="688414" y="679121"/>
                  <a:pt x="697786" y="669168"/>
                  <a:pt x="705417" y="657888"/>
                </a:cubicBezTo>
                <a:cubicBezTo>
                  <a:pt x="713047" y="646608"/>
                  <a:pt x="718853" y="634084"/>
                  <a:pt x="722834" y="620316"/>
                </a:cubicBezTo>
                <a:cubicBezTo>
                  <a:pt x="726815" y="606548"/>
                  <a:pt x="728806" y="591867"/>
                  <a:pt x="728806" y="576275"/>
                </a:cubicBezTo>
                <a:cubicBezTo>
                  <a:pt x="728806" y="548407"/>
                  <a:pt x="723829" y="524188"/>
                  <a:pt x="713877" y="503619"/>
                </a:cubicBezTo>
                <a:cubicBezTo>
                  <a:pt x="703924" y="483049"/>
                  <a:pt x="689575" y="466046"/>
                  <a:pt x="670830" y="452610"/>
                </a:cubicBezTo>
                <a:cubicBezTo>
                  <a:pt x="652086" y="439174"/>
                  <a:pt x="629028" y="429138"/>
                  <a:pt x="601658" y="422503"/>
                </a:cubicBezTo>
                <a:cubicBezTo>
                  <a:pt x="574287" y="415867"/>
                  <a:pt x="540862" y="412550"/>
                  <a:pt x="501383"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4" name="C_answer"/>
          <p:cNvSpPr/>
          <p:nvPr/>
        </p:nvSpPr>
        <p:spPr>
          <a:xfrm>
            <a:off x="1476340"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panose="02000000000000000000" pitchFamily="2" charset="0"/>
                <a:ea typeface="Roboto" panose="02000000000000000000" pitchFamily="2" charset="0"/>
              </a:rPr>
              <a:t>Goddess of the hunt whose symbol was the bow and arrow</a:t>
            </a:r>
          </a:p>
        </p:txBody>
      </p:sp>
      <p:sp>
        <p:nvSpPr>
          <p:cNvPr id="42" name="C"/>
          <p:cNvSpPr/>
          <p:nvPr/>
        </p:nvSpPr>
        <p:spPr>
          <a:xfrm>
            <a:off x="316951" y="4178497"/>
            <a:ext cx="1043940" cy="1440000"/>
          </a:xfrm>
          <a:custGeom>
            <a:avLst/>
            <a:gdLst/>
            <a:ahLst/>
            <a:cxnLst/>
            <a:rect l="l" t="t" r="r" b="b"/>
            <a:pathLst>
              <a:path w="1043940" h="1440000">
                <a:moveTo>
                  <a:pt x="584439" y="402099"/>
                </a:moveTo>
                <a:cubicBezTo>
                  <a:pt x="540314" y="402099"/>
                  <a:pt x="499922" y="409564"/>
                  <a:pt x="463263" y="424493"/>
                </a:cubicBezTo>
                <a:cubicBezTo>
                  <a:pt x="426603" y="439423"/>
                  <a:pt x="395168" y="461319"/>
                  <a:pt x="368959" y="490182"/>
                </a:cubicBezTo>
                <a:cubicBezTo>
                  <a:pt x="342750" y="519046"/>
                  <a:pt x="322346" y="554710"/>
                  <a:pt x="307749" y="597176"/>
                </a:cubicBezTo>
                <a:cubicBezTo>
                  <a:pt x="293151" y="639641"/>
                  <a:pt x="285852" y="688245"/>
                  <a:pt x="285852" y="742986"/>
                </a:cubicBezTo>
                <a:cubicBezTo>
                  <a:pt x="285852" y="796731"/>
                  <a:pt x="292488" y="843841"/>
                  <a:pt x="305758" y="884316"/>
                </a:cubicBezTo>
                <a:cubicBezTo>
                  <a:pt x="319029" y="924791"/>
                  <a:pt x="338105" y="958548"/>
                  <a:pt x="362987" y="985587"/>
                </a:cubicBezTo>
                <a:cubicBezTo>
                  <a:pt x="387869" y="1012626"/>
                  <a:pt x="418060" y="1032946"/>
                  <a:pt x="453558" y="1046548"/>
                </a:cubicBezTo>
                <a:cubicBezTo>
                  <a:pt x="489057" y="1060151"/>
                  <a:pt x="528869" y="1066952"/>
                  <a:pt x="572993" y="1066952"/>
                </a:cubicBezTo>
                <a:cubicBezTo>
                  <a:pt x="595553" y="1066952"/>
                  <a:pt x="616537" y="1065127"/>
                  <a:pt x="635945" y="1061478"/>
                </a:cubicBezTo>
                <a:cubicBezTo>
                  <a:pt x="655353" y="1057828"/>
                  <a:pt x="672605" y="1053267"/>
                  <a:pt x="687700" y="1047792"/>
                </a:cubicBezTo>
                <a:cubicBezTo>
                  <a:pt x="702795" y="1042318"/>
                  <a:pt x="715568" y="1036595"/>
                  <a:pt x="726019" y="1030624"/>
                </a:cubicBezTo>
                <a:cubicBezTo>
                  <a:pt x="736469" y="1024652"/>
                  <a:pt x="743519" y="1019759"/>
                  <a:pt x="747168" y="1015943"/>
                </a:cubicBezTo>
                <a:cubicBezTo>
                  <a:pt x="750818" y="1012128"/>
                  <a:pt x="753472" y="1008727"/>
                  <a:pt x="755131" y="1005742"/>
                </a:cubicBezTo>
                <a:cubicBezTo>
                  <a:pt x="756790" y="1002756"/>
                  <a:pt x="758117" y="999189"/>
                  <a:pt x="759112" y="995042"/>
                </a:cubicBezTo>
                <a:cubicBezTo>
                  <a:pt x="760107" y="990895"/>
                  <a:pt x="760854" y="985919"/>
                  <a:pt x="761351" y="980113"/>
                </a:cubicBezTo>
                <a:cubicBezTo>
                  <a:pt x="761849" y="974307"/>
                  <a:pt x="762098" y="967257"/>
                  <a:pt x="762098" y="958963"/>
                </a:cubicBezTo>
                <a:cubicBezTo>
                  <a:pt x="762098" y="947020"/>
                  <a:pt x="761766" y="937481"/>
                  <a:pt x="761103" y="930348"/>
                </a:cubicBezTo>
                <a:cubicBezTo>
                  <a:pt x="760439" y="923216"/>
                  <a:pt x="759444" y="917659"/>
                  <a:pt x="758117" y="913677"/>
                </a:cubicBezTo>
                <a:cubicBezTo>
                  <a:pt x="756790" y="909696"/>
                  <a:pt x="755131" y="907042"/>
                  <a:pt x="753140" y="905715"/>
                </a:cubicBezTo>
                <a:cubicBezTo>
                  <a:pt x="751150" y="904388"/>
                  <a:pt x="748496" y="903725"/>
                  <a:pt x="745178" y="903725"/>
                </a:cubicBezTo>
                <a:cubicBezTo>
                  <a:pt x="740865" y="903725"/>
                  <a:pt x="734810" y="906379"/>
                  <a:pt x="727014" y="911687"/>
                </a:cubicBezTo>
                <a:cubicBezTo>
                  <a:pt x="719217" y="916995"/>
                  <a:pt x="709265" y="922967"/>
                  <a:pt x="697155" y="929602"/>
                </a:cubicBezTo>
                <a:cubicBezTo>
                  <a:pt x="685046" y="936237"/>
                  <a:pt x="670531" y="942292"/>
                  <a:pt x="653611" y="947766"/>
                </a:cubicBezTo>
                <a:cubicBezTo>
                  <a:pt x="636691" y="953240"/>
                  <a:pt x="616620" y="955977"/>
                  <a:pt x="593396" y="955977"/>
                </a:cubicBezTo>
                <a:cubicBezTo>
                  <a:pt x="567851" y="955977"/>
                  <a:pt x="544876" y="951581"/>
                  <a:pt x="524473" y="942790"/>
                </a:cubicBezTo>
                <a:cubicBezTo>
                  <a:pt x="504069" y="933998"/>
                  <a:pt x="486652" y="920644"/>
                  <a:pt x="472220" y="902729"/>
                </a:cubicBezTo>
                <a:cubicBezTo>
                  <a:pt x="457788" y="884814"/>
                  <a:pt x="446674" y="862005"/>
                  <a:pt x="438878" y="834303"/>
                </a:cubicBezTo>
                <a:cubicBezTo>
                  <a:pt x="431082" y="806601"/>
                  <a:pt x="427183" y="773839"/>
                  <a:pt x="427183" y="736018"/>
                </a:cubicBezTo>
                <a:cubicBezTo>
                  <a:pt x="427183" y="701515"/>
                  <a:pt x="430833" y="670495"/>
                  <a:pt x="438132" y="642959"/>
                </a:cubicBezTo>
                <a:cubicBezTo>
                  <a:pt x="445430" y="615423"/>
                  <a:pt x="456130" y="591950"/>
                  <a:pt x="470230" y="572542"/>
                </a:cubicBezTo>
                <a:cubicBezTo>
                  <a:pt x="484329" y="553134"/>
                  <a:pt x="501415" y="538205"/>
                  <a:pt x="521487" y="527754"/>
                </a:cubicBezTo>
                <a:cubicBezTo>
                  <a:pt x="541559" y="517304"/>
                  <a:pt x="564367" y="512079"/>
                  <a:pt x="589913" y="512079"/>
                </a:cubicBezTo>
                <a:cubicBezTo>
                  <a:pt x="613136" y="512079"/>
                  <a:pt x="633125" y="514982"/>
                  <a:pt x="649879" y="520787"/>
                </a:cubicBezTo>
                <a:cubicBezTo>
                  <a:pt x="666633" y="526593"/>
                  <a:pt x="681065" y="533063"/>
                  <a:pt x="693174" y="540196"/>
                </a:cubicBezTo>
                <a:cubicBezTo>
                  <a:pt x="705283" y="547328"/>
                  <a:pt x="715153" y="553798"/>
                  <a:pt x="722784" y="559604"/>
                </a:cubicBezTo>
                <a:cubicBezTo>
                  <a:pt x="730414" y="565410"/>
                  <a:pt x="736718" y="568312"/>
                  <a:pt x="741694" y="568312"/>
                </a:cubicBezTo>
                <a:cubicBezTo>
                  <a:pt x="744680" y="568312"/>
                  <a:pt x="747334" y="567317"/>
                  <a:pt x="749657" y="565327"/>
                </a:cubicBezTo>
                <a:cubicBezTo>
                  <a:pt x="751979" y="563336"/>
                  <a:pt x="753970" y="560184"/>
                  <a:pt x="755628" y="555871"/>
                </a:cubicBezTo>
                <a:cubicBezTo>
                  <a:pt x="757287" y="551558"/>
                  <a:pt x="758448" y="545918"/>
                  <a:pt x="759112" y="538951"/>
                </a:cubicBezTo>
                <a:cubicBezTo>
                  <a:pt x="759775" y="531984"/>
                  <a:pt x="760107" y="523524"/>
                  <a:pt x="760107" y="513572"/>
                </a:cubicBezTo>
                <a:cubicBezTo>
                  <a:pt x="760107" y="504282"/>
                  <a:pt x="759858" y="496486"/>
                  <a:pt x="759361" y="490182"/>
                </a:cubicBezTo>
                <a:cubicBezTo>
                  <a:pt x="758863" y="483879"/>
                  <a:pt x="758117" y="478405"/>
                  <a:pt x="757121" y="473760"/>
                </a:cubicBezTo>
                <a:cubicBezTo>
                  <a:pt x="756126" y="469115"/>
                  <a:pt x="754799" y="465300"/>
                  <a:pt x="753140" y="462314"/>
                </a:cubicBezTo>
                <a:cubicBezTo>
                  <a:pt x="751481" y="459328"/>
                  <a:pt x="748413" y="455596"/>
                  <a:pt x="743934" y="451117"/>
                </a:cubicBezTo>
                <a:cubicBezTo>
                  <a:pt x="739455" y="446638"/>
                  <a:pt x="731576" y="441247"/>
                  <a:pt x="720296" y="434944"/>
                </a:cubicBezTo>
                <a:cubicBezTo>
                  <a:pt x="709016" y="428640"/>
                  <a:pt x="696326" y="423083"/>
                  <a:pt x="682226" y="418273"/>
                </a:cubicBezTo>
                <a:cubicBezTo>
                  <a:pt x="668126" y="413462"/>
                  <a:pt x="652782" y="409564"/>
                  <a:pt x="636194" y="406578"/>
                </a:cubicBezTo>
                <a:cubicBezTo>
                  <a:pt x="619606" y="403592"/>
                  <a:pt x="602354" y="402099"/>
                  <a:pt x="584439" y="402099"/>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38" name="D_answer"/>
          <p:cNvSpPr/>
          <p:nvPr/>
        </p:nvSpPr>
        <p:spPr>
          <a:xfrm>
            <a:off x="7480891" y="4178498"/>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panose="02000000000000000000" pitchFamily="2" charset="0"/>
                <a:ea typeface="Roboto" panose="02000000000000000000" pitchFamily="2" charset="0"/>
              </a:rPr>
              <a:t>Goddess of wisdom and war who was the patron god of Athens</a:t>
            </a:r>
          </a:p>
        </p:txBody>
      </p:sp>
      <p:sp>
        <p:nvSpPr>
          <p:cNvPr id="43" name="D"/>
          <p:cNvSpPr/>
          <p:nvPr/>
        </p:nvSpPr>
        <p:spPr>
          <a:xfrm>
            <a:off x="6321501" y="4178497"/>
            <a:ext cx="1043940" cy="1440000"/>
          </a:xfrm>
          <a:custGeom>
            <a:avLst/>
            <a:gdLst/>
            <a:ahLst/>
            <a:cxnLst/>
            <a:rect l="l" t="t" r="r" b="b"/>
            <a:pathLst>
              <a:path w="1043940" h="1440000">
                <a:moveTo>
                  <a:pt x="395528" y="515065"/>
                </a:moveTo>
                <a:lnTo>
                  <a:pt x="461714" y="515065"/>
                </a:lnTo>
                <a:cubicBezTo>
                  <a:pt x="501858" y="515065"/>
                  <a:pt x="534288" y="520456"/>
                  <a:pt x="559004" y="531238"/>
                </a:cubicBezTo>
                <a:cubicBezTo>
                  <a:pt x="583720" y="542020"/>
                  <a:pt x="603958" y="557032"/>
                  <a:pt x="619716" y="576275"/>
                </a:cubicBezTo>
                <a:cubicBezTo>
                  <a:pt x="635475" y="595517"/>
                  <a:pt x="646921" y="618243"/>
                  <a:pt x="654054" y="644452"/>
                </a:cubicBezTo>
                <a:cubicBezTo>
                  <a:pt x="661187" y="670661"/>
                  <a:pt x="664753" y="699027"/>
                  <a:pt x="664753" y="729549"/>
                </a:cubicBezTo>
                <a:cubicBezTo>
                  <a:pt x="664753" y="766707"/>
                  <a:pt x="660689" y="799219"/>
                  <a:pt x="652561" y="827087"/>
                </a:cubicBezTo>
                <a:cubicBezTo>
                  <a:pt x="644433" y="854955"/>
                  <a:pt x="632157" y="878262"/>
                  <a:pt x="615735" y="897006"/>
                </a:cubicBezTo>
                <a:cubicBezTo>
                  <a:pt x="599313" y="915751"/>
                  <a:pt x="578827" y="929768"/>
                  <a:pt x="554276" y="939057"/>
                </a:cubicBezTo>
                <a:cubicBezTo>
                  <a:pt x="529726" y="948347"/>
                  <a:pt x="499535" y="952991"/>
                  <a:pt x="463705" y="952991"/>
                </a:cubicBezTo>
                <a:lnTo>
                  <a:pt x="395528" y="952991"/>
                </a:lnTo>
                <a:close/>
                <a:moveTo>
                  <a:pt x="303961" y="412550"/>
                </a:moveTo>
                <a:cubicBezTo>
                  <a:pt x="293013" y="412550"/>
                  <a:pt x="283807" y="415785"/>
                  <a:pt x="276342" y="422254"/>
                </a:cubicBezTo>
                <a:cubicBezTo>
                  <a:pt x="268877" y="428723"/>
                  <a:pt x="265145" y="439257"/>
                  <a:pt x="265145" y="453854"/>
                </a:cubicBezTo>
                <a:lnTo>
                  <a:pt x="265145" y="1015197"/>
                </a:lnTo>
                <a:cubicBezTo>
                  <a:pt x="265145" y="1029794"/>
                  <a:pt x="268877" y="1040328"/>
                  <a:pt x="276342" y="1046797"/>
                </a:cubicBezTo>
                <a:cubicBezTo>
                  <a:pt x="283807" y="1053267"/>
                  <a:pt x="293013" y="1056501"/>
                  <a:pt x="303961" y="1056501"/>
                </a:cubicBezTo>
                <a:lnTo>
                  <a:pt x="457733" y="1056501"/>
                </a:lnTo>
                <a:cubicBezTo>
                  <a:pt x="514796" y="1056501"/>
                  <a:pt x="563980" y="1050281"/>
                  <a:pt x="605285" y="1037840"/>
                </a:cubicBezTo>
                <a:cubicBezTo>
                  <a:pt x="646589" y="1025398"/>
                  <a:pt x="681673" y="1005907"/>
                  <a:pt x="710536" y="979366"/>
                </a:cubicBezTo>
                <a:cubicBezTo>
                  <a:pt x="739400" y="952825"/>
                  <a:pt x="761545" y="918571"/>
                  <a:pt x="776972" y="876603"/>
                </a:cubicBezTo>
                <a:cubicBezTo>
                  <a:pt x="792399" y="834635"/>
                  <a:pt x="800112" y="784124"/>
                  <a:pt x="800112" y="725070"/>
                </a:cubicBezTo>
                <a:cubicBezTo>
                  <a:pt x="800112" y="673979"/>
                  <a:pt x="792979" y="629025"/>
                  <a:pt x="778714" y="590209"/>
                </a:cubicBezTo>
                <a:cubicBezTo>
                  <a:pt x="764448" y="551393"/>
                  <a:pt x="743630" y="518797"/>
                  <a:pt x="716259" y="492422"/>
                </a:cubicBezTo>
                <a:cubicBezTo>
                  <a:pt x="688889" y="466047"/>
                  <a:pt x="655215" y="446141"/>
                  <a:pt x="615238" y="432704"/>
                </a:cubicBezTo>
                <a:cubicBezTo>
                  <a:pt x="575260" y="419268"/>
                  <a:pt x="526574" y="412550"/>
                  <a:pt x="469179" y="412550"/>
                </a:cubicBezTo>
                <a:close/>
                <a:moveTo>
                  <a:pt x="240005" y="0"/>
                </a:moveTo>
                <a:lnTo>
                  <a:pt x="1043940" y="0"/>
                </a:lnTo>
                <a:lnTo>
                  <a:pt x="104394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tx1">
              <a:alpha val="5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5400" b="1" cap="none" spc="50" dirty="0">
              <a:ln w="0"/>
              <a:solidFill>
                <a:schemeClr val="bg2"/>
              </a:solidFill>
              <a:effectLst>
                <a:innerShdw blurRad="63500" dist="50800" dir="13500000">
                  <a:srgbClr val="000000">
                    <a:alpha val="50000"/>
                  </a:srgbClr>
                </a:innerShdw>
              </a:effectLst>
            </a:endParaRPr>
          </a:p>
        </p:txBody>
      </p:sp>
      <p:sp>
        <p:nvSpPr>
          <p:cNvPr id="51" name="Question box"/>
          <p:cNvSpPr/>
          <p:nvPr/>
        </p:nvSpPr>
        <p:spPr>
          <a:xfrm>
            <a:off x="316951" y="306052"/>
            <a:ext cx="11520000" cy="2160000"/>
          </a:xfrm>
          <a:prstGeom prst="roundRect">
            <a:avLst/>
          </a:prstGeom>
          <a:solidFill>
            <a:schemeClr val="tx1">
              <a:alpha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latin typeface="Roboto Medium" panose="02000000000000000000" pitchFamily="2" charset="0"/>
                <a:ea typeface="Roboto Medium" panose="02000000000000000000" pitchFamily="2" charset="0"/>
              </a:rPr>
              <a:t>4.Which of the descriptions below best describes the goddess Aphrodite?</a:t>
            </a:r>
          </a:p>
        </p:txBody>
      </p:sp>
    </p:spTree>
    <p:extLst>
      <p:ext uri="{BB962C8B-B14F-4D97-AF65-F5344CB8AC3E}">
        <p14:creationId xmlns="" xmlns:p14="http://schemas.microsoft.com/office/powerpoint/2010/main" val="30769449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50" fill="hold"/>
                                        <p:tgtEl>
                                          <p:spTgt spid="24"/>
                                        </p:tgtEl>
                                        <p:attrNameLst>
                                          <p:attrName>fillcolor</p:attrName>
                                        </p:attrNameLst>
                                      </p:cBhvr>
                                      <p:to>
                                        <a:srgbClr val="FF0000"/>
                                      </p:to>
                                    </p:animClr>
                                    <p:set>
                                      <p:cBhvr>
                                        <p:cTn id="7" dur="250" fill="hold"/>
                                        <p:tgtEl>
                                          <p:spTgt spid="24"/>
                                        </p:tgtEl>
                                        <p:attrNameLst>
                                          <p:attrName>fill.type</p:attrName>
                                        </p:attrNameLst>
                                      </p:cBhvr>
                                      <p:to>
                                        <p:strVal val="solid"/>
                                      </p:to>
                                    </p:set>
                                    <p:set>
                                      <p:cBhvr>
                                        <p:cTn id="8" dur="250" fill="hold"/>
                                        <p:tgtEl>
                                          <p:spTgt spid="2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50" fill="hold"/>
                                        <p:tgtEl>
                                          <p:spTgt spid="40"/>
                                        </p:tgtEl>
                                        <p:attrNameLst>
                                          <p:attrName>fillcolor</p:attrName>
                                        </p:attrNameLst>
                                      </p:cBhvr>
                                      <p:to>
                                        <a:srgbClr val="FF0000"/>
                                      </p:to>
                                    </p:animClr>
                                    <p:set>
                                      <p:cBhvr>
                                        <p:cTn id="11" dur="250" fill="hold"/>
                                        <p:tgtEl>
                                          <p:spTgt spid="40"/>
                                        </p:tgtEl>
                                        <p:attrNameLst>
                                          <p:attrName>fill.type</p:attrName>
                                        </p:attrNameLst>
                                      </p:cBhvr>
                                      <p:to>
                                        <p:strVal val="solid"/>
                                      </p:to>
                                    </p:set>
                                    <p:set>
                                      <p:cBhvr>
                                        <p:cTn id="12" dur="250" fill="hold"/>
                                        <p:tgtEl>
                                          <p:spTgt spid="4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13" restart="whenNotActive" fill="hold" evtFilter="cancelBubble" nodeType="interactiveSeq">
                <p:stCondLst>
                  <p:cond evt="onClick" delay="0">
                    <p:tgtEl>
                      <p:spTgt spid="34"/>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42"/>
                                        </p:tgtEl>
                                        <p:attrNameLst>
                                          <p:attrName>fillcolor</p:attrName>
                                        </p:attrNameLst>
                                      </p:cBhvr>
                                      <p:to>
                                        <a:srgbClr val="FF0000"/>
                                      </p:to>
                                    </p:animClr>
                                    <p:set>
                                      <p:cBhvr>
                                        <p:cTn id="18" dur="250" fill="hold"/>
                                        <p:tgtEl>
                                          <p:spTgt spid="42"/>
                                        </p:tgtEl>
                                        <p:attrNameLst>
                                          <p:attrName>fill.type</p:attrName>
                                        </p:attrNameLst>
                                      </p:cBhvr>
                                      <p:to>
                                        <p:strVal val="solid"/>
                                      </p:to>
                                    </p:set>
                                    <p:set>
                                      <p:cBhvr>
                                        <p:cTn id="19" dur="250" fill="hold"/>
                                        <p:tgtEl>
                                          <p:spTgt spid="42"/>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50" fill="hold"/>
                                        <p:tgtEl>
                                          <p:spTgt spid="34"/>
                                        </p:tgtEl>
                                        <p:attrNameLst>
                                          <p:attrName>fillcolor</p:attrName>
                                        </p:attrNameLst>
                                      </p:cBhvr>
                                      <p:to>
                                        <a:srgbClr val="FF0000"/>
                                      </p:to>
                                    </p:animClr>
                                    <p:set>
                                      <p:cBhvr>
                                        <p:cTn id="22" dur="250" fill="hold"/>
                                        <p:tgtEl>
                                          <p:spTgt spid="34"/>
                                        </p:tgtEl>
                                        <p:attrNameLst>
                                          <p:attrName>fill.type</p:attrName>
                                        </p:attrNameLst>
                                      </p:cBhvr>
                                      <p:to>
                                        <p:strVal val="solid"/>
                                      </p:to>
                                    </p:set>
                                    <p:set>
                                      <p:cBhvr>
                                        <p:cTn id="23" dur="25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24" restart="whenNotActive" fill="hold" evtFilter="cancelBubble" nodeType="interactiveSeq">
                <p:stCondLst>
                  <p:cond evt="onClick" delay="0">
                    <p:tgtEl>
                      <p:spTgt spid="3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30"/>
                                        </p:tgtEl>
                                        <p:attrNameLst>
                                          <p:attrName>fillcolor</p:attrName>
                                        </p:attrNameLst>
                                      </p:cBhvr>
                                      <p:to>
                                        <a:srgbClr val="00B050"/>
                                      </p:to>
                                    </p:animClr>
                                    <p:set>
                                      <p:cBhvr>
                                        <p:cTn id="29" dur="250" fill="hold"/>
                                        <p:tgtEl>
                                          <p:spTgt spid="30"/>
                                        </p:tgtEl>
                                        <p:attrNameLst>
                                          <p:attrName>fill.type</p:attrName>
                                        </p:attrNameLst>
                                      </p:cBhvr>
                                      <p:to>
                                        <p:strVal val="solid"/>
                                      </p:to>
                                    </p:set>
                                    <p:set>
                                      <p:cBhvr>
                                        <p:cTn id="30" dur="250" fill="hold"/>
                                        <p:tgtEl>
                                          <p:spTgt spid="30"/>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50" fill="hold"/>
                                        <p:tgtEl>
                                          <p:spTgt spid="41"/>
                                        </p:tgtEl>
                                        <p:attrNameLst>
                                          <p:attrName>fillcolor</p:attrName>
                                        </p:attrNameLst>
                                      </p:cBhvr>
                                      <p:to>
                                        <a:srgbClr val="00B050"/>
                                      </p:to>
                                    </p:animClr>
                                    <p:set>
                                      <p:cBhvr>
                                        <p:cTn id="33" dur="250" fill="hold"/>
                                        <p:tgtEl>
                                          <p:spTgt spid="41"/>
                                        </p:tgtEl>
                                        <p:attrNameLst>
                                          <p:attrName>fill.type</p:attrName>
                                        </p:attrNameLst>
                                      </p:cBhvr>
                                      <p:to>
                                        <p:strVal val="solid"/>
                                      </p:to>
                                    </p:set>
                                    <p:set>
                                      <p:cBhvr>
                                        <p:cTn id="34" dur="250" fill="hold"/>
                                        <p:tgtEl>
                                          <p:spTgt spid="41"/>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38"/>
                                        </p:tgtEl>
                                        <p:attrNameLst>
                                          <p:attrName>fillcolor</p:attrName>
                                        </p:attrNameLst>
                                      </p:cBhvr>
                                      <p:to>
                                        <a:srgbClr val="FF0000"/>
                                      </p:to>
                                    </p:animClr>
                                    <p:set>
                                      <p:cBhvr>
                                        <p:cTn id="40" dur="250" fill="hold"/>
                                        <p:tgtEl>
                                          <p:spTgt spid="38"/>
                                        </p:tgtEl>
                                        <p:attrNameLst>
                                          <p:attrName>fill.type</p:attrName>
                                        </p:attrNameLst>
                                      </p:cBhvr>
                                      <p:to>
                                        <p:strVal val="solid"/>
                                      </p:to>
                                    </p:set>
                                    <p:set>
                                      <p:cBhvr>
                                        <p:cTn id="41" dur="250" fill="hold"/>
                                        <p:tgtEl>
                                          <p:spTgt spid="38"/>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50" fill="hold"/>
                                        <p:tgtEl>
                                          <p:spTgt spid="43"/>
                                        </p:tgtEl>
                                        <p:attrNameLst>
                                          <p:attrName>fillcolor</p:attrName>
                                        </p:attrNameLst>
                                      </p:cBhvr>
                                      <p:to>
                                        <a:srgbClr val="FF0000"/>
                                      </p:to>
                                    </p:animClr>
                                    <p:set>
                                      <p:cBhvr>
                                        <p:cTn id="44" dur="250" fill="hold"/>
                                        <p:tgtEl>
                                          <p:spTgt spid="43"/>
                                        </p:tgtEl>
                                        <p:attrNameLst>
                                          <p:attrName>fill.type</p:attrName>
                                        </p:attrNameLst>
                                      </p:cBhvr>
                                      <p:to>
                                        <p:strVal val="solid"/>
                                      </p:to>
                                    </p:set>
                                    <p:set>
                                      <p:cBhvr>
                                        <p:cTn id="45" dur="250" fill="hold"/>
                                        <p:tgtEl>
                                          <p:spTgt spid="43"/>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TotalTime>
  <Words>476</Words>
  <Application>Microsoft Office PowerPoint</Application>
  <PresentationFormat>Particularizare</PresentationFormat>
  <Paragraphs>97</Paragraphs>
  <Slides>28</Slides>
  <Notes>13</Notes>
  <HiddenSlides>0</HiddenSlides>
  <MMClips>0</MMClips>
  <ScaleCrop>false</ScaleCrop>
  <HeadingPairs>
    <vt:vector size="6" baseType="variant">
      <vt:variant>
        <vt:lpstr>Fonturi utilizate</vt:lpstr>
      </vt:variant>
      <vt:variant>
        <vt:i4>8</vt:i4>
      </vt:variant>
      <vt:variant>
        <vt:lpstr>Temă</vt:lpstr>
      </vt:variant>
      <vt:variant>
        <vt:i4>1</vt:i4>
      </vt:variant>
      <vt:variant>
        <vt:lpstr>Titluri diapozitive</vt:lpstr>
      </vt:variant>
      <vt:variant>
        <vt:i4>28</vt:i4>
      </vt:variant>
    </vt:vector>
  </HeadingPairs>
  <TitlesOfParts>
    <vt:vector size="37" baseType="lpstr">
      <vt:lpstr>Arial</vt:lpstr>
      <vt:lpstr>Calibri</vt:lpstr>
      <vt:lpstr>Roboto</vt:lpstr>
      <vt:lpstr>Times New Roman</vt:lpstr>
      <vt:lpstr>Roboto Medium</vt:lpstr>
      <vt:lpstr>游ゴシック</vt:lpstr>
      <vt:lpstr>Roboto Black</vt:lpstr>
      <vt:lpstr>Calibri Light</vt:lpstr>
      <vt:lpstr>Temă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lpstr>Diapozitivul 13</vt:lpstr>
      <vt:lpstr>Diapozitivul 14</vt:lpstr>
      <vt:lpstr>Diapozitivul 15</vt:lpstr>
      <vt:lpstr>Diapozitivul 16</vt:lpstr>
      <vt:lpstr>Diapozitivul 17</vt:lpstr>
      <vt:lpstr>Diapozitivul 18</vt:lpstr>
      <vt:lpstr>Diapozitivul 19</vt:lpstr>
      <vt:lpstr>Diapozitivul 20</vt:lpstr>
      <vt:lpstr>Diapozitivul 21</vt:lpstr>
      <vt:lpstr>Diapozitivul 22</vt:lpstr>
      <vt:lpstr>Diapozitivul 23</vt:lpstr>
      <vt:lpstr>Diapozitivul 24</vt:lpstr>
      <vt:lpstr>Diapozitivul 25</vt:lpstr>
      <vt:lpstr>Diapozitivul 26</vt:lpstr>
      <vt:lpstr>Diapozitivul 27</vt:lpstr>
      <vt:lpstr>Diapozitivul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Constantin Butco</dc:creator>
  <cp:lastModifiedBy>Lacramioara</cp:lastModifiedBy>
  <cp:revision>10</cp:revision>
  <dcterms:created xsi:type="dcterms:W3CDTF">2020-02-24T15:55:22Z</dcterms:created>
  <dcterms:modified xsi:type="dcterms:W3CDTF">2020-03-03T17:34:39Z</dcterms:modified>
</cp:coreProperties>
</file>