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6" r:id="rId2"/>
    <p:sldId id="286" r:id="rId3"/>
    <p:sldId id="260" r:id="rId4"/>
    <p:sldId id="265" r:id="rId5"/>
    <p:sldId id="267" r:id="rId6"/>
    <p:sldId id="268" r:id="rId7"/>
    <p:sldId id="272" r:id="rId8"/>
    <p:sldId id="273" r:id="rId9"/>
    <p:sldId id="275" r:id="rId10"/>
    <p:sldId id="277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既定のセクション" id="{693E9F28-EDAC-406C-8179-16EF31DB8AC3}">
          <p14:sldIdLst>
            <p14:sldId id="296"/>
            <p14:sldId id="286"/>
            <p14:sldId id="260"/>
            <p14:sldId id="265"/>
            <p14:sldId id="267"/>
            <p14:sldId id="268"/>
            <p14:sldId id="272"/>
            <p14:sldId id="273"/>
            <p14:sldId id="275"/>
            <p14:sldId id="277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1040"/>
    <a:srgbClr val="5B9BD5"/>
    <a:srgbClr val="99D9EA"/>
    <a:srgbClr val="777777"/>
    <a:srgbClr val="1700A0"/>
    <a:srgbClr val="FFFFFF"/>
    <a:srgbClr val="000000"/>
    <a:srgbClr val="0F0068"/>
    <a:srgbClr val="0700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53" autoAdjust="0"/>
    <p:restoredTop sz="85056" autoAdjust="0"/>
  </p:normalViewPr>
  <p:slideViewPr>
    <p:cSldViewPr snapToGrid="0">
      <p:cViewPr>
        <p:scale>
          <a:sx n="47" d="100"/>
          <a:sy n="47" d="100"/>
        </p:scale>
        <p:origin x="-1290" y="-4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2EBB-8AE5-4CE3-89D3-2A485209101A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4EBDE-5DAF-4F90-AB02-E6E58E4A2E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22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550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738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05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882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501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889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933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004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186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730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875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490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444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78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47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807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511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883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519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810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781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23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92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97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17F"/>
            </a:gs>
            <a:gs pos="100000">
              <a:srgbClr val="00104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C1EA-1DA6-4F3E-AB6A-8EECBF0B7273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C7F0-3B60-4200-A305-85C28FAB5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30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A1EC1E-3274-4004-928E-C9B7A2AA9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52923"/>
            <a:ext cx="12192000" cy="812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4D032E-ADED-429D-8895-E10DB526B2BB}"/>
              </a:ext>
            </a:extLst>
          </p:cNvPr>
          <p:cNvSpPr/>
          <p:nvPr/>
        </p:nvSpPr>
        <p:spPr>
          <a:xfrm>
            <a:off x="0" y="6553200"/>
            <a:ext cx="12192000" cy="8218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ED074A-9CA7-4974-A0E3-23D5D7263F70}"/>
              </a:ext>
            </a:extLst>
          </p:cNvPr>
          <p:cNvSpPr txBox="1"/>
          <p:nvPr/>
        </p:nvSpPr>
        <p:spPr>
          <a:xfrm>
            <a:off x="0" y="64732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EFA1FE-880A-4926-9CC1-AE0156FD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5918"/>
            <a:ext cx="2096748" cy="1312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7ED54B-D890-4E44-BA2C-647182F94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748" y="5242732"/>
            <a:ext cx="2096748" cy="1310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1DF2105-C5EC-4D80-BCDA-E007A4C39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06" y="5111162"/>
            <a:ext cx="2378505" cy="1565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046D3D-3DB9-4AD5-A6AD-5BAC8441F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5418" y="5242732"/>
            <a:ext cx="2056582" cy="1302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5B191A-8A47-481E-8F53-65355EF8145D}"/>
              </a:ext>
            </a:extLst>
          </p:cNvPr>
          <p:cNvSpPr txBox="1"/>
          <p:nvPr/>
        </p:nvSpPr>
        <p:spPr>
          <a:xfrm>
            <a:off x="838200" y="2880190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in Secondary School</a:t>
            </a:r>
          </a:p>
          <a:p>
            <a:pPr algn="ctr"/>
            <a:r>
              <a:rPr lang="en-US" b="1" dirty="0"/>
              <a:t>2018-1-DE03-KA229 -047219_4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6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 German musician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 French musician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An Italian musician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 Dutch musician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Was the composer of the EU anthem</a:t>
            </a:r>
          </a:p>
        </p:txBody>
      </p:sp>
    </p:spTree>
    <p:extLst>
      <p:ext uri="{BB962C8B-B14F-4D97-AF65-F5344CB8AC3E}">
        <p14:creationId xmlns:p14="http://schemas.microsoft.com/office/powerpoint/2010/main" xmlns="" val="105289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XX century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XIX century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XVIII century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XXI century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When did the composer of EU anthem live?</a:t>
            </a:r>
          </a:p>
        </p:txBody>
      </p:sp>
    </p:spTree>
    <p:extLst>
      <p:ext uri="{BB962C8B-B14F-4D97-AF65-F5344CB8AC3E}">
        <p14:creationId xmlns:p14="http://schemas.microsoft.com/office/powerpoint/2010/main" xmlns="" val="79684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Friendship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Honour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Competition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Fight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What is the main idea of the EU anthem?</a:t>
            </a:r>
          </a:p>
        </p:txBody>
      </p:sp>
    </p:spTree>
    <p:extLst>
      <p:ext uri="{BB962C8B-B14F-4D97-AF65-F5344CB8AC3E}">
        <p14:creationId xmlns:p14="http://schemas.microsoft.com/office/powerpoint/2010/main" xmlns="" val="235687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Joy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Love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Power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Happiness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Which word is missing in the first line of the EU anthem?</a:t>
            </a:r>
          </a:p>
          <a:p>
            <a:pPr algn="ctr"/>
            <a:r>
              <a:rPr lang="en-US" dirty="0"/>
              <a:t>“……., beautiful spark of the gods,</a:t>
            </a:r>
          </a:p>
          <a:p>
            <a:pPr algn="ctr"/>
            <a:r>
              <a:rPr lang="en-US" dirty="0"/>
              <a:t>Daughter from Elysium”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4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10/10/2010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01/01/2007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25/07/2014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31/12/2009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When did Romania adhere to the European Union?</a:t>
            </a:r>
            <a:endParaRPr lang="en-GB" sz="9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87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26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25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28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27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How many countries belong to the European Union</a:t>
            </a:r>
          </a:p>
        </p:txBody>
      </p:sp>
    </p:spTree>
    <p:extLst>
      <p:ext uri="{BB962C8B-B14F-4D97-AF65-F5344CB8AC3E}">
        <p14:creationId xmlns:p14="http://schemas.microsoft.com/office/powerpoint/2010/main" xmlns="" val="120213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Human Dignity</a:t>
            </a:r>
          </a:p>
        </p:txBody>
      </p:sp>
      <p:sp>
        <p:nvSpPr>
          <p:cNvPr id="40" name="A"/>
          <p:cNvSpPr/>
          <p:nvPr/>
        </p:nvSpPr>
        <p:spPr>
          <a:xfrm>
            <a:off x="2153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Liberty and Equality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Democracy and human rights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All of them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Which are the European Union values?</a:t>
            </a:r>
          </a:p>
        </p:txBody>
      </p:sp>
    </p:spTree>
    <p:extLst>
      <p:ext uri="{BB962C8B-B14F-4D97-AF65-F5344CB8AC3E}">
        <p14:creationId xmlns:p14="http://schemas.microsoft.com/office/powerpoint/2010/main" xmlns="" val="387119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Glory of Europe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Beautiful Europe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Ode to Joy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Our glorious Europe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What is the title of the EU anthem?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6A6BEC-F651-4DEA-9308-09F56CBB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73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Friedrich von Schiller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Victor Hugo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Johann Wolfgang von Goethe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4400" dirty="0"/>
              <a:t>Alessandro Manzoni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Who wrote the lyrics of the EU anthem?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XX century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XIX century</a:t>
            </a:r>
            <a:endParaRPr lang="en-GB" sz="4400" dirty="0"/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XVIII century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XXI century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When did the author of EU anthem live?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02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 French poet</a:t>
            </a:r>
            <a:endParaRPr lang="en-GB" sz="4400" dirty="0"/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 Greek poet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 Romanian poet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 German poet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Was the author of the EU anthem</a:t>
            </a:r>
          </a:p>
        </p:txBody>
      </p:sp>
    </p:spTree>
    <p:extLst>
      <p:ext uri="{BB962C8B-B14F-4D97-AF65-F5344CB8AC3E}">
        <p14:creationId xmlns:p14="http://schemas.microsoft.com/office/powerpoint/2010/main" xmlns="" val="234909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6910F7-87A6-42C9-9F15-AAAD6DC77FDB}"/>
              </a:ext>
            </a:extLst>
          </p:cNvPr>
          <p:cNvGrpSpPr/>
          <p:nvPr/>
        </p:nvGrpSpPr>
        <p:grpSpPr>
          <a:xfrm>
            <a:off x="573199" y="0"/>
            <a:ext cx="11045601" cy="6858000"/>
            <a:chOff x="573199" y="0"/>
            <a:chExt cx="11045601" cy="6858000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4696E621-094E-4BC5-9D21-03B92F5EE2C8}"/>
                </a:ext>
              </a:extLst>
            </p:cNvPr>
            <p:cNvSpPr/>
            <p:nvPr/>
          </p:nvSpPr>
          <p:spPr>
            <a:xfrm>
              <a:off x="573199" y="4268603"/>
              <a:ext cx="4925417" cy="2589397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2DDF97E3-B906-43E5-9A43-CD2817525EC8}"/>
                </a:ext>
              </a:extLst>
            </p:cNvPr>
            <p:cNvSpPr/>
            <p:nvPr/>
          </p:nvSpPr>
          <p:spPr>
            <a:xfrm>
              <a:off x="1846637" y="2106194"/>
              <a:ext cx="6795945" cy="3572775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A5F84EDB-6201-49B9-A40C-D0BA33226F72}"/>
                </a:ext>
              </a:extLst>
            </p:cNvPr>
            <p:cNvSpPr/>
            <p:nvPr/>
          </p:nvSpPr>
          <p:spPr>
            <a:xfrm>
              <a:off x="3633254" y="0"/>
              <a:ext cx="7985546" cy="4198172"/>
            </a:xfrm>
            <a:prstGeom prst="wedgeEllipseCallout">
              <a:avLst>
                <a:gd name="adj1" fmla="val -48493"/>
                <a:gd name="adj2" fmla="val 5438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Franz Schubert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Ludwig van Beethoven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Giuseppe Verdi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Johann Sebastian Bach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 Rounded MT Bold" panose="020F0704030504030204" pitchFamily="34" charset="0"/>
              </a:rPr>
              <a:t>Who composed the music of the EU anthem ? </a:t>
            </a:r>
          </a:p>
        </p:txBody>
      </p:sp>
    </p:spTree>
    <p:extLst>
      <p:ext uri="{BB962C8B-B14F-4D97-AF65-F5344CB8AC3E}">
        <p14:creationId xmlns:p14="http://schemas.microsoft.com/office/powerpoint/2010/main" xmlns="" val="21080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239</Words>
  <Application>Microsoft Office PowerPoint</Application>
  <PresentationFormat>Particularizare</PresentationFormat>
  <Paragraphs>78</Paragraphs>
  <Slides>13</Slides>
  <Notes>13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Office テーマ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Lacramioara</cp:lastModifiedBy>
  <cp:revision>93</cp:revision>
  <dcterms:created xsi:type="dcterms:W3CDTF">2015-09-17T00:29:24Z</dcterms:created>
  <dcterms:modified xsi:type="dcterms:W3CDTF">2020-04-03T18:01:24Z</dcterms:modified>
</cp:coreProperties>
</file>