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Lato" panose="020B0604020202020204" charset="0"/>
      <p:regular r:id="rId17"/>
      <p:bold r:id="rId18"/>
      <p:italic r:id="rId19"/>
      <p:boldItalic r:id="rId20"/>
    </p:embeddedFont>
    <p:embeddedFont>
      <p:font typeface="Playfair Display"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30"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d83855badd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d83855badd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d83855badd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d83855badd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d83855badd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d83855badd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d83855badd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d83855badd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d83855badd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d83855badd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d83855badd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d83855badd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d83855badd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d83855badd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d83855badd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d83855badd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d83855badd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d83855badd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d83855badd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d83855badd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d83855badd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d83855badd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d83855badd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d83855badd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d83855badd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d83855badd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2"/>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 name="Google Shape;15;p2"/>
          <p:cNvCxnSpPr/>
          <p:nvPr/>
        </p:nvCxnSpPr>
        <p:spPr>
          <a:xfrm>
            <a:off x="733219" y="2235351"/>
            <a:ext cx="385200" cy="0"/>
          </a:xfrm>
          <a:prstGeom prst="straightConnector1">
            <a:avLst/>
          </a:prstGeom>
          <a:noFill/>
          <a:ln w="28575" cap="flat" cmpd="sng">
            <a:solidFill>
              <a:schemeClr val="dk1"/>
            </a:solidFill>
            <a:prstDash val="solid"/>
            <a:round/>
            <a:headEnd type="none" w="sm" len="sm"/>
            <a:tailEnd type="none" w="sm" len="sm"/>
          </a:ln>
        </p:spPr>
      </p:cxnSp>
      <p:sp>
        <p:nvSpPr>
          <p:cNvPr id="16" name="Google Shape;16;p2"/>
          <p:cNvSpPr txBox="1">
            <a:spLocks noGrp="1"/>
          </p:cNvSpPr>
          <p:nvPr>
            <p:ph type="ctrTitle"/>
          </p:nvPr>
        </p:nvSpPr>
        <p:spPr>
          <a:xfrm>
            <a:off x="630600" y="136800"/>
            <a:ext cx="7893000" cy="1853700"/>
          </a:xfrm>
          <a:prstGeom prst="rect">
            <a:avLst/>
          </a:prstGeom>
        </p:spPr>
        <p:txBody>
          <a:bodyPr spcFirstLastPara="1" wrap="square" lIns="91425" tIns="91425" rIns="91425" bIns="91425" anchor="b" anchorCtr="0">
            <a:normAutofit/>
          </a:bodyPr>
          <a:lstStyle>
            <a:lvl1pPr lvl="0">
              <a:spcBef>
                <a:spcPts val="100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7" name="Google Shape;17;p2"/>
          <p:cNvSpPr txBox="1">
            <a:spLocks noGrp="1"/>
          </p:cNvSpPr>
          <p:nvPr>
            <p:ph type="subTitle" idx="1"/>
          </p:nvPr>
        </p:nvSpPr>
        <p:spPr>
          <a:xfrm>
            <a:off x="630600" y="3228375"/>
            <a:ext cx="7893000" cy="1274100"/>
          </a:xfrm>
          <a:prstGeom prst="rect">
            <a:avLst/>
          </a:prstGeom>
        </p:spPr>
        <p:txBody>
          <a:bodyPr spcFirstLastPara="1" wrap="square" lIns="91425" tIns="91425" rIns="91425" bIns="91425" anchor="b" anchorCtr="0">
            <a:normAutofit/>
          </a:bodyPr>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0"/>
              </a:spcBef>
              <a:spcAft>
                <a:spcPts val="0"/>
              </a:spcAft>
              <a:buClr>
                <a:schemeClr val="accent6"/>
              </a:buClr>
              <a:buSzPts val="2400"/>
              <a:buNone/>
              <a:defRPr sz="2400">
                <a:solidFill>
                  <a:schemeClr val="accent6"/>
                </a:solidFill>
              </a:defRPr>
            </a:lvl2pPr>
            <a:lvl3pPr lvl="2">
              <a:lnSpc>
                <a:spcPct val="100000"/>
              </a:lnSpc>
              <a:spcBef>
                <a:spcPts val="0"/>
              </a:spcBef>
              <a:spcAft>
                <a:spcPts val="0"/>
              </a:spcAft>
              <a:buClr>
                <a:schemeClr val="accent6"/>
              </a:buClr>
              <a:buSzPts val="2400"/>
              <a:buNone/>
              <a:defRPr sz="2400">
                <a:solidFill>
                  <a:schemeClr val="accent6"/>
                </a:solidFill>
              </a:defRPr>
            </a:lvl3pPr>
            <a:lvl4pPr lvl="3">
              <a:lnSpc>
                <a:spcPct val="100000"/>
              </a:lnSpc>
              <a:spcBef>
                <a:spcPts val="0"/>
              </a:spcBef>
              <a:spcAft>
                <a:spcPts val="0"/>
              </a:spcAft>
              <a:buClr>
                <a:schemeClr val="accent6"/>
              </a:buClr>
              <a:buSzPts val="2400"/>
              <a:buNone/>
              <a:defRPr sz="2400">
                <a:solidFill>
                  <a:schemeClr val="accent6"/>
                </a:solidFill>
              </a:defRPr>
            </a:lvl4pPr>
            <a:lvl5pPr lvl="4">
              <a:lnSpc>
                <a:spcPct val="100000"/>
              </a:lnSpc>
              <a:spcBef>
                <a:spcPts val="0"/>
              </a:spcBef>
              <a:spcAft>
                <a:spcPts val="0"/>
              </a:spcAft>
              <a:buClr>
                <a:schemeClr val="accent6"/>
              </a:buClr>
              <a:buSzPts val="2400"/>
              <a:buNone/>
              <a:defRPr sz="2400">
                <a:solidFill>
                  <a:schemeClr val="accent6"/>
                </a:solidFill>
              </a:defRPr>
            </a:lvl5pPr>
            <a:lvl6pPr lvl="5">
              <a:lnSpc>
                <a:spcPct val="100000"/>
              </a:lnSpc>
              <a:spcBef>
                <a:spcPts val="0"/>
              </a:spcBef>
              <a:spcAft>
                <a:spcPts val="0"/>
              </a:spcAft>
              <a:buClr>
                <a:schemeClr val="accent6"/>
              </a:buClr>
              <a:buSzPts val="2400"/>
              <a:buNone/>
              <a:defRPr sz="2400">
                <a:solidFill>
                  <a:schemeClr val="accent6"/>
                </a:solidFill>
              </a:defRPr>
            </a:lvl6pPr>
            <a:lvl7pPr lvl="6">
              <a:lnSpc>
                <a:spcPct val="100000"/>
              </a:lnSpc>
              <a:spcBef>
                <a:spcPts val="0"/>
              </a:spcBef>
              <a:spcAft>
                <a:spcPts val="0"/>
              </a:spcAft>
              <a:buClr>
                <a:schemeClr val="accent6"/>
              </a:buClr>
              <a:buSzPts val="2400"/>
              <a:buNone/>
              <a:defRPr sz="2400">
                <a:solidFill>
                  <a:schemeClr val="accent6"/>
                </a:solidFill>
              </a:defRPr>
            </a:lvl7pPr>
            <a:lvl8pPr lvl="7">
              <a:lnSpc>
                <a:spcPct val="100000"/>
              </a:lnSpc>
              <a:spcBef>
                <a:spcPts val="0"/>
              </a:spcBef>
              <a:spcAft>
                <a:spcPts val="0"/>
              </a:spcAft>
              <a:buClr>
                <a:schemeClr val="accent6"/>
              </a:buClr>
              <a:buSzPts val="2400"/>
              <a:buNone/>
              <a:defRPr sz="2400">
                <a:solidFill>
                  <a:schemeClr val="accent6"/>
                </a:solidFill>
              </a:defRPr>
            </a:lvl8pPr>
            <a:lvl9pPr lvl="8">
              <a:lnSpc>
                <a:spcPct val="100000"/>
              </a:lnSpc>
              <a:spcBef>
                <a:spcPts val="0"/>
              </a:spcBef>
              <a:spcAft>
                <a:spcPts val="0"/>
              </a:spcAft>
              <a:buClr>
                <a:schemeClr val="accent6"/>
              </a:buClr>
              <a:buSzPts val="2400"/>
              <a:buNone/>
              <a:defRPr sz="2400">
                <a:solidFill>
                  <a:schemeClr val="accent6"/>
                </a:solidFill>
              </a:defRPr>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sp>
        <p:nvSpPr>
          <p:cNvPr id="61" name="Google Shape;61;p11"/>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1"/>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1"/>
          <p:cNvSpPr txBox="1">
            <a:spLocks noGrp="1"/>
          </p:cNvSpPr>
          <p:nvPr>
            <p:ph type="title" hasCustomPrompt="1"/>
          </p:nvPr>
        </p:nvSpPr>
        <p:spPr>
          <a:xfrm>
            <a:off x="586725" y="1353788"/>
            <a:ext cx="79707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4" name="Google Shape;64;p11"/>
          <p:cNvSpPr txBox="1">
            <a:spLocks noGrp="1"/>
          </p:cNvSpPr>
          <p:nvPr>
            <p:ph type="body" idx="1"/>
          </p:nvPr>
        </p:nvSpPr>
        <p:spPr>
          <a:xfrm>
            <a:off x="586725" y="2968388"/>
            <a:ext cx="79707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5" name="Google Shape;6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3"/>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txBox="1">
            <a:spLocks noGrp="1"/>
          </p:cNvSpPr>
          <p:nvPr>
            <p:ph type="title"/>
          </p:nvPr>
        </p:nvSpPr>
        <p:spPr>
          <a:xfrm>
            <a:off x="509550" y="1921350"/>
            <a:ext cx="8124900" cy="1300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3" name="Google Shape;23;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4"/>
          <p:cNvSpPr/>
          <p:nvPr/>
        </p:nvSpPr>
        <p:spPr>
          <a:xfrm>
            <a:off x="-125" y="5045700"/>
            <a:ext cx="9144000" cy="97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 name="Google Shape;26;p4"/>
          <p:cNvCxnSpPr/>
          <p:nvPr/>
        </p:nvCxnSpPr>
        <p:spPr>
          <a:xfrm>
            <a:off x="419425" y="1154195"/>
            <a:ext cx="385200" cy="0"/>
          </a:xfrm>
          <a:prstGeom prst="straightConnector1">
            <a:avLst/>
          </a:prstGeom>
          <a:noFill/>
          <a:ln w="28575" cap="flat" cmpd="sng">
            <a:solidFill>
              <a:schemeClr val="dk1"/>
            </a:solidFill>
            <a:prstDash val="solid"/>
            <a:round/>
            <a:headEnd type="none" w="sm" len="sm"/>
            <a:tailEnd type="none" w="sm" len="sm"/>
          </a:ln>
        </p:spPr>
      </p:cxnSp>
      <p:sp>
        <p:nvSpPr>
          <p:cNvPr id="27" name="Google Shape;27;p4"/>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4"/>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
        <p:nvSpPr>
          <p:cNvPr id="30" name="Google Shape;30;p4"/>
          <p:cNvSpPr txBox="1"/>
          <p:nvPr/>
        </p:nvSpPr>
        <p:spPr>
          <a:xfrm rot="-156902">
            <a:off x="236040" y="1034504"/>
            <a:ext cx="2564370" cy="615646"/>
          </a:xfrm>
          <a:prstGeom prst="rect">
            <a:avLst/>
          </a:prstGeom>
          <a:solidFill>
            <a:srgbClr val="FFFF00"/>
          </a:solidFill>
          <a:ln w="28575"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a:latin typeface="Lato"/>
                <a:ea typeface="Lato"/>
                <a:cs typeface="Lato"/>
                <a:sym typeface="Lato"/>
              </a:rPr>
              <a:t>What is it made of? History?</a:t>
            </a:r>
            <a:endParaRPr>
              <a:latin typeface="Lato"/>
              <a:ea typeface="Lato"/>
              <a:cs typeface="Lato"/>
              <a:sym typeface="Lato"/>
            </a:endParaRPr>
          </a:p>
          <a:p>
            <a:pPr marL="0" lvl="0" indent="0" algn="l" rtl="0">
              <a:spcBef>
                <a:spcPts val="0"/>
              </a:spcBef>
              <a:spcAft>
                <a:spcPts val="0"/>
              </a:spcAft>
              <a:buNone/>
            </a:pPr>
            <a:r>
              <a:rPr lang="de">
                <a:latin typeface="Lato"/>
                <a:ea typeface="Lato"/>
                <a:cs typeface="Lato"/>
                <a:sym typeface="Lato"/>
              </a:rPr>
              <a:t>Ingredients and quantity? </a:t>
            </a:r>
            <a:endParaRPr>
              <a:latin typeface="Lato"/>
              <a:ea typeface="Lato"/>
              <a:cs typeface="Lato"/>
              <a:sym typeface="La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cxnSp>
        <p:nvCxnSpPr>
          <p:cNvPr id="32" name="Google Shape;32;p5"/>
          <p:cNvCxnSpPr/>
          <p:nvPr/>
        </p:nvCxnSpPr>
        <p:spPr>
          <a:xfrm>
            <a:off x="419425" y="1154195"/>
            <a:ext cx="385200" cy="0"/>
          </a:xfrm>
          <a:prstGeom prst="straightConnector1">
            <a:avLst/>
          </a:prstGeom>
          <a:noFill/>
          <a:ln w="28575" cap="flat" cmpd="sng">
            <a:solidFill>
              <a:schemeClr val="dk1"/>
            </a:solidFill>
            <a:prstDash val="solid"/>
            <a:round/>
            <a:headEnd type="none" w="sm" len="sm"/>
            <a:tailEnd type="none" w="sm" len="sm"/>
          </a:ln>
        </p:spPr>
      </p:cxnSp>
      <p:sp>
        <p:nvSpPr>
          <p:cNvPr id="33" name="Google Shape;33;p5"/>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4" name="Google Shape;34;p5"/>
          <p:cNvSpPr txBox="1">
            <a:spLocks noGrp="1"/>
          </p:cNvSpPr>
          <p:nvPr>
            <p:ph type="body" idx="1"/>
          </p:nvPr>
        </p:nvSpPr>
        <p:spPr>
          <a:xfrm>
            <a:off x="311700" y="1417950"/>
            <a:ext cx="3999900" cy="3150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5"/>
          <p:cNvSpPr txBox="1">
            <a:spLocks noGrp="1"/>
          </p:cNvSpPr>
          <p:nvPr>
            <p:ph type="body" idx="2"/>
          </p:nvPr>
        </p:nvSpPr>
        <p:spPr>
          <a:xfrm>
            <a:off x="4832400" y="1417950"/>
            <a:ext cx="3999900" cy="3150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9" name="Google Shape;39;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cxnSp>
        <p:nvCxnSpPr>
          <p:cNvPr id="41" name="Google Shape;41;p7"/>
          <p:cNvCxnSpPr/>
          <p:nvPr/>
        </p:nvCxnSpPr>
        <p:spPr>
          <a:xfrm>
            <a:off x="411044" y="1417772"/>
            <a:ext cx="385200" cy="0"/>
          </a:xfrm>
          <a:prstGeom prst="straightConnector1">
            <a:avLst/>
          </a:prstGeom>
          <a:noFill/>
          <a:ln w="28575" cap="flat" cmpd="sng">
            <a:solidFill>
              <a:schemeClr val="dk1"/>
            </a:solidFill>
            <a:prstDash val="solid"/>
            <a:round/>
            <a:headEnd type="none" w="sm" len="sm"/>
            <a:tailEnd type="none" w="sm" len="sm"/>
          </a:ln>
        </p:spPr>
      </p:cxnSp>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3" name="Google Shape;43;p7"/>
          <p:cNvSpPr txBox="1">
            <a:spLocks noGrp="1"/>
          </p:cNvSpPr>
          <p:nvPr>
            <p:ph type="body" idx="1"/>
          </p:nvPr>
        </p:nvSpPr>
        <p:spPr>
          <a:xfrm>
            <a:off x="311700" y="1640350"/>
            <a:ext cx="2808000" cy="29289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4" name="Google Shape;4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sp>
        <p:nvSpPr>
          <p:cNvPr id="46" name="Google Shape;46;p8"/>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8"/>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49" name="Google Shape;49;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2" name="Google Shape;52;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3" name="Google Shape;53;p9"/>
          <p:cNvSpPr txBox="1">
            <a:spLocks noGrp="1"/>
          </p:cNvSpPr>
          <p:nvPr>
            <p:ph type="title"/>
          </p:nvPr>
        </p:nvSpPr>
        <p:spPr>
          <a:xfrm>
            <a:off x="265500" y="1084625"/>
            <a:ext cx="4045200" cy="17070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4" name="Google Shape;54;p9"/>
          <p:cNvSpPr txBox="1">
            <a:spLocks noGrp="1"/>
          </p:cNvSpPr>
          <p:nvPr>
            <p:ph type="subTitle" idx="1"/>
          </p:nvPr>
        </p:nvSpPr>
        <p:spPr>
          <a:xfrm>
            <a:off x="265500" y="2845200"/>
            <a:ext cx="4045200" cy="1421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55" name="Google Shape;55;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0"/>
              </a:spcBef>
              <a:spcAft>
                <a:spcPts val="0"/>
              </a:spcAft>
              <a:buClr>
                <a:schemeClr val="accent1"/>
              </a:buClr>
              <a:buSzPts val="1400"/>
              <a:buChar char="○"/>
              <a:defRPr>
                <a:solidFill>
                  <a:schemeClr val="accent1"/>
                </a:solidFill>
              </a:defRPr>
            </a:lvl2pPr>
            <a:lvl3pPr marL="1371600" lvl="2" indent="-317500">
              <a:spcBef>
                <a:spcPts val="0"/>
              </a:spcBef>
              <a:spcAft>
                <a:spcPts val="0"/>
              </a:spcAft>
              <a:buClr>
                <a:schemeClr val="accent1"/>
              </a:buClr>
              <a:buSzPts val="1400"/>
              <a:buChar char="■"/>
              <a:defRPr>
                <a:solidFill>
                  <a:schemeClr val="accent1"/>
                </a:solidFill>
              </a:defRPr>
            </a:lvl3pPr>
            <a:lvl4pPr marL="1828800" lvl="3" indent="-317500">
              <a:spcBef>
                <a:spcPts val="0"/>
              </a:spcBef>
              <a:spcAft>
                <a:spcPts val="0"/>
              </a:spcAft>
              <a:buClr>
                <a:schemeClr val="accent1"/>
              </a:buClr>
              <a:buSzPts val="1400"/>
              <a:buChar char="●"/>
              <a:defRPr>
                <a:solidFill>
                  <a:schemeClr val="accent1"/>
                </a:solidFill>
              </a:defRPr>
            </a:lvl4pPr>
            <a:lvl5pPr marL="2286000" lvl="4" indent="-317500">
              <a:spcBef>
                <a:spcPts val="0"/>
              </a:spcBef>
              <a:spcAft>
                <a:spcPts val="0"/>
              </a:spcAft>
              <a:buClr>
                <a:schemeClr val="accent1"/>
              </a:buClr>
              <a:buSzPts val="1400"/>
              <a:buChar char="○"/>
              <a:defRPr>
                <a:solidFill>
                  <a:schemeClr val="accent1"/>
                </a:solidFill>
              </a:defRPr>
            </a:lvl5pPr>
            <a:lvl6pPr marL="2743200" lvl="5" indent="-317500">
              <a:spcBef>
                <a:spcPts val="0"/>
              </a:spcBef>
              <a:spcAft>
                <a:spcPts val="0"/>
              </a:spcAft>
              <a:buClr>
                <a:schemeClr val="accent1"/>
              </a:buClr>
              <a:buSzPts val="1400"/>
              <a:buChar char="■"/>
              <a:defRPr>
                <a:solidFill>
                  <a:schemeClr val="accent1"/>
                </a:solidFill>
              </a:defRPr>
            </a:lvl6pPr>
            <a:lvl7pPr marL="3200400" lvl="6" indent="-317500">
              <a:spcBef>
                <a:spcPts val="0"/>
              </a:spcBef>
              <a:spcAft>
                <a:spcPts val="0"/>
              </a:spcAft>
              <a:buClr>
                <a:schemeClr val="accent1"/>
              </a:buClr>
              <a:buSzPts val="1400"/>
              <a:buChar char="●"/>
              <a:defRPr>
                <a:solidFill>
                  <a:schemeClr val="accent1"/>
                </a:solidFill>
              </a:defRPr>
            </a:lvl7pPr>
            <a:lvl8pPr marL="3657600" lvl="7" indent="-317500">
              <a:spcBef>
                <a:spcPts val="0"/>
              </a:spcBef>
              <a:spcAft>
                <a:spcPts val="0"/>
              </a:spcAft>
              <a:buClr>
                <a:schemeClr val="accent1"/>
              </a:buClr>
              <a:buSzPts val="1400"/>
              <a:buChar char="○"/>
              <a:defRPr>
                <a:solidFill>
                  <a:schemeClr val="accent1"/>
                </a:solidFill>
              </a:defRPr>
            </a:lvl8pPr>
            <a:lvl9pPr marL="4114800" lvl="8" indent="-317500">
              <a:spcBef>
                <a:spcPts val="0"/>
              </a:spcBef>
              <a:spcAft>
                <a:spcPts val="0"/>
              </a:spcAft>
              <a:buClr>
                <a:schemeClr val="accent1"/>
              </a:buClr>
              <a:buSzPts val="1400"/>
              <a:buChar char="■"/>
              <a:defRPr>
                <a:solidFill>
                  <a:schemeClr val="accent1"/>
                </a:solidFill>
              </a:defRPr>
            </a:lvl9pPr>
          </a:lstStyle>
          <a:p>
            <a:endParaRPr/>
          </a:p>
        </p:txBody>
      </p:sp>
      <p:sp>
        <p:nvSpPr>
          <p:cNvPr id="56" name="Google Shape;56;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7"/>
        <p:cNvGrpSpPr/>
        <p:nvPr/>
      </p:nvGrpSpPr>
      <p:grpSpPr>
        <a:xfrm>
          <a:off x="0" y="0"/>
          <a:ext cx="0" cy="0"/>
          <a:chOff x="0" y="0"/>
          <a:chExt cx="0" cy="0"/>
        </a:xfrm>
      </p:grpSpPr>
      <p:sp>
        <p:nvSpPr>
          <p:cNvPr id="58" name="Google Shape;58;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lue-go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72725"/>
            <a:ext cx="8520600" cy="645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417800"/>
            <a:ext cx="8520600" cy="3150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pic>
        <p:nvPicPr>
          <p:cNvPr id="9" name="Google Shape;9;p1"/>
          <p:cNvPicPr preferRelativeResize="0"/>
          <p:nvPr/>
        </p:nvPicPr>
        <p:blipFill>
          <a:blip r:embed="rId13">
            <a:alphaModFix/>
          </a:blip>
          <a:stretch>
            <a:fillRect/>
          </a:stretch>
        </p:blipFill>
        <p:spPr>
          <a:xfrm>
            <a:off x="6670113" y="3977388"/>
            <a:ext cx="2162175" cy="962025"/>
          </a:xfrm>
          <a:prstGeom prst="rect">
            <a:avLst/>
          </a:prstGeom>
          <a:noFill/>
          <a:ln>
            <a:noFill/>
          </a:ln>
        </p:spPr>
      </p:pic>
      <p:pic>
        <p:nvPicPr>
          <p:cNvPr id="10" name="Google Shape;10;p1"/>
          <p:cNvPicPr preferRelativeResize="0"/>
          <p:nvPr/>
        </p:nvPicPr>
        <p:blipFill>
          <a:blip r:embed="rId14">
            <a:alphaModFix/>
          </a:blip>
          <a:stretch>
            <a:fillRect/>
          </a:stretch>
        </p:blipFill>
        <p:spPr>
          <a:xfrm>
            <a:off x="137788" y="2970838"/>
            <a:ext cx="1400175" cy="2085975"/>
          </a:xfrm>
          <a:prstGeom prst="rect">
            <a:avLst/>
          </a:prstGeom>
          <a:noFill/>
          <a:ln>
            <a:noFill/>
          </a:ln>
        </p:spPr>
      </p:pic>
      <p:pic>
        <p:nvPicPr>
          <p:cNvPr id="11" name="Google Shape;11;p1"/>
          <p:cNvPicPr preferRelativeResize="0"/>
          <p:nvPr/>
        </p:nvPicPr>
        <p:blipFill>
          <a:blip r:embed="rId15">
            <a:alphaModFix/>
          </a:blip>
          <a:stretch>
            <a:fillRect/>
          </a:stretch>
        </p:blipFill>
        <p:spPr>
          <a:xfrm>
            <a:off x="7597922" y="230850"/>
            <a:ext cx="1100928" cy="645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oodandwine.com/cooking-techniques/11-foods-you-need-oktoberfest-feas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630600" y="136800"/>
            <a:ext cx="7893000" cy="1853700"/>
          </a:xfrm>
          <a:prstGeom prst="rect">
            <a:avLst/>
          </a:prstGeom>
        </p:spPr>
        <p:txBody>
          <a:bodyPr spcFirstLastPara="1" wrap="square" lIns="91425" tIns="91425" rIns="91425" bIns="91425" anchor="b" anchorCtr="0">
            <a:normAutofit/>
          </a:bodyPr>
          <a:lstStyle/>
          <a:p>
            <a:pPr marL="0" lvl="0" indent="0" algn="l" rtl="0">
              <a:spcBef>
                <a:spcPts val="1000"/>
              </a:spcBef>
              <a:spcAft>
                <a:spcPts val="0"/>
              </a:spcAft>
              <a:buNone/>
            </a:pPr>
            <a:r>
              <a:rPr lang="de"/>
              <a:t>Oktoberfest Food</a:t>
            </a:r>
            <a:endParaRPr/>
          </a:p>
        </p:txBody>
      </p:sp>
      <p:sp>
        <p:nvSpPr>
          <p:cNvPr id="73" name="Google Shape;73;p13"/>
          <p:cNvSpPr txBox="1">
            <a:spLocks noGrp="1"/>
          </p:cNvSpPr>
          <p:nvPr>
            <p:ph type="subTitle" idx="1"/>
          </p:nvPr>
        </p:nvSpPr>
        <p:spPr>
          <a:xfrm>
            <a:off x="1511825" y="2488100"/>
            <a:ext cx="7011900" cy="1274100"/>
          </a:xfrm>
          <a:prstGeom prst="rect">
            <a:avLst/>
          </a:prstGeom>
        </p:spPr>
        <p:txBody>
          <a:bodyPr spcFirstLastPara="1" wrap="square" lIns="91425" tIns="91425" rIns="91425" bIns="91425" anchor="b" anchorCtr="0">
            <a:normAutofit/>
          </a:bodyPr>
          <a:lstStyle/>
          <a:p>
            <a:pPr marL="0" lvl="0" indent="0" algn="l" rtl="0">
              <a:spcBef>
                <a:spcPts val="1000"/>
              </a:spcBef>
              <a:spcAft>
                <a:spcPts val="0"/>
              </a:spcAft>
              <a:buNone/>
            </a:pPr>
            <a:r>
              <a:rPr lang="de" u="sng">
                <a:solidFill>
                  <a:schemeClr val="hlink"/>
                </a:solidFill>
                <a:hlinkClick r:id="rId3"/>
              </a:rPr>
              <a:t>Bavarian specialities </a:t>
            </a:r>
            <a:endParaRPr/>
          </a:p>
          <a:p>
            <a:pPr marL="0" lvl="0" indent="0" algn="l" rtl="0">
              <a:spcBef>
                <a:spcPts val="1000"/>
              </a:spcBef>
              <a:spcAft>
                <a:spcPts val="0"/>
              </a:spcAft>
              <a:buNone/>
            </a:pPr>
            <a:r>
              <a:rPr lang="de"/>
              <a:t>(traditional bavarian food and drinks)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a:t>Käsespätzle</a:t>
            </a:r>
            <a:endParaRPr/>
          </a:p>
        </p:txBody>
      </p:sp>
      <p:sp>
        <p:nvSpPr>
          <p:cNvPr id="142" name="Google Shape;142;p22"/>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43" name="Google Shape;143;p22"/>
          <p:cNvPicPr preferRelativeResize="0"/>
          <p:nvPr/>
        </p:nvPicPr>
        <p:blipFill>
          <a:blip r:embed="rId3">
            <a:alphaModFix/>
          </a:blip>
          <a:stretch>
            <a:fillRect/>
          </a:stretch>
        </p:blipFill>
        <p:spPr>
          <a:xfrm>
            <a:off x="4212000" y="479225"/>
            <a:ext cx="720000" cy="432000"/>
          </a:xfrm>
          <a:prstGeom prst="rect">
            <a:avLst/>
          </a:prstGeom>
          <a:noFill/>
          <a:ln>
            <a:noFill/>
          </a:ln>
        </p:spPr>
      </p:pic>
      <p:pic>
        <p:nvPicPr>
          <p:cNvPr id="144" name="Google Shape;144;p22"/>
          <p:cNvPicPr preferRelativeResize="0"/>
          <p:nvPr/>
        </p:nvPicPr>
        <p:blipFill>
          <a:blip r:embed="rId4">
            <a:alphaModFix/>
          </a:blip>
          <a:stretch>
            <a:fillRect/>
          </a:stretch>
        </p:blipFill>
        <p:spPr>
          <a:xfrm>
            <a:off x="6312300" y="2103138"/>
            <a:ext cx="2520000" cy="1780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148"/>
        <p:cNvGrpSpPr/>
        <p:nvPr/>
      </p:nvGrpSpPr>
      <p:grpSpPr>
        <a:xfrm>
          <a:off x="0" y="0"/>
          <a:ext cx="0" cy="0"/>
          <a:chOff x="0" y="0"/>
          <a:chExt cx="0" cy="0"/>
        </a:xfrm>
      </p:grpSpPr>
      <p:sp>
        <p:nvSpPr>
          <p:cNvPr id="149" name="Google Shape;149;p23"/>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a:t>Obazda</a:t>
            </a:r>
            <a:endParaRPr/>
          </a:p>
        </p:txBody>
      </p:sp>
      <p:sp>
        <p:nvSpPr>
          <p:cNvPr id="150" name="Google Shape;150;p23"/>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51" name="Google Shape;151;p23"/>
          <p:cNvPicPr preferRelativeResize="0"/>
          <p:nvPr/>
        </p:nvPicPr>
        <p:blipFill>
          <a:blip r:embed="rId3">
            <a:alphaModFix/>
          </a:blip>
          <a:stretch>
            <a:fillRect/>
          </a:stretch>
        </p:blipFill>
        <p:spPr>
          <a:xfrm>
            <a:off x="4212000" y="479225"/>
            <a:ext cx="720000" cy="432000"/>
          </a:xfrm>
          <a:prstGeom prst="rect">
            <a:avLst/>
          </a:prstGeom>
          <a:noFill/>
          <a:ln>
            <a:noFill/>
          </a:ln>
        </p:spPr>
      </p:pic>
      <p:pic>
        <p:nvPicPr>
          <p:cNvPr id="152" name="Google Shape;152;p23"/>
          <p:cNvPicPr preferRelativeResize="0"/>
          <p:nvPr/>
        </p:nvPicPr>
        <p:blipFill>
          <a:blip r:embed="rId4">
            <a:alphaModFix/>
          </a:blip>
          <a:stretch>
            <a:fillRect/>
          </a:stretch>
        </p:blipFill>
        <p:spPr>
          <a:xfrm>
            <a:off x="6312300" y="1679400"/>
            <a:ext cx="2520000" cy="178469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27BA0"/>
        </a:solidFill>
        <a:effectLst/>
      </p:bgPr>
    </p:bg>
    <p:spTree>
      <p:nvGrpSpPr>
        <p:cNvPr id="1" name="Shape 156"/>
        <p:cNvGrpSpPr/>
        <p:nvPr/>
      </p:nvGrpSpPr>
      <p:grpSpPr>
        <a:xfrm>
          <a:off x="0" y="0"/>
          <a:ext cx="0" cy="0"/>
          <a:chOff x="0" y="0"/>
          <a:chExt cx="0" cy="0"/>
        </a:xfrm>
      </p:grpSpPr>
      <p:sp>
        <p:nvSpPr>
          <p:cNvPr id="157" name="Google Shape;157;p24"/>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a:t>Grillhendl</a:t>
            </a:r>
            <a:endParaRPr/>
          </a:p>
        </p:txBody>
      </p:sp>
      <p:sp>
        <p:nvSpPr>
          <p:cNvPr id="158" name="Google Shape;158;p24"/>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59" name="Google Shape;159;p24"/>
          <p:cNvPicPr preferRelativeResize="0"/>
          <p:nvPr/>
        </p:nvPicPr>
        <p:blipFill>
          <a:blip r:embed="rId3">
            <a:alphaModFix/>
          </a:blip>
          <a:stretch>
            <a:fillRect/>
          </a:stretch>
        </p:blipFill>
        <p:spPr>
          <a:xfrm>
            <a:off x="4211997" y="455225"/>
            <a:ext cx="720000" cy="480000"/>
          </a:xfrm>
          <a:prstGeom prst="rect">
            <a:avLst/>
          </a:prstGeom>
          <a:noFill/>
          <a:ln>
            <a:noFill/>
          </a:ln>
        </p:spPr>
      </p:pic>
      <p:pic>
        <p:nvPicPr>
          <p:cNvPr id="160" name="Google Shape;160;p24"/>
          <p:cNvPicPr preferRelativeResize="0"/>
          <p:nvPr/>
        </p:nvPicPr>
        <p:blipFill>
          <a:blip r:embed="rId4">
            <a:alphaModFix/>
          </a:blip>
          <a:stretch>
            <a:fillRect/>
          </a:stretch>
        </p:blipFill>
        <p:spPr>
          <a:xfrm>
            <a:off x="7157088" y="1363875"/>
            <a:ext cx="1675213" cy="2520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27BA0"/>
        </a:solidFill>
        <a:effectLst/>
      </p:bgPr>
    </p:bg>
    <p:spTree>
      <p:nvGrpSpPr>
        <p:cNvPr id="1" name="Shape 164"/>
        <p:cNvGrpSpPr/>
        <p:nvPr/>
      </p:nvGrpSpPr>
      <p:grpSpPr>
        <a:xfrm>
          <a:off x="0" y="0"/>
          <a:ext cx="0" cy="0"/>
          <a:chOff x="0" y="0"/>
          <a:chExt cx="0" cy="0"/>
        </a:xfrm>
      </p:grpSpPr>
      <p:sp>
        <p:nvSpPr>
          <p:cNvPr id="165" name="Google Shape;165;p25"/>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a:t>Wiesnbier</a:t>
            </a:r>
            <a:endParaRPr/>
          </a:p>
        </p:txBody>
      </p:sp>
      <p:sp>
        <p:nvSpPr>
          <p:cNvPr id="166" name="Google Shape;166;p25"/>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67" name="Google Shape;167;p25"/>
          <p:cNvPicPr preferRelativeResize="0"/>
          <p:nvPr/>
        </p:nvPicPr>
        <p:blipFill>
          <a:blip r:embed="rId3">
            <a:alphaModFix/>
          </a:blip>
          <a:stretch>
            <a:fillRect/>
          </a:stretch>
        </p:blipFill>
        <p:spPr>
          <a:xfrm>
            <a:off x="4211997" y="455225"/>
            <a:ext cx="720000" cy="480000"/>
          </a:xfrm>
          <a:prstGeom prst="rect">
            <a:avLst/>
          </a:prstGeom>
          <a:noFill/>
          <a:ln>
            <a:noFill/>
          </a:ln>
        </p:spPr>
      </p:pic>
      <p:pic>
        <p:nvPicPr>
          <p:cNvPr id="168" name="Google Shape;168;p25"/>
          <p:cNvPicPr preferRelativeResize="0"/>
          <p:nvPr/>
        </p:nvPicPr>
        <p:blipFill>
          <a:blip r:embed="rId4">
            <a:alphaModFix/>
          </a:blip>
          <a:stretch>
            <a:fillRect/>
          </a:stretch>
        </p:blipFill>
        <p:spPr>
          <a:xfrm>
            <a:off x="7179413" y="1311750"/>
            <a:ext cx="1652882" cy="2520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27BA0"/>
        </a:solidFill>
        <a:effectLst/>
      </p:bgPr>
    </p:bg>
    <p:spTree>
      <p:nvGrpSpPr>
        <p:cNvPr id="1" name="Shape 172"/>
        <p:cNvGrpSpPr/>
        <p:nvPr/>
      </p:nvGrpSpPr>
      <p:grpSpPr>
        <a:xfrm>
          <a:off x="0" y="0"/>
          <a:ext cx="0" cy="0"/>
          <a:chOff x="0" y="0"/>
          <a:chExt cx="0" cy="0"/>
        </a:xfrm>
      </p:grpSpPr>
      <p:sp>
        <p:nvSpPr>
          <p:cNvPr id="173" name="Google Shape;173;p26"/>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a:t>Rettich </a:t>
            </a:r>
            <a:endParaRPr/>
          </a:p>
        </p:txBody>
      </p:sp>
      <p:sp>
        <p:nvSpPr>
          <p:cNvPr id="174" name="Google Shape;174;p26"/>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75" name="Google Shape;175;p26"/>
          <p:cNvPicPr preferRelativeResize="0"/>
          <p:nvPr/>
        </p:nvPicPr>
        <p:blipFill>
          <a:blip r:embed="rId3">
            <a:alphaModFix/>
          </a:blip>
          <a:stretch>
            <a:fillRect/>
          </a:stretch>
        </p:blipFill>
        <p:spPr>
          <a:xfrm>
            <a:off x="4211997" y="455225"/>
            <a:ext cx="720000" cy="480000"/>
          </a:xfrm>
          <a:prstGeom prst="rect">
            <a:avLst/>
          </a:prstGeom>
          <a:noFill/>
          <a:ln>
            <a:noFill/>
          </a:ln>
        </p:spPr>
      </p:pic>
      <p:pic>
        <p:nvPicPr>
          <p:cNvPr id="176" name="Google Shape;176;p26"/>
          <p:cNvPicPr preferRelativeResize="0"/>
          <p:nvPr/>
        </p:nvPicPr>
        <p:blipFill>
          <a:blip r:embed="rId4">
            <a:alphaModFix/>
          </a:blip>
          <a:stretch>
            <a:fillRect/>
          </a:stretch>
        </p:blipFill>
        <p:spPr>
          <a:xfrm>
            <a:off x="6312300" y="1626988"/>
            <a:ext cx="2520000" cy="188951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a:t>Radler</a:t>
            </a:r>
            <a:endParaRPr/>
          </a:p>
        </p:txBody>
      </p:sp>
      <p:sp>
        <p:nvSpPr>
          <p:cNvPr id="79" name="Google Shape;79;p14"/>
          <p:cNvSpPr txBox="1">
            <a:spLocks noGrp="1"/>
          </p:cNvSpPr>
          <p:nvPr>
            <p:ph type="body" idx="1"/>
          </p:nvPr>
        </p:nvSpPr>
        <p:spPr>
          <a:xfrm>
            <a:off x="1647375" y="1657600"/>
            <a:ext cx="4890000" cy="20439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de"/>
              <a:t>Radler is a mixture of 50% beer and 50% lemonade. Main ingredient is water. It also contains alcohol from the beer and sugar from the lemonade.</a:t>
            </a:r>
            <a:endParaRPr/>
          </a:p>
          <a:p>
            <a:pPr marL="0" lvl="0" indent="0" algn="l" rtl="0">
              <a:spcBef>
                <a:spcPts val="1200"/>
              </a:spcBef>
              <a:spcAft>
                <a:spcPts val="1200"/>
              </a:spcAft>
              <a:buNone/>
            </a:pPr>
            <a:r>
              <a:rPr lang="de"/>
              <a:t>It was invented by a innkeeper because there was not enough beer for a big group of cyclists. </a:t>
            </a:r>
            <a:endParaRPr/>
          </a:p>
        </p:txBody>
      </p:sp>
      <p:pic>
        <p:nvPicPr>
          <p:cNvPr id="80" name="Google Shape;80;p14"/>
          <p:cNvPicPr preferRelativeResize="0"/>
          <p:nvPr/>
        </p:nvPicPr>
        <p:blipFill rotWithShape="1">
          <a:blip r:embed="rId3">
            <a:alphaModFix/>
          </a:blip>
          <a:srcRect l="27889" r="17273" b="7235"/>
          <a:stretch/>
        </p:blipFill>
        <p:spPr>
          <a:xfrm>
            <a:off x="7434025" y="1017725"/>
            <a:ext cx="1260000" cy="28255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a:t>Brezen</a:t>
            </a:r>
            <a:endParaRPr/>
          </a:p>
        </p:txBody>
      </p:sp>
      <p:sp>
        <p:nvSpPr>
          <p:cNvPr id="86" name="Google Shape;86;p15"/>
          <p:cNvSpPr txBox="1">
            <a:spLocks noGrp="1"/>
          </p:cNvSpPr>
          <p:nvPr>
            <p:ph type="body" idx="1"/>
          </p:nvPr>
        </p:nvSpPr>
        <p:spPr>
          <a:xfrm>
            <a:off x="311700" y="1417800"/>
            <a:ext cx="8520600" cy="3200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lang="en-US" sz="1600" dirty="0"/>
          </a:p>
          <a:p>
            <a:pPr marL="0" lvl="0" indent="0">
              <a:lnSpc>
                <a:spcPct val="100000"/>
              </a:lnSpc>
              <a:spcAft>
                <a:spcPts val="600"/>
              </a:spcAft>
              <a:buNone/>
            </a:pPr>
            <a:r>
              <a:rPr lang="en-US" sz="1200" dirty="0"/>
              <a:t>		</a:t>
            </a:r>
            <a:r>
              <a:rPr lang="en-US" sz="1200" dirty="0" err="1"/>
              <a:t>Brezen</a:t>
            </a:r>
            <a:r>
              <a:rPr lang="en-US" sz="1200" dirty="0"/>
              <a:t> is mostly 420g bread flour and 120 ml warm water.</a:t>
            </a:r>
          </a:p>
          <a:p>
            <a:pPr marL="0" lvl="0" indent="0">
              <a:lnSpc>
                <a:spcPct val="100000"/>
              </a:lnSpc>
              <a:spcAft>
                <a:spcPts val="600"/>
              </a:spcAft>
              <a:buNone/>
            </a:pPr>
            <a:r>
              <a:rPr lang="en-US" sz="1200"/>
              <a:t>		The </a:t>
            </a:r>
            <a:r>
              <a:rPr lang="en-US" sz="1200" dirty="0"/>
              <a:t>pretzel has been in use as an emblem of bakers and formerly their </a:t>
            </a:r>
          </a:p>
          <a:p>
            <a:pPr marL="0" lvl="0" indent="0">
              <a:lnSpc>
                <a:spcPct val="100000"/>
              </a:lnSpc>
              <a:spcAft>
                <a:spcPts val="600"/>
              </a:spcAft>
              <a:buNone/>
            </a:pPr>
            <a:r>
              <a:rPr lang="en-US" sz="1200" dirty="0"/>
              <a:t>	guilds in southern German areas since at least the 12th century. Within the </a:t>
            </a:r>
          </a:p>
          <a:p>
            <a:pPr marL="0" lvl="0" indent="0">
              <a:lnSpc>
                <a:spcPct val="100000"/>
              </a:lnSpc>
              <a:spcAft>
                <a:spcPts val="600"/>
              </a:spcAft>
              <a:buNone/>
            </a:pPr>
            <a:r>
              <a:rPr lang="en-US" sz="1200" dirty="0"/>
              <a:t>	Christian Church, pretzels were regarded as having religious significance for both ingredients and </a:t>
            </a:r>
          </a:p>
          <a:p>
            <a:pPr marL="0" lvl="0" indent="0">
              <a:lnSpc>
                <a:spcPct val="100000"/>
              </a:lnSpc>
              <a:spcAft>
                <a:spcPts val="600"/>
              </a:spcAft>
              <a:buNone/>
            </a:pPr>
            <a:r>
              <a:rPr lang="en-US" sz="1200" dirty="0"/>
              <a:t>	shape. Pretzels made with a simple recipe using only flour and water could be eaten during Lent[14] when 	Christians were forbidden to eat eggs, lard, or dairy products such as milk and butter. Soft pretzels were 	introduced in the U.S. by German immigrants in the late 18th century, and grew quickly in popularity. These 	salty snacks are delicious on their own, but we love to use them as breadcrumbs and add them to sweet treats.</a:t>
            </a:r>
          </a:p>
          <a:p>
            <a:pPr marL="0" lvl="0" indent="0" algn="l" rtl="0">
              <a:spcBef>
                <a:spcPts val="0"/>
              </a:spcBef>
              <a:spcAft>
                <a:spcPts val="1200"/>
              </a:spcAft>
              <a:buNone/>
            </a:pPr>
            <a:endParaRPr lang="en-US" sz="1600" dirty="0"/>
          </a:p>
          <a:p>
            <a:pPr marL="0" lvl="0" indent="0" algn="l" rtl="0">
              <a:spcBef>
                <a:spcPts val="0"/>
              </a:spcBef>
              <a:spcAft>
                <a:spcPts val="1200"/>
              </a:spcAft>
              <a:buNone/>
            </a:pPr>
            <a:endParaRPr sz="1400" dirty="0"/>
          </a:p>
        </p:txBody>
      </p:sp>
      <p:pic>
        <p:nvPicPr>
          <p:cNvPr id="87" name="Google Shape;87;p15"/>
          <p:cNvPicPr preferRelativeResize="0"/>
          <p:nvPr/>
        </p:nvPicPr>
        <p:blipFill>
          <a:blip r:embed="rId3">
            <a:alphaModFix/>
          </a:blip>
          <a:stretch>
            <a:fillRect/>
          </a:stretch>
        </p:blipFill>
        <p:spPr>
          <a:xfrm>
            <a:off x="4212011" y="455809"/>
            <a:ext cx="720000" cy="478836"/>
          </a:xfrm>
          <a:prstGeom prst="rect">
            <a:avLst/>
          </a:prstGeom>
          <a:noFill/>
          <a:ln>
            <a:noFill/>
          </a:ln>
        </p:spPr>
      </p:pic>
      <p:pic>
        <p:nvPicPr>
          <p:cNvPr id="88" name="Google Shape;88;p15"/>
          <p:cNvPicPr preferRelativeResize="0"/>
          <p:nvPr/>
        </p:nvPicPr>
        <p:blipFill>
          <a:blip r:embed="rId4">
            <a:alphaModFix/>
          </a:blip>
          <a:stretch>
            <a:fillRect/>
          </a:stretch>
        </p:blipFill>
        <p:spPr>
          <a:xfrm>
            <a:off x="6312300" y="1417800"/>
            <a:ext cx="2520000" cy="141765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92"/>
        <p:cNvGrpSpPr/>
        <p:nvPr/>
      </p:nvGrpSpPr>
      <p:grpSpPr>
        <a:xfrm>
          <a:off x="0" y="0"/>
          <a:ext cx="0" cy="0"/>
          <a:chOff x="0" y="0"/>
          <a:chExt cx="0" cy="0"/>
        </a:xfrm>
      </p:grpSpPr>
      <p:pic>
        <p:nvPicPr>
          <p:cNvPr id="93" name="Google Shape;93;p16"/>
          <p:cNvPicPr preferRelativeResize="0"/>
          <p:nvPr/>
        </p:nvPicPr>
        <p:blipFill>
          <a:blip r:embed="rId3">
            <a:alphaModFix/>
          </a:blip>
          <a:stretch>
            <a:fillRect/>
          </a:stretch>
        </p:blipFill>
        <p:spPr>
          <a:xfrm>
            <a:off x="6312300" y="1626750"/>
            <a:ext cx="2520000" cy="1890000"/>
          </a:xfrm>
          <a:prstGeom prst="rect">
            <a:avLst/>
          </a:prstGeom>
          <a:noFill/>
          <a:ln>
            <a:noFill/>
          </a:ln>
        </p:spPr>
      </p:pic>
      <p:sp>
        <p:nvSpPr>
          <p:cNvPr id="94" name="Google Shape;94;p16"/>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a:t>Schweinebraten</a:t>
            </a:r>
            <a:endParaRPr/>
          </a:p>
        </p:txBody>
      </p:sp>
      <p:sp>
        <p:nvSpPr>
          <p:cNvPr id="95" name="Google Shape;95;p16"/>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96" name="Google Shape;96;p16"/>
          <p:cNvPicPr preferRelativeResize="0"/>
          <p:nvPr/>
        </p:nvPicPr>
        <p:blipFill>
          <a:blip r:embed="rId4">
            <a:alphaModFix/>
          </a:blip>
          <a:stretch>
            <a:fillRect/>
          </a:stretch>
        </p:blipFill>
        <p:spPr>
          <a:xfrm>
            <a:off x="4212011" y="455809"/>
            <a:ext cx="720000" cy="47883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a:t>Schweinshaxe</a:t>
            </a:r>
            <a:endParaRPr/>
          </a:p>
        </p:txBody>
      </p:sp>
      <p:sp>
        <p:nvSpPr>
          <p:cNvPr id="102" name="Google Shape;102;p17"/>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03" name="Google Shape;103;p17"/>
          <p:cNvPicPr preferRelativeResize="0"/>
          <p:nvPr/>
        </p:nvPicPr>
        <p:blipFill>
          <a:blip r:embed="rId3">
            <a:alphaModFix/>
          </a:blip>
          <a:stretch>
            <a:fillRect/>
          </a:stretch>
        </p:blipFill>
        <p:spPr>
          <a:xfrm>
            <a:off x="4212011" y="455809"/>
            <a:ext cx="720000" cy="478836"/>
          </a:xfrm>
          <a:prstGeom prst="rect">
            <a:avLst/>
          </a:prstGeom>
          <a:noFill/>
          <a:ln>
            <a:noFill/>
          </a:ln>
        </p:spPr>
      </p:pic>
      <p:pic>
        <p:nvPicPr>
          <p:cNvPr id="104" name="Google Shape;104;p17"/>
          <p:cNvPicPr preferRelativeResize="0"/>
          <p:nvPr/>
        </p:nvPicPr>
        <p:blipFill>
          <a:blip r:embed="rId4">
            <a:alphaModFix/>
          </a:blip>
          <a:stretch>
            <a:fillRect/>
          </a:stretch>
        </p:blipFill>
        <p:spPr>
          <a:xfrm>
            <a:off x="6312300" y="1737100"/>
            <a:ext cx="2520000" cy="1669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a:t>Steckerlfisch</a:t>
            </a:r>
            <a:endParaRPr/>
          </a:p>
        </p:txBody>
      </p:sp>
      <p:sp>
        <p:nvSpPr>
          <p:cNvPr id="110" name="Google Shape;110;p18"/>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11" name="Google Shape;111;p18"/>
          <p:cNvPicPr preferRelativeResize="0"/>
          <p:nvPr/>
        </p:nvPicPr>
        <p:blipFill>
          <a:blip r:embed="rId3">
            <a:alphaModFix/>
          </a:blip>
          <a:stretch>
            <a:fillRect/>
          </a:stretch>
        </p:blipFill>
        <p:spPr>
          <a:xfrm>
            <a:off x="4211997" y="455438"/>
            <a:ext cx="720000" cy="479584"/>
          </a:xfrm>
          <a:prstGeom prst="rect">
            <a:avLst/>
          </a:prstGeom>
          <a:noFill/>
          <a:ln>
            <a:noFill/>
          </a:ln>
        </p:spPr>
      </p:pic>
      <p:pic>
        <p:nvPicPr>
          <p:cNvPr id="112" name="Google Shape;112;p18"/>
          <p:cNvPicPr preferRelativeResize="0"/>
          <p:nvPr/>
        </p:nvPicPr>
        <p:blipFill>
          <a:blip r:embed="rId4">
            <a:alphaModFix/>
          </a:blip>
          <a:stretch>
            <a:fillRect/>
          </a:stretch>
        </p:blipFill>
        <p:spPr>
          <a:xfrm>
            <a:off x="6312300" y="1862950"/>
            <a:ext cx="2520000" cy="141761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116"/>
        <p:cNvGrpSpPr/>
        <p:nvPr/>
      </p:nvGrpSpPr>
      <p:grpSpPr>
        <a:xfrm>
          <a:off x="0" y="0"/>
          <a:ext cx="0" cy="0"/>
          <a:chOff x="0" y="0"/>
          <a:chExt cx="0" cy="0"/>
        </a:xfrm>
      </p:grpSpPr>
      <p:sp>
        <p:nvSpPr>
          <p:cNvPr id="117" name="Google Shape;117;p19"/>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a:t>Knödel</a:t>
            </a:r>
            <a:endParaRPr/>
          </a:p>
        </p:txBody>
      </p:sp>
      <p:sp>
        <p:nvSpPr>
          <p:cNvPr id="118" name="Google Shape;118;p19"/>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19" name="Google Shape;119;p19"/>
          <p:cNvPicPr preferRelativeResize="0"/>
          <p:nvPr/>
        </p:nvPicPr>
        <p:blipFill>
          <a:blip r:embed="rId3">
            <a:alphaModFix/>
          </a:blip>
          <a:stretch>
            <a:fillRect/>
          </a:stretch>
        </p:blipFill>
        <p:spPr>
          <a:xfrm>
            <a:off x="4211997" y="455438"/>
            <a:ext cx="720000" cy="479584"/>
          </a:xfrm>
          <a:prstGeom prst="rect">
            <a:avLst/>
          </a:prstGeom>
          <a:noFill/>
          <a:ln>
            <a:noFill/>
          </a:ln>
        </p:spPr>
      </p:pic>
      <p:pic>
        <p:nvPicPr>
          <p:cNvPr id="120" name="Google Shape;120;p19"/>
          <p:cNvPicPr preferRelativeResize="0"/>
          <p:nvPr/>
        </p:nvPicPr>
        <p:blipFill rotWithShape="1">
          <a:blip r:embed="rId4">
            <a:alphaModFix/>
          </a:blip>
          <a:srcRect l="19289" b="11754"/>
          <a:stretch/>
        </p:blipFill>
        <p:spPr>
          <a:xfrm>
            <a:off x="6312300" y="1652287"/>
            <a:ext cx="2520000" cy="183891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124"/>
        <p:cNvGrpSpPr/>
        <p:nvPr/>
      </p:nvGrpSpPr>
      <p:grpSpPr>
        <a:xfrm>
          <a:off x="0" y="0"/>
          <a:ext cx="0" cy="0"/>
          <a:chOff x="0" y="0"/>
          <a:chExt cx="0" cy="0"/>
        </a:xfrm>
      </p:grpSpPr>
      <p:sp>
        <p:nvSpPr>
          <p:cNvPr id="125" name="Google Shape;125;p20"/>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a:t>Sauerkraut</a:t>
            </a:r>
            <a:endParaRPr/>
          </a:p>
        </p:txBody>
      </p:sp>
      <p:sp>
        <p:nvSpPr>
          <p:cNvPr id="126" name="Google Shape;126;p20"/>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27" name="Google Shape;127;p20"/>
          <p:cNvPicPr preferRelativeResize="0"/>
          <p:nvPr/>
        </p:nvPicPr>
        <p:blipFill>
          <a:blip r:embed="rId3">
            <a:alphaModFix/>
          </a:blip>
          <a:stretch>
            <a:fillRect/>
          </a:stretch>
        </p:blipFill>
        <p:spPr>
          <a:xfrm>
            <a:off x="4211997" y="455438"/>
            <a:ext cx="720000" cy="479584"/>
          </a:xfrm>
          <a:prstGeom prst="rect">
            <a:avLst/>
          </a:prstGeom>
          <a:noFill/>
          <a:ln>
            <a:noFill/>
          </a:ln>
        </p:spPr>
      </p:pic>
      <p:pic>
        <p:nvPicPr>
          <p:cNvPr id="128" name="Google Shape;128;p20"/>
          <p:cNvPicPr preferRelativeResize="0"/>
          <p:nvPr/>
        </p:nvPicPr>
        <p:blipFill>
          <a:blip r:embed="rId4">
            <a:alphaModFix/>
          </a:blip>
          <a:stretch>
            <a:fillRect/>
          </a:stretch>
        </p:blipFill>
        <p:spPr>
          <a:xfrm>
            <a:off x="6312304" y="1549838"/>
            <a:ext cx="2520000" cy="204383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a:t>Reiberdatschi</a:t>
            </a:r>
            <a:endParaRPr/>
          </a:p>
        </p:txBody>
      </p:sp>
      <p:sp>
        <p:nvSpPr>
          <p:cNvPr id="134" name="Google Shape;134;p21"/>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35" name="Google Shape;135;p21"/>
          <p:cNvPicPr preferRelativeResize="0"/>
          <p:nvPr/>
        </p:nvPicPr>
        <p:blipFill>
          <a:blip r:embed="rId3">
            <a:alphaModFix/>
          </a:blip>
          <a:stretch>
            <a:fillRect/>
          </a:stretch>
        </p:blipFill>
        <p:spPr>
          <a:xfrm>
            <a:off x="4212000" y="479225"/>
            <a:ext cx="720000" cy="432000"/>
          </a:xfrm>
          <a:prstGeom prst="rect">
            <a:avLst/>
          </a:prstGeom>
          <a:noFill/>
          <a:ln>
            <a:noFill/>
          </a:ln>
        </p:spPr>
      </p:pic>
      <p:pic>
        <p:nvPicPr>
          <p:cNvPr id="136" name="Google Shape;136;p21"/>
          <p:cNvPicPr preferRelativeResize="0"/>
          <p:nvPr/>
        </p:nvPicPr>
        <p:blipFill>
          <a:blip r:embed="rId4">
            <a:alphaModFix/>
          </a:blip>
          <a:stretch>
            <a:fillRect/>
          </a:stretch>
        </p:blipFill>
        <p:spPr>
          <a:xfrm>
            <a:off x="6312300" y="1842938"/>
            <a:ext cx="2520000" cy="1457624"/>
          </a:xfrm>
          <a:prstGeom prst="rect">
            <a:avLst/>
          </a:prstGeom>
          <a:noFill/>
          <a:ln>
            <a:noFill/>
          </a:ln>
        </p:spPr>
      </p:pic>
    </p:spTree>
  </p:cSld>
  <p:clrMapOvr>
    <a:masterClrMapping/>
  </p:clrMapOvr>
</p:sld>
</file>

<file path=ppt/theme/theme1.xml><?xml version="1.0" encoding="utf-8"?>
<a:theme xmlns:a="http://schemas.openxmlformats.org/drawingml/2006/main"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229</Words>
  <Application>Microsoft Office PowerPoint</Application>
  <PresentationFormat>On-screen Show (16:9)</PresentationFormat>
  <Paragraphs>24</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Playfair Display</vt:lpstr>
      <vt:lpstr>Lato</vt:lpstr>
      <vt:lpstr>Blue &amp; Gold</vt:lpstr>
      <vt:lpstr>Oktoberfest Food</vt:lpstr>
      <vt:lpstr>Radler</vt:lpstr>
      <vt:lpstr>Brezen</vt:lpstr>
      <vt:lpstr>Schweinebraten</vt:lpstr>
      <vt:lpstr>Schweinshaxe</vt:lpstr>
      <vt:lpstr>Steckerlfisch</vt:lpstr>
      <vt:lpstr>Knödel</vt:lpstr>
      <vt:lpstr>Sauerkraut</vt:lpstr>
      <vt:lpstr>Reiberdatschi</vt:lpstr>
      <vt:lpstr>Käsespätzle</vt:lpstr>
      <vt:lpstr>Obazda</vt:lpstr>
      <vt:lpstr>Grillhendl</vt:lpstr>
      <vt:lpstr>Wiesnbier</vt:lpstr>
      <vt:lpstr>Rettich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Oktoberfest Food</dc:title>
  <dc:creator>Pachevska</dc:creator>
  <cp:lastModifiedBy>Profesor</cp:lastModifiedBy>
  <cp:revision>3</cp:revision>
  <dcterms:modified xsi:type="dcterms:W3CDTF">2021-12-13T08:48:19Z</dcterms:modified>
</cp:coreProperties>
</file>