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75316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403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326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27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16505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793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50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009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256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797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245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66D5939-FDD0-41C0-9786-1D182D904B01}" type="datetimeFigureOut">
              <a:rPr lang="el-GR" smtClean="0"/>
              <a:t>21/3/2021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6AA5780-1610-4B4C-9AE2-F46C41F0C30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447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Inclusion in secondary school</a:t>
            </a:r>
            <a:endParaRPr lang="el-GR" sz="6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236057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841164" y="1069552"/>
            <a:ext cx="8689976" cy="2509213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</a:rPr>
              <a:t>VIRTUAL Mobility 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</a:rPr>
              <a:t>in Athens</a:t>
            </a:r>
            <a:br>
              <a:rPr lang="en-US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l-GR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713153" y="4147572"/>
            <a:ext cx="8689976" cy="1371599"/>
          </a:xfrm>
        </p:spPr>
        <p:txBody>
          <a:bodyPr/>
          <a:lstStyle/>
          <a:p>
            <a:r>
              <a:rPr lang="en-US" i="1" dirty="0" smtClean="0"/>
              <a:t>12</a:t>
            </a:r>
            <a:r>
              <a:rPr lang="en-US" i="1" dirty="0" smtClean="0"/>
              <a:t>-1</a:t>
            </a:r>
            <a:r>
              <a:rPr lang="el-GR" i="1" dirty="0" smtClean="0"/>
              <a:t>6</a:t>
            </a:r>
            <a:r>
              <a:rPr lang="en-US" i="1" dirty="0" smtClean="0"/>
              <a:t> APRIL 2021</a:t>
            </a:r>
            <a:endParaRPr lang="el-GR" i="1" dirty="0"/>
          </a:p>
        </p:txBody>
      </p:sp>
      <p:pic>
        <p:nvPicPr>
          <p:cNvPr id="6146" name="Picture 2" descr="Αποτέλεσμα εικόνας για akropo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164" y="3125868"/>
            <a:ext cx="5214974" cy="29330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455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09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Day</a:t>
            </a:r>
            <a:br>
              <a:rPr lang="en-US" dirty="0" smtClean="0"/>
            </a:br>
            <a:r>
              <a:rPr lang="en-US" dirty="0" smtClean="0"/>
              <a:t>Monday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of April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welcome you to our </a:t>
            </a:r>
            <a:r>
              <a:rPr lang="en-US" dirty="0" smtClean="0"/>
              <a:t>school (virtual tour).</a:t>
            </a:r>
            <a:endParaRPr lang="el-GR" dirty="0"/>
          </a:p>
          <a:p>
            <a:r>
              <a:rPr lang="en-US" dirty="0" smtClean="0"/>
              <a:t>Getting to know each </a:t>
            </a:r>
            <a:r>
              <a:rPr lang="en-US" dirty="0" smtClean="0"/>
              <a:t>other on line.</a:t>
            </a:r>
          </a:p>
          <a:p>
            <a:r>
              <a:rPr lang="en-US" dirty="0" smtClean="0"/>
              <a:t>Video about the city of Athens.</a:t>
            </a:r>
          </a:p>
          <a:p>
            <a:r>
              <a:rPr lang="en-US" dirty="0" smtClean="0"/>
              <a:t>On line quiz about Athens: let’s see who is going to be the winner!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162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66844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Day</a:t>
            </a:r>
            <a:br>
              <a:rPr lang="en-US" dirty="0" smtClean="0"/>
            </a:br>
            <a:r>
              <a:rPr lang="en-US" dirty="0" smtClean="0"/>
              <a:t>Tuesday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April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of the activity prepared by the </a:t>
            </a:r>
            <a:r>
              <a:rPr lang="en-US" dirty="0"/>
              <a:t>G</a:t>
            </a:r>
            <a:r>
              <a:rPr lang="en-US" dirty="0" smtClean="0"/>
              <a:t>erman team.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600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38282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Third Day</a:t>
            </a:r>
            <a:br>
              <a:rPr lang="en-US" dirty="0" smtClean="0"/>
            </a:br>
            <a:r>
              <a:rPr lang="en-US" dirty="0" smtClean="0"/>
              <a:t>Wednesday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April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of the activity prepared by the Romanian tram.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559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09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Fourth Day</a:t>
            </a:r>
            <a:br>
              <a:rPr lang="en-US" dirty="0" smtClean="0"/>
            </a:br>
            <a:r>
              <a:rPr lang="en-US" dirty="0" smtClean="0"/>
              <a:t>Thursday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March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of the activity prepared by the French team.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00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81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Fifth Day</a:t>
            </a:r>
            <a:br>
              <a:rPr lang="en-US" dirty="0" smtClean="0"/>
            </a:br>
            <a:r>
              <a:rPr lang="en-US" dirty="0" smtClean="0"/>
              <a:t>Friday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April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of the activity prepared by the Greek team (working with ancient myths).</a:t>
            </a:r>
            <a:endParaRPr lang="el-GR" dirty="0" smtClean="0"/>
          </a:p>
          <a:p>
            <a:r>
              <a:rPr lang="en-US" dirty="0" smtClean="0"/>
              <a:t>Video with the presentation of a traditional </a:t>
            </a:r>
            <a:r>
              <a:rPr lang="en-US" dirty="0" smtClean="0"/>
              <a:t>Greek recipe… Stay tuned!!</a:t>
            </a:r>
          </a:p>
          <a:p>
            <a:r>
              <a:rPr lang="en-US" dirty="0" smtClean="0"/>
              <a:t>Video with a traditional </a:t>
            </a:r>
            <a:r>
              <a:rPr lang="en-US" dirty="0"/>
              <a:t>G</a:t>
            </a:r>
            <a:r>
              <a:rPr lang="en-US" dirty="0" smtClean="0"/>
              <a:t>reek dance prepared by our students and their physical education teacher.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Saying Goodbye!!</a:t>
            </a:r>
            <a:endParaRPr lang="el-GR" i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16469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140</Words>
  <Application>Microsoft Office PowerPoint</Application>
  <PresentationFormat>Ευρεία οθόνη</PresentationFormat>
  <Paragraphs>20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Inclusion in secondary school</vt:lpstr>
      <vt:lpstr>VIRTUAL Mobility in Athens </vt:lpstr>
      <vt:lpstr>First Day Monday 12th of April</vt:lpstr>
      <vt:lpstr>Second Day Tuesday 13th of April</vt:lpstr>
      <vt:lpstr>Third Day Wednesday 14th of April</vt:lpstr>
      <vt:lpstr>Fourth Day Thursday 15th of March</vt:lpstr>
      <vt:lpstr>Fifth Day Friday 16th of April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Λογαριασμός Microsoft</dc:creator>
  <cp:lastModifiedBy>Λογαριασμός Microsoft</cp:lastModifiedBy>
  <cp:revision>4</cp:revision>
  <dcterms:created xsi:type="dcterms:W3CDTF">2021-03-21T16:22:48Z</dcterms:created>
  <dcterms:modified xsi:type="dcterms:W3CDTF">2021-03-21T17:43:56Z</dcterms:modified>
</cp:coreProperties>
</file>