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1" r:id="rId2"/>
    <p:sldId id="271" r:id="rId3"/>
    <p:sldId id="272" r:id="rId4"/>
    <p:sldId id="257" r:id="rId5"/>
    <p:sldId id="263" r:id="rId6"/>
    <p:sldId id="264" r:id="rId7"/>
    <p:sldId id="265" r:id="rId8"/>
    <p:sldId id="266" r:id="rId9"/>
    <p:sldId id="267" r:id="rId10"/>
    <p:sldId id="268" r:id="rId11"/>
    <p:sldId id="269" r:id="rId12"/>
    <p:sldId id="270" r:id="rId13"/>
    <p:sldId id="26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4" name="3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5" name="4 - Ορθογώνιο"/>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6" name="5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6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0" name="9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1" name="10 - Ευθεία γραμμή σύνδεσης"/>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2" name="11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3" name="12 - Έλλειψη"/>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 Έλλειψη"/>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685800" y="381000"/>
            <a:ext cx="7772400" cy="1752600"/>
          </a:xfrm>
        </p:spPr>
        <p:txBody>
          <a:bodyPr/>
          <a:lstStyle>
            <a:lvl1pPr>
              <a:defRPr sz="4200">
                <a:solidFill>
                  <a:schemeClr val="accent1"/>
                </a:solidFill>
              </a:defRPr>
            </a:lvl1pPr>
          </a:lstStyle>
          <a:p>
            <a:r>
              <a:rPr lang="el-GR" smtClean="0"/>
              <a:t>Kλικ για επεξεργασία του τίτλου</a:t>
            </a:r>
            <a:endParaRPr lang="en-US"/>
          </a:p>
        </p:txBody>
      </p:sp>
      <p:sp>
        <p:nvSpPr>
          <p:cNvPr id="15" name="27 - Θέση ημερομηνίας"/>
          <p:cNvSpPr>
            <a:spLocks noGrp="1"/>
          </p:cNvSpPr>
          <p:nvPr>
            <p:ph type="dt" sz="half" idx="10"/>
          </p:nvPr>
        </p:nvSpPr>
        <p:spPr/>
        <p:txBody>
          <a:bodyPr/>
          <a:lstStyle>
            <a:lvl1pPr>
              <a:defRPr/>
            </a:lvl1pPr>
          </a:lstStyle>
          <a:p>
            <a:pPr>
              <a:defRPr/>
            </a:pPr>
            <a:endParaRPr lang="el-GR"/>
          </a:p>
        </p:txBody>
      </p:sp>
      <p:sp>
        <p:nvSpPr>
          <p:cNvPr id="16" name="16 - Θέση υποσέλιδου"/>
          <p:cNvSpPr>
            <a:spLocks noGrp="1"/>
          </p:cNvSpPr>
          <p:nvPr>
            <p:ph type="ftr" sz="quarter" idx="11"/>
          </p:nvPr>
        </p:nvSpPr>
        <p:spPr/>
        <p:txBody>
          <a:bodyPr/>
          <a:lstStyle>
            <a:lvl1pPr>
              <a:defRPr/>
            </a:lvl1pPr>
          </a:lstStyle>
          <a:p>
            <a:pPr>
              <a:defRPr/>
            </a:pPr>
            <a:endParaRPr lang="el-GR"/>
          </a:p>
        </p:txBody>
      </p:sp>
      <p:sp>
        <p:nvSpPr>
          <p:cNvPr id="17" name="28 - Θέση αριθμού διαφάνειας"/>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21D98C9-A835-4463-A7E2-523ADB1031B3}"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500B9C9-C978-4103-95ED-A108FCEC6BF9}"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4" name="3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5" name="4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6" name="5 - Ορθογώνιο"/>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8" name="7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9" name="8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0" name="9 - Ευθεία γραμμή σύνδεσης"/>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1" name="10 - Έλλειψη"/>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11 - Έλλειψη"/>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lang="el-GR" smtClean="0"/>
              <a:t>Kλικ για επεξεργασία του τίτλου</a:t>
            </a:r>
            <a:endParaRPr lang="en-US"/>
          </a:p>
        </p:txBody>
      </p:sp>
      <p:sp>
        <p:nvSpPr>
          <p:cNvPr id="13" name="5 - Θέση αριθμού διαφάνειας"/>
          <p:cNvSpPr>
            <a:spLocks noGrp="1"/>
          </p:cNvSpPr>
          <p:nvPr>
            <p:ph type="sldNum" sz="quarter" idx="10"/>
          </p:nvPr>
        </p:nvSpPr>
        <p:spPr>
          <a:xfrm>
            <a:off x="6915150" y="3009900"/>
            <a:ext cx="457200" cy="441325"/>
          </a:xfrm>
        </p:spPr>
        <p:txBody>
          <a:bodyPr/>
          <a:lstStyle>
            <a:lvl1pPr>
              <a:defRPr/>
            </a:lvl1pPr>
          </a:lstStyle>
          <a:p>
            <a:pPr>
              <a:defRPr/>
            </a:pPr>
            <a:fld id="{461CAD2B-BA44-4A5D-90A5-30B103F5FF98}" type="slidenum">
              <a:rPr lang="el-GR"/>
              <a:pPr>
                <a:defRPr/>
              </a:pPr>
              <a:t>‹#›</a:t>
            </a:fld>
            <a:endParaRPr lang="el-GR"/>
          </a:p>
        </p:txBody>
      </p:sp>
      <p:sp>
        <p:nvSpPr>
          <p:cNvPr id="14" name="3 - Θέση ημερομηνίας"/>
          <p:cNvSpPr>
            <a:spLocks noGrp="1"/>
          </p:cNvSpPr>
          <p:nvPr>
            <p:ph type="dt" sz="half" idx="11"/>
          </p:nvPr>
        </p:nvSpPr>
        <p:spPr/>
        <p:txBody>
          <a:bodyPr/>
          <a:lstStyle>
            <a:lvl1pPr>
              <a:defRPr/>
            </a:lvl1pPr>
          </a:lstStyle>
          <a:p>
            <a:pPr>
              <a:defRPr/>
            </a:pPr>
            <a:endParaRPr lang="el-GR"/>
          </a:p>
        </p:txBody>
      </p:sp>
      <p:sp>
        <p:nvSpPr>
          <p:cNvPr id="15" name="4 - Θέση υποσέλιδου"/>
          <p:cNvSpPr>
            <a:spLocks noGrp="1"/>
          </p:cNvSpPr>
          <p:nvPr>
            <p:ph type="ftr" sz="quarter" idx="12"/>
          </p:nvPr>
        </p:nvSpPr>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301752" y="1527048"/>
            <a:ext cx="850392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4362450" y="1027113"/>
            <a:ext cx="457200" cy="441325"/>
          </a:xfrm>
        </p:spPr>
        <p:txBody>
          <a:bodyPr/>
          <a:lstStyle>
            <a:lvl1pPr>
              <a:defRPr/>
            </a:lvl1pPr>
          </a:lstStyle>
          <a:p>
            <a:pPr>
              <a:defRPr/>
            </a:pPr>
            <a:fld id="{227C94D1-B5D1-4490-886B-CDE4E56414D2}"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5" name="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6" name="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6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8" name="7 - Ορθογώνιο"/>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9" name="8 - Ορθογώνιο"/>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0" name="9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1" name="10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2" name="11 - Ευθεία γραμμή σύνδεσης"/>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3" name="12 - Έλλειψη"/>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 Έλλειψη"/>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 Θέση κειμένου"/>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l-GR" smtClean="0"/>
              <a:t>Kλικ για επεξεργασία του τίτλου</a:t>
            </a:r>
            <a:endParaRPr lang="en-US"/>
          </a:p>
        </p:txBody>
      </p:sp>
      <p:sp>
        <p:nvSpPr>
          <p:cNvPr id="15" name="4 - Θέση υποσέλιδου"/>
          <p:cNvSpPr>
            <a:spLocks noGrp="1"/>
          </p:cNvSpPr>
          <p:nvPr>
            <p:ph type="ftr" sz="quarter" idx="10"/>
          </p:nvPr>
        </p:nvSpPr>
        <p:spPr/>
        <p:txBody>
          <a:bodyPr/>
          <a:lstStyle>
            <a:lvl1pPr>
              <a:defRPr/>
            </a:lvl1pPr>
          </a:lstStyle>
          <a:p>
            <a:pPr>
              <a:defRPr/>
            </a:pPr>
            <a:endParaRPr lang="el-GR"/>
          </a:p>
        </p:txBody>
      </p:sp>
      <p:sp>
        <p:nvSpPr>
          <p:cNvPr id="16" name="3 - Θέση ημερομηνίας"/>
          <p:cNvSpPr>
            <a:spLocks noGrp="1"/>
          </p:cNvSpPr>
          <p:nvPr>
            <p:ph type="dt" sz="half" idx="11"/>
          </p:nvPr>
        </p:nvSpPr>
        <p:spPr/>
        <p:txBody>
          <a:bodyPr/>
          <a:lstStyle>
            <a:lvl1pPr>
              <a:defRPr/>
            </a:lvl1pPr>
          </a:lstStyle>
          <a:p>
            <a:pPr>
              <a:defRPr/>
            </a:pPr>
            <a:endParaRPr lang="el-GR"/>
          </a:p>
        </p:txBody>
      </p:sp>
      <p:sp>
        <p:nvSpPr>
          <p:cNvPr id="17" name="5 - Θέση αριθμού διαφάνειας"/>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E732C32-EE53-4C87-93B4-D69416F55846}"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2" name="1 - Τίτλος"/>
          <p:cNvSpPr>
            <a:spLocks noGrp="1"/>
          </p:cNvSpPr>
          <p:nvPr>
            <p:ph type="title"/>
          </p:nvPr>
        </p:nvSpPr>
        <p:spPr>
          <a:xfrm>
            <a:off x="301752" y="228600"/>
            <a:ext cx="8534400" cy="758952"/>
          </a:xfrm>
        </p:spPr>
        <p:txBody>
          <a:bodyPr/>
          <a:lstStyle/>
          <a:p>
            <a:r>
              <a:rPr lang="el-GR" smtClean="0"/>
              <a:t>Kλικ για επεξεργασία του τίτλου</a:t>
            </a:r>
            <a:endParaRPr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4 - Θέση ημερομηνίας"/>
          <p:cNvSpPr>
            <a:spLocks noGrp="1"/>
          </p:cNvSpPr>
          <p:nvPr>
            <p:ph type="dt" sz="half" idx="10"/>
          </p:nvPr>
        </p:nvSpPr>
        <p:spPr>
          <a:xfrm>
            <a:off x="5791200" y="6410325"/>
            <a:ext cx="3044825" cy="365125"/>
          </a:xfrm>
        </p:spPr>
        <p:txBody>
          <a:bodyPr/>
          <a:lstStyle>
            <a:lvl1pPr>
              <a:defRPr/>
            </a:lvl1pPr>
          </a:lstStyle>
          <a:p>
            <a:pPr>
              <a:defRPr/>
            </a:pPr>
            <a:endParaRPr lang="el-GR"/>
          </a:p>
        </p:txBody>
      </p:sp>
      <p:sp>
        <p:nvSpPr>
          <p:cNvPr id="7" name="5 - Θέση υποσέλιδου"/>
          <p:cNvSpPr>
            <a:spLocks noGrp="1"/>
          </p:cNvSpPr>
          <p:nvPr>
            <p:ph type="ftr" sz="quarter" idx="11"/>
          </p:nvPr>
        </p:nvSpPr>
        <p:spPr/>
        <p:txBody>
          <a:bodyPr/>
          <a:lstStyle>
            <a:lvl1pPr>
              <a:defRPr/>
            </a:lvl1pPr>
          </a:lstStyle>
          <a:p>
            <a:pPr>
              <a:defRPr/>
            </a:pPr>
            <a:endParaRPr lang="el-GR"/>
          </a:p>
        </p:txBody>
      </p:sp>
      <p:sp>
        <p:nvSpPr>
          <p:cNvPr id="8" name="6 - Θέση αριθμού διαφάνειας"/>
          <p:cNvSpPr>
            <a:spLocks noGrp="1"/>
          </p:cNvSpPr>
          <p:nvPr>
            <p:ph type="sldNum" sz="quarter" idx="12"/>
          </p:nvPr>
        </p:nvSpPr>
        <p:spPr/>
        <p:txBody>
          <a:bodyPr/>
          <a:lstStyle>
            <a:lvl1pPr>
              <a:defRPr/>
            </a:lvl1pPr>
          </a:lstStyle>
          <a:p>
            <a:pPr>
              <a:defRPr/>
            </a:pPr>
            <a:fld id="{E278FC93-F4D1-42B2-937C-ABAF1A3FEFBE}"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8" name="7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9" name="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1" name="10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2" name="11 - Ορθογώνιο"/>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12 - Ορθογώνιο"/>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4" name="13 - Ευθεία γραμμή σύνδεσης"/>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5" name="14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6" name="15 - Έλλειψη"/>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16 - Έλλειψη"/>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24" name="23 - Θέση περιεχομένου"/>
          <p:cNvSpPr>
            <a:spLocks noGrp="1"/>
          </p:cNvSpPr>
          <p:nvPr>
            <p:ph sz="quarter" idx="2"/>
          </p:nvPr>
        </p:nvSpPr>
        <p:spPr>
          <a:xfrm>
            <a:off x="301752" y="2471383"/>
            <a:ext cx="4041648" cy="3818404"/>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6" name="25 - Θέση περιεχομένου"/>
          <p:cNvSpPr>
            <a:spLocks noGrp="1"/>
          </p:cNvSpPr>
          <p:nvPr>
            <p:ph sz="quarter" idx="4"/>
          </p:nvPr>
        </p:nvSpPr>
        <p:spPr>
          <a:xfrm>
            <a:off x="4800600" y="2471383"/>
            <a:ext cx="4038600" cy="382219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3" name="22 - Τίτλος"/>
          <p:cNvSpPr>
            <a:spLocks noGrp="1"/>
          </p:cNvSpPr>
          <p:nvPr>
            <p:ph type="title"/>
          </p:nvPr>
        </p:nvSpPr>
        <p:spPr/>
        <p:txBody>
          <a:bodyPr rtlCol="0"/>
          <a:lstStyle/>
          <a:p>
            <a:r>
              <a:rPr lang="el-GR" smtClean="0"/>
              <a:t>Kλικ για επεξεργασία του τίτλου</a:t>
            </a:r>
            <a:endParaRPr lang="en-US"/>
          </a:p>
        </p:txBody>
      </p:sp>
      <p:sp>
        <p:nvSpPr>
          <p:cNvPr id="18" name="6 - Θέση ημερομηνίας"/>
          <p:cNvSpPr>
            <a:spLocks noGrp="1"/>
          </p:cNvSpPr>
          <p:nvPr>
            <p:ph type="dt" sz="half" idx="10"/>
          </p:nvPr>
        </p:nvSpPr>
        <p:spPr/>
        <p:txBody>
          <a:bodyPr/>
          <a:lstStyle>
            <a:lvl1pPr>
              <a:defRPr/>
            </a:lvl1pPr>
          </a:lstStyle>
          <a:p>
            <a:pPr>
              <a:defRPr/>
            </a:pPr>
            <a:endParaRPr lang="el-GR"/>
          </a:p>
        </p:txBody>
      </p:sp>
      <p:sp>
        <p:nvSpPr>
          <p:cNvPr id="19" name="7 - Θέση υποσέλιδου"/>
          <p:cNvSpPr>
            <a:spLocks noGrp="1"/>
          </p:cNvSpPr>
          <p:nvPr>
            <p:ph type="ftr" sz="quarter" idx="11"/>
          </p:nvPr>
        </p:nvSpPr>
        <p:spPr>
          <a:xfrm>
            <a:off x="304800" y="6410325"/>
            <a:ext cx="3581400" cy="365125"/>
          </a:xfrm>
        </p:spPr>
        <p:txBody>
          <a:bodyPr/>
          <a:lstStyle>
            <a:lvl1pPr>
              <a:defRPr/>
            </a:lvl1pPr>
          </a:lstStyle>
          <a:p>
            <a:pPr>
              <a:defRPr/>
            </a:pPr>
            <a:endParaRPr lang="el-GR"/>
          </a:p>
        </p:txBody>
      </p:sp>
      <p:sp>
        <p:nvSpPr>
          <p:cNvPr id="20" name="8 - Θέση αριθμού διαφάνειας"/>
          <p:cNvSpPr>
            <a:spLocks noGrp="1"/>
          </p:cNvSpPr>
          <p:nvPr>
            <p:ph type="sldNum" sz="quarter" idx="12"/>
          </p:nvPr>
        </p:nvSpPr>
        <p:spPr>
          <a:xfrm>
            <a:off x="4343400" y="1042988"/>
            <a:ext cx="457200" cy="441325"/>
          </a:xfrm>
        </p:spPr>
        <p:txBody>
          <a:bodyPr/>
          <a:lstStyle>
            <a:lvl1pPr algn="ctr">
              <a:defRPr/>
            </a:lvl1pPr>
          </a:lstStyle>
          <a:p>
            <a:pPr>
              <a:defRPr/>
            </a:pPr>
            <a:fld id="{A1390FB2-2127-4C75-80E9-323A6ACB8852}"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lvl1pPr>
              <a:defRPr/>
            </a:lvl1pPr>
          </a:lstStyle>
          <a:p>
            <a:pPr>
              <a:defRPr/>
            </a:pPr>
            <a:endParaRPr lang="el-G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a:xfrm>
            <a:off x="4343400" y="1036638"/>
            <a:ext cx="457200" cy="441325"/>
          </a:xfrm>
        </p:spPr>
        <p:txBody>
          <a:bodyPr/>
          <a:lstStyle>
            <a:lvl1pPr>
              <a:defRPr/>
            </a:lvl1pPr>
          </a:lstStyle>
          <a:p>
            <a:pPr>
              <a:defRPr/>
            </a:pPr>
            <a:fld id="{557883F2-B652-45DC-909D-BC639B3A651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3" name="2 - Ορθογώνιο"/>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 name="3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5" name="4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6" name="5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6 - Ορθογώνιο"/>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8" name="1 - Θέση ημερομηνίας"/>
          <p:cNvSpPr>
            <a:spLocks noGrp="1"/>
          </p:cNvSpPr>
          <p:nvPr>
            <p:ph type="dt" sz="half" idx="10"/>
          </p:nvPr>
        </p:nvSpPr>
        <p:spPr/>
        <p:txBody>
          <a:bodyPr/>
          <a:lstStyle>
            <a:lvl1pPr>
              <a:defRPr/>
            </a:lvl1pPr>
          </a:lstStyle>
          <a:p>
            <a:pPr>
              <a:defRPr/>
            </a:pPr>
            <a:endParaRPr lang="el-GR"/>
          </a:p>
        </p:txBody>
      </p:sp>
      <p:sp>
        <p:nvSpPr>
          <p:cNvPr id="9" name="2 - Θέση υποσέλιδου"/>
          <p:cNvSpPr>
            <a:spLocks noGrp="1"/>
          </p:cNvSpPr>
          <p:nvPr>
            <p:ph type="ftr" sz="quarter" idx="11"/>
          </p:nvPr>
        </p:nvSpPr>
        <p:spPr/>
        <p:txBody>
          <a:bodyPr/>
          <a:lstStyle>
            <a:lvl1pPr>
              <a:defRPr/>
            </a:lvl1pPr>
          </a:lstStyle>
          <a:p>
            <a:pPr>
              <a:defRPr/>
            </a:pPr>
            <a:endParaRPr lang="el-GR"/>
          </a:p>
        </p:txBody>
      </p:sp>
      <p:sp>
        <p:nvSpPr>
          <p:cNvPr id="10" name="3 - Θέση αριθμού διαφάνειας"/>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B435363-1938-40E1-B74C-F5E6C68EC7B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4 - Ορθογώνιο"/>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6" name="5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6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8" name="7 - Ορθογώνιο"/>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0" name="9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2" name="11 - Ευθεία γραμμή σύνδεσης"/>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3" name="12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 Έλλειψη"/>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2" name="1 - Τίτλος"/>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20" name="19 - Θέση περιεχομένου"/>
          <p:cNvSpPr>
            <a:spLocks noGrp="1"/>
          </p:cNvSpPr>
          <p:nvPr>
            <p:ph sz="quarter" idx="1"/>
          </p:nvPr>
        </p:nvSpPr>
        <p:spPr>
          <a:xfrm>
            <a:off x="3124200" y="685800"/>
            <a:ext cx="5638800" cy="5410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6 - Θέση αριθμού διαφάνειας"/>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C20B0C6-9B65-481E-9F3D-ACB653C933ED}" type="slidenum">
              <a:rPr lang="el-GR"/>
              <a:pPr>
                <a:defRPr/>
              </a:pPr>
              <a:t>‹#›</a:t>
            </a:fld>
            <a:endParaRPr lang="el-GR"/>
          </a:p>
        </p:txBody>
      </p:sp>
      <p:sp>
        <p:nvSpPr>
          <p:cNvPr id="17" name="4 - Θέση ημερομηνίας"/>
          <p:cNvSpPr>
            <a:spLocks noGrp="1"/>
          </p:cNvSpPr>
          <p:nvPr>
            <p:ph type="dt" sz="half" idx="11"/>
          </p:nvPr>
        </p:nvSpPr>
        <p:spPr/>
        <p:txBody>
          <a:bodyPr/>
          <a:lstStyle>
            <a:lvl1pPr>
              <a:defRPr/>
            </a:lvl1pPr>
          </a:lstStyle>
          <a:p>
            <a:pPr>
              <a:defRPr/>
            </a:pPr>
            <a:endParaRPr lang="el-GR"/>
          </a:p>
        </p:txBody>
      </p:sp>
      <p:sp>
        <p:nvSpPr>
          <p:cNvPr id="18" name="5 - Θέση υποσέλιδου"/>
          <p:cNvSpPr>
            <a:spLocks noGrp="1"/>
          </p:cNvSpPr>
          <p:nvPr>
            <p:ph type="ftr" sz="quarter" idx="12"/>
          </p:nvPr>
        </p:nvSpPr>
        <p:spPr>
          <a:xfrm>
            <a:off x="301625" y="6410325"/>
            <a:ext cx="3382963" cy="366713"/>
          </a:xfrm>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6" name="5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6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8" name="7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0" name="9 - Ορθογώνιο"/>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1" name="10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11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3" name="12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 Έλλειψη"/>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16" name="6 - Θέση αριθμού διαφάνειας"/>
          <p:cNvSpPr>
            <a:spLocks noGrp="1"/>
          </p:cNvSpPr>
          <p:nvPr>
            <p:ph type="sldNum" sz="quarter" idx="10"/>
          </p:nvPr>
        </p:nvSpPr>
        <p:spPr>
          <a:xfrm>
            <a:off x="1371600" y="312738"/>
            <a:ext cx="457200" cy="441325"/>
          </a:xfrm>
        </p:spPr>
        <p:txBody>
          <a:bodyPr/>
          <a:lstStyle>
            <a:lvl1pPr>
              <a:defRPr/>
            </a:lvl1pPr>
          </a:lstStyle>
          <a:p>
            <a:pPr>
              <a:defRPr/>
            </a:pPr>
            <a:fld id="{842D1101-1C74-4000-861E-238E37EEAA69}" type="slidenum">
              <a:rPr lang="el-GR"/>
              <a:pPr>
                <a:defRPr/>
              </a:pPr>
              <a:t>‹#›</a:t>
            </a:fld>
            <a:endParaRPr lang="el-GR"/>
          </a:p>
        </p:txBody>
      </p:sp>
      <p:sp>
        <p:nvSpPr>
          <p:cNvPr id="17" name="4 - Θέση ημερομηνίας"/>
          <p:cNvSpPr>
            <a:spLocks noGrp="1"/>
          </p:cNvSpPr>
          <p:nvPr>
            <p:ph type="dt" sz="half" idx="11"/>
          </p:nvPr>
        </p:nvSpPr>
        <p:spPr>
          <a:xfrm>
            <a:off x="5788025" y="6405563"/>
            <a:ext cx="3044825" cy="365125"/>
          </a:xfrm>
        </p:spPr>
        <p:txBody>
          <a:bodyPr/>
          <a:lstStyle>
            <a:lvl1pPr>
              <a:defRPr/>
            </a:lvl1pPr>
          </a:lstStyle>
          <a:p>
            <a:pPr>
              <a:defRPr/>
            </a:pPr>
            <a:endParaRPr lang="el-GR"/>
          </a:p>
        </p:txBody>
      </p:sp>
      <p:sp>
        <p:nvSpPr>
          <p:cNvPr id="18" name="5 - Θέση υποσέλιδου"/>
          <p:cNvSpPr>
            <a:spLocks noGrp="1"/>
          </p:cNvSpPr>
          <p:nvPr>
            <p:ph type="ftr" sz="quarter" idx="12"/>
          </p:nvPr>
        </p:nvSpPr>
        <p:spPr>
          <a:xfrm>
            <a:off x="301625" y="6410325"/>
            <a:ext cx="3584575" cy="366713"/>
          </a:xfrm>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6" name="15 - Ορθογώνιο"/>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9" name="8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14" name="13 - Θέση ημερομηνίας"/>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cs typeface="+mn-cs"/>
              </a:defRPr>
            </a:lvl1pPr>
          </a:lstStyle>
          <a:p>
            <a:pPr>
              <a:defRPr/>
            </a:pPr>
            <a:endParaRPr lang="el-GR"/>
          </a:p>
        </p:txBody>
      </p:sp>
      <p:sp>
        <p:nvSpPr>
          <p:cNvPr id="3" name="2 - Θέση υποσέλιδου"/>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cs typeface="+mn-cs"/>
              </a:defRPr>
            </a:lvl1pPr>
          </a:lstStyle>
          <a:p>
            <a:pPr>
              <a:defRPr/>
            </a:pPr>
            <a:endParaRPr lang="el-GR"/>
          </a:p>
        </p:txBody>
      </p:sp>
      <p:sp>
        <p:nvSpPr>
          <p:cNvPr id="8" name="7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cs typeface="+mn-cs"/>
            </a:endParaRPr>
          </a:p>
        </p:txBody>
      </p:sp>
      <p:sp>
        <p:nvSpPr>
          <p:cNvPr id="10" name="9 - Ευθεία γραμμή σύνδεσης"/>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2" name="11 - Έλλειψη"/>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 Έλλειψη"/>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 Θέση αριθμού διαφάνειας"/>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cs typeface="+mn-cs"/>
              </a:defRPr>
            </a:lvl1pPr>
          </a:lstStyle>
          <a:p>
            <a:pPr>
              <a:defRPr/>
            </a:pPr>
            <a:fld id="{2069ED77-0AA0-4AD2-BC5C-D7F5AC4D3C85}" type="slidenum">
              <a:rPr lang="el-GR"/>
              <a:pPr>
                <a:defRPr/>
              </a:pPr>
              <a:t>‹#›</a:t>
            </a:fld>
            <a:endParaRPr lang="el-GR"/>
          </a:p>
        </p:txBody>
      </p:sp>
      <p:sp>
        <p:nvSpPr>
          <p:cNvPr id="1038" name="21 - Θέση τίτλου"/>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39" name="12 - Θέση κειμένου"/>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lstStyle/>
          <a:p>
            <a:r>
              <a:rPr lang="en-US" i="1" dirty="0" smtClean="0"/>
              <a:t>What if the heroes of fairy tales had the chance to cook?</a:t>
            </a:r>
            <a:endParaRPr lang="el-GR" i="1" dirty="0"/>
          </a:p>
        </p:txBody>
      </p:sp>
      <p:sp>
        <p:nvSpPr>
          <p:cNvPr id="3" name="Τίτλος 2"/>
          <p:cNvSpPr>
            <a:spLocks noGrp="1"/>
          </p:cNvSpPr>
          <p:nvPr>
            <p:ph type="ctrTitle"/>
          </p:nvPr>
        </p:nvSpPr>
        <p:spPr/>
        <p:txBody>
          <a:bodyPr/>
          <a:lstStyle/>
          <a:p>
            <a:r>
              <a:rPr lang="en-US" dirty="0" smtClean="0"/>
              <a:t>Fairy tales and gastronomy</a:t>
            </a:r>
            <a:endParaRPr lang="el-GR" dirty="0"/>
          </a:p>
        </p:txBody>
      </p:sp>
    </p:spTree>
    <p:extLst>
      <p:ext uri="{BB962C8B-B14F-4D97-AF65-F5344CB8AC3E}">
        <p14:creationId xmlns:p14="http://schemas.microsoft.com/office/powerpoint/2010/main" val="427645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Cinderella-ROMANIA</a:t>
            </a:r>
            <a:endParaRPr lang="el-GR" dirty="0"/>
          </a:p>
        </p:txBody>
      </p:sp>
      <p:sp>
        <p:nvSpPr>
          <p:cNvPr id="5" name="Θέση περιεχομένου 4"/>
          <p:cNvSpPr>
            <a:spLocks noGrp="1"/>
          </p:cNvSpPr>
          <p:nvPr>
            <p:ph sz="quarter" idx="1"/>
          </p:nvPr>
        </p:nvSpPr>
        <p:spPr/>
        <p:txBody>
          <a:bodyPr/>
          <a:lstStyle/>
          <a:p>
            <a:r>
              <a:rPr lang="en-US" dirty="0" smtClean="0"/>
              <a:t>What recipe would Cinderella cook for her stepmother in order to let her stay at the ball after midnight?</a:t>
            </a:r>
          </a:p>
          <a:p>
            <a:r>
              <a:rPr lang="en-US" dirty="0"/>
              <a:t>Use an appropriate picture from the web and justify your answer…</a:t>
            </a:r>
          </a:p>
          <a:p>
            <a:endParaRPr lang="en-US" dirty="0" smtClean="0"/>
          </a:p>
          <a:p>
            <a:endParaRPr lang="el-GR" dirty="0"/>
          </a:p>
        </p:txBody>
      </p:sp>
    </p:spTree>
    <p:extLst>
      <p:ext uri="{BB962C8B-B14F-4D97-AF65-F5344CB8AC3E}">
        <p14:creationId xmlns:p14="http://schemas.microsoft.com/office/powerpoint/2010/main" val="296812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Alice in wonderland-GREECE</a:t>
            </a:r>
            <a:endParaRPr lang="el-GR" dirty="0"/>
          </a:p>
        </p:txBody>
      </p:sp>
      <p:pic>
        <p:nvPicPr>
          <p:cNvPr id="4" name="Θέση περιεχομένου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76400" y="1905000"/>
            <a:ext cx="5163344" cy="4055211"/>
          </a:xfrm>
        </p:spPr>
      </p:pic>
    </p:spTree>
    <p:extLst>
      <p:ext uri="{BB962C8B-B14F-4D97-AF65-F5344CB8AC3E}">
        <p14:creationId xmlns:p14="http://schemas.microsoft.com/office/powerpoint/2010/main" val="140333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Alice in wonderland-GREECE</a:t>
            </a:r>
            <a:endParaRPr lang="el-GR" dirty="0"/>
          </a:p>
        </p:txBody>
      </p:sp>
      <p:sp>
        <p:nvSpPr>
          <p:cNvPr id="3" name="Θέση περιεχομένου 2"/>
          <p:cNvSpPr>
            <a:spLocks noGrp="1"/>
          </p:cNvSpPr>
          <p:nvPr>
            <p:ph sz="quarter" idx="1"/>
          </p:nvPr>
        </p:nvSpPr>
        <p:spPr/>
        <p:txBody>
          <a:bodyPr/>
          <a:lstStyle/>
          <a:p>
            <a:endParaRPr lang="en-US" dirty="0" smtClean="0"/>
          </a:p>
          <a:p>
            <a:r>
              <a:rPr lang="en-US" dirty="0" smtClean="0"/>
              <a:t>What would Alice cook for the Queen of hearts in order to satisfy her and keep her head?</a:t>
            </a:r>
          </a:p>
          <a:p>
            <a:r>
              <a:rPr lang="en-US" dirty="0" smtClean="0"/>
              <a:t>Use </a:t>
            </a:r>
            <a:r>
              <a:rPr lang="en-US" dirty="0"/>
              <a:t>an appropriate picture from the web and justify your answer…</a:t>
            </a:r>
          </a:p>
          <a:p>
            <a:endParaRPr lang="en-US" dirty="0"/>
          </a:p>
          <a:p>
            <a:endParaRPr lang="el-GR" dirty="0"/>
          </a:p>
        </p:txBody>
      </p:sp>
    </p:spTree>
    <p:extLst>
      <p:ext uri="{BB962C8B-B14F-4D97-AF65-F5344CB8AC3E}">
        <p14:creationId xmlns:p14="http://schemas.microsoft.com/office/powerpoint/2010/main" val="42107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And remember…</a:t>
            </a:r>
            <a:endParaRPr lang="el-GR" dirty="0"/>
          </a:p>
        </p:txBody>
      </p:sp>
      <p:sp>
        <p:nvSpPr>
          <p:cNvPr id="3" name="Θέση περιεχομένου 2"/>
          <p:cNvSpPr>
            <a:spLocks noGrp="1"/>
          </p:cNvSpPr>
          <p:nvPr>
            <p:ph sz="quarter" idx="1"/>
          </p:nvPr>
        </p:nvSpPr>
        <p:spPr/>
        <p:txBody>
          <a:bodyPr/>
          <a:lstStyle/>
          <a:p>
            <a:endParaRPr lang="en-US" dirty="0" smtClean="0"/>
          </a:p>
          <a:p>
            <a:r>
              <a:rPr lang="en-US" dirty="0" smtClean="0"/>
              <a:t>Fairy </a:t>
            </a:r>
            <a:r>
              <a:rPr lang="en-US" dirty="0"/>
              <a:t>tales are the boiled-down bones of literature. They speak directly and </a:t>
            </a:r>
            <a:r>
              <a:rPr lang="en-US" dirty="0" smtClean="0"/>
              <a:t>bravely to </a:t>
            </a:r>
            <a:r>
              <a:rPr lang="en-US" dirty="0"/>
              <a:t>our needs</a:t>
            </a:r>
            <a:r>
              <a:rPr lang="en-US"/>
              <a:t>, </a:t>
            </a:r>
            <a:r>
              <a:rPr lang="en-US" smtClean="0"/>
              <a:t>arouse our </a:t>
            </a:r>
            <a:r>
              <a:rPr lang="en-US" dirty="0"/>
              <a:t>desires, and, best of all, nourish our spirits. </a:t>
            </a:r>
            <a:endParaRPr lang="en-US" dirty="0" smtClean="0"/>
          </a:p>
          <a:p>
            <a:endParaRPr lang="en-US" dirty="0"/>
          </a:p>
          <a:p>
            <a:pPr marL="0" indent="0">
              <a:buNone/>
            </a:pPr>
            <a:r>
              <a:rPr lang="en-US" dirty="0" smtClean="0"/>
              <a:t>			</a:t>
            </a:r>
            <a:r>
              <a:rPr lang="en-US" i="1" dirty="0" smtClean="0"/>
              <a:t>Kali </a:t>
            </a:r>
            <a:r>
              <a:rPr lang="en-US" i="1" dirty="0" err="1" smtClean="0"/>
              <a:t>oreksi</a:t>
            </a:r>
            <a:r>
              <a:rPr lang="en-US" dirty="0" smtClean="0"/>
              <a:t>!</a:t>
            </a:r>
            <a:endParaRPr lang="el-GR" dirty="0"/>
          </a:p>
        </p:txBody>
      </p:sp>
    </p:spTree>
    <p:extLst>
      <p:ext uri="{BB962C8B-B14F-4D97-AF65-F5344CB8AC3E}">
        <p14:creationId xmlns:p14="http://schemas.microsoft.com/office/powerpoint/2010/main" val="330703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Folktales</a:t>
            </a:r>
            <a:endParaRPr lang="el-GR" dirty="0"/>
          </a:p>
        </p:txBody>
      </p:sp>
      <p:sp>
        <p:nvSpPr>
          <p:cNvPr id="3" name="Θέση περιεχομένου 2"/>
          <p:cNvSpPr>
            <a:spLocks noGrp="1"/>
          </p:cNvSpPr>
          <p:nvPr>
            <p:ph sz="quarter" idx="1"/>
          </p:nvPr>
        </p:nvSpPr>
        <p:spPr/>
        <p:txBody>
          <a:bodyPr/>
          <a:lstStyle/>
          <a:p>
            <a:r>
              <a:rPr lang="en-US" dirty="0"/>
              <a:t>Folktales help the community to maximize their strengths. They develop their weaknesses into strengths and threats into opportunities. As folktales are figurative in nature, their comparison with various facets of life is expressed metaphorically. They identify culture which is learned and shared by all members of the community. They conceal the deeper meaning which is unambiguous in speech or writing and are truthful. </a:t>
            </a:r>
            <a:endParaRPr lang="el-GR" dirty="0"/>
          </a:p>
        </p:txBody>
      </p:sp>
    </p:spTree>
    <p:extLst>
      <p:ext uri="{BB962C8B-B14F-4D97-AF65-F5344CB8AC3E}">
        <p14:creationId xmlns:p14="http://schemas.microsoft.com/office/powerpoint/2010/main" val="109666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Folktales</a:t>
            </a:r>
            <a:endParaRPr lang="el-GR" dirty="0"/>
          </a:p>
        </p:txBody>
      </p:sp>
      <p:sp>
        <p:nvSpPr>
          <p:cNvPr id="3" name="Θέση περιεχομένου 2"/>
          <p:cNvSpPr>
            <a:spLocks noGrp="1"/>
          </p:cNvSpPr>
          <p:nvPr>
            <p:ph sz="quarter" idx="1"/>
          </p:nvPr>
        </p:nvSpPr>
        <p:spPr/>
        <p:txBody>
          <a:bodyPr/>
          <a:lstStyle/>
          <a:p>
            <a:r>
              <a:rPr lang="en-US" dirty="0"/>
              <a:t>They may be as old as the hill, but they contain real issues about life in general and human nature in particular which people have observed. The way in which folktales are composed, distinguish them from other parts of oral art. Through the folktales, people gain their cultural heritage which, to a great extent, determines their further thinking, desires and attitudes. They form a project which is seen as problems from real life and studied in detail from various possible angles.</a:t>
            </a:r>
            <a:endParaRPr lang="el-GR" dirty="0"/>
          </a:p>
        </p:txBody>
      </p:sp>
    </p:spTree>
    <p:extLst>
      <p:ext uri="{BB962C8B-B14F-4D97-AF65-F5344CB8AC3E}">
        <p14:creationId xmlns:p14="http://schemas.microsoft.com/office/powerpoint/2010/main" val="224421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eaLnBrk="1" hangingPunct="1"/>
            <a:r>
              <a:rPr lang="en-US" dirty="0" smtClean="0">
                <a:solidFill>
                  <a:srgbClr val="7B9899"/>
                </a:solidFill>
              </a:rPr>
              <a:t>Fairy tales and g</a:t>
            </a:r>
            <a:r>
              <a:rPr lang="en-US" dirty="0" smtClean="0">
                <a:solidFill>
                  <a:srgbClr val="7B9899"/>
                </a:solidFill>
              </a:rPr>
              <a:t>astronomy</a:t>
            </a:r>
            <a:endParaRPr lang="el-GR" dirty="0" smtClean="0">
              <a:solidFill>
                <a:srgbClr val="7B9899"/>
              </a:solidFill>
            </a:endParaRPr>
          </a:p>
        </p:txBody>
      </p:sp>
      <p:sp>
        <p:nvSpPr>
          <p:cNvPr id="4" name="3 - Θέση περιεχομένου"/>
          <p:cNvSpPr>
            <a:spLocks noGrp="1"/>
          </p:cNvSpPr>
          <p:nvPr>
            <p:ph sz="quarter" idx="1"/>
          </p:nvPr>
        </p:nvSpPr>
        <p:spPr/>
        <p:txBody>
          <a:bodyPr/>
          <a:lstStyle/>
          <a:p>
            <a:endParaRPr lang="en-US" dirty="0" smtClean="0"/>
          </a:p>
          <a:p>
            <a:r>
              <a:rPr lang="en-US" dirty="0"/>
              <a:t>Food plays a magical role in lots of fairy </a:t>
            </a:r>
            <a:r>
              <a:rPr lang="en-US" dirty="0" smtClean="0"/>
              <a:t>tales and it </a:t>
            </a:r>
            <a:r>
              <a:rPr lang="en-US" dirty="0"/>
              <a:t>generally serves one of the following: wish-fulfillment, fortune, misfortune, test, or challenge</a:t>
            </a:r>
            <a:r>
              <a:rPr lang="en-US" dirty="0" smtClean="0"/>
              <a:t>.</a:t>
            </a:r>
          </a:p>
          <a:p>
            <a:pPr marL="0" indent="0">
              <a:buNone/>
            </a:pPr>
            <a:endParaRPr lang="en-US" dirty="0"/>
          </a:p>
          <a:p>
            <a:r>
              <a:rPr lang="en-US" dirty="0"/>
              <a:t>Who is your favorite fairy tale character? What recipe would you pair them with?</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Little red riding hood-GERMANY</a:t>
            </a:r>
            <a:endParaRPr lang="el-GR" dirty="0"/>
          </a:p>
        </p:txBody>
      </p:sp>
      <p:pic>
        <p:nvPicPr>
          <p:cNvPr id="4" name="Θέση περιεχομένου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65325" y="1527175"/>
            <a:ext cx="3176838" cy="4572000"/>
          </a:xfrm>
        </p:spPr>
      </p:pic>
    </p:spTree>
    <p:extLst>
      <p:ext uri="{BB962C8B-B14F-4D97-AF65-F5344CB8AC3E}">
        <p14:creationId xmlns:p14="http://schemas.microsoft.com/office/powerpoint/2010/main" val="120459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Little red riding hood-GERMANY</a:t>
            </a:r>
            <a:endParaRPr lang="el-GR" dirty="0"/>
          </a:p>
        </p:txBody>
      </p:sp>
      <p:sp>
        <p:nvSpPr>
          <p:cNvPr id="3" name="Θέση περιεχομένου 2"/>
          <p:cNvSpPr>
            <a:spLocks noGrp="1"/>
          </p:cNvSpPr>
          <p:nvPr>
            <p:ph sz="quarter" idx="1"/>
          </p:nvPr>
        </p:nvSpPr>
        <p:spPr/>
        <p:txBody>
          <a:bodyPr/>
          <a:lstStyle/>
          <a:p>
            <a:r>
              <a:rPr lang="en-US" dirty="0" smtClean="0"/>
              <a:t>What recipe would the little red riding hood prepare for the big bad wolf in order to convince him to let her grandma free and why?</a:t>
            </a:r>
          </a:p>
          <a:p>
            <a:r>
              <a:rPr lang="en-US" dirty="0" smtClean="0"/>
              <a:t>Use an appropriate picture from the web and justify your answer…</a:t>
            </a:r>
          </a:p>
          <a:p>
            <a:pPr marL="0" indent="0">
              <a:buNone/>
            </a:pPr>
            <a:endParaRPr lang="el-GR" dirty="0"/>
          </a:p>
        </p:txBody>
      </p:sp>
    </p:spTree>
    <p:extLst>
      <p:ext uri="{BB962C8B-B14F-4D97-AF65-F5344CB8AC3E}">
        <p14:creationId xmlns:p14="http://schemas.microsoft.com/office/powerpoint/2010/main" val="326701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Snow-white-FRANCE</a:t>
            </a:r>
            <a:endParaRPr lang="el-GR" dirty="0"/>
          </a:p>
        </p:txBody>
      </p:sp>
      <p:pic>
        <p:nvPicPr>
          <p:cNvPr id="4" name="Θέση περιεχομένου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89744" y="1527175"/>
            <a:ext cx="8128000" cy="4572000"/>
          </a:xfrm>
        </p:spPr>
      </p:pic>
    </p:spTree>
    <p:extLst>
      <p:ext uri="{BB962C8B-B14F-4D97-AF65-F5344CB8AC3E}">
        <p14:creationId xmlns:p14="http://schemas.microsoft.com/office/powerpoint/2010/main" val="18252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Snow-white-FRANCE</a:t>
            </a:r>
            <a:endParaRPr lang="el-GR" dirty="0"/>
          </a:p>
        </p:txBody>
      </p:sp>
      <p:sp>
        <p:nvSpPr>
          <p:cNvPr id="3" name="Θέση περιεχομένου 2"/>
          <p:cNvSpPr>
            <a:spLocks noGrp="1"/>
          </p:cNvSpPr>
          <p:nvPr>
            <p:ph sz="quarter" idx="1"/>
          </p:nvPr>
        </p:nvSpPr>
        <p:spPr/>
        <p:txBody>
          <a:bodyPr/>
          <a:lstStyle/>
          <a:p>
            <a:r>
              <a:rPr lang="en-US" dirty="0" smtClean="0"/>
              <a:t>What would the seven dwarfs cook in order to persuade snow-white’s stepmother to break the spell she performed on Snow-white and why?</a:t>
            </a:r>
          </a:p>
          <a:p>
            <a:r>
              <a:rPr lang="en-US" dirty="0"/>
              <a:t>Use an appropriate picture from the web and justify your answer…</a:t>
            </a:r>
          </a:p>
          <a:p>
            <a:pPr marL="0" indent="0">
              <a:buNone/>
            </a:pPr>
            <a:endParaRPr lang="en-US" dirty="0" smtClean="0"/>
          </a:p>
          <a:p>
            <a:endParaRPr lang="el-GR" dirty="0"/>
          </a:p>
        </p:txBody>
      </p:sp>
    </p:spTree>
    <p:extLst>
      <p:ext uri="{BB962C8B-B14F-4D97-AF65-F5344CB8AC3E}">
        <p14:creationId xmlns:p14="http://schemas.microsoft.com/office/powerpoint/2010/main" val="25303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Cinderella-Romania</a:t>
            </a:r>
            <a:endParaRPr lang="el-GR" dirty="0"/>
          </a:p>
        </p:txBody>
      </p:sp>
      <p:pic>
        <p:nvPicPr>
          <p:cNvPr id="4" name="Θέση περιεχομένου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0918" y="1828800"/>
            <a:ext cx="3946921" cy="4572000"/>
          </a:xfrm>
        </p:spPr>
      </p:pic>
      <p:pic>
        <p:nvPicPr>
          <p:cNvPr id="6" name="Εικόνα 5"/>
          <p:cNvPicPr>
            <a:picLocks noChangeAspect="1"/>
          </p:cNvPicPr>
          <p:nvPr/>
        </p:nvPicPr>
        <p:blipFill>
          <a:blip r:embed="rId3"/>
          <a:stretch>
            <a:fillRect/>
          </a:stretch>
        </p:blipFill>
        <p:spPr>
          <a:xfrm>
            <a:off x="4419600" y="2400300"/>
            <a:ext cx="4110689" cy="3429000"/>
          </a:xfrm>
          <a:prstGeom prst="rect">
            <a:avLst/>
          </a:prstGeom>
        </p:spPr>
      </p:pic>
    </p:spTree>
    <p:extLst>
      <p:ext uri="{BB962C8B-B14F-4D97-AF65-F5344CB8AC3E}">
        <p14:creationId xmlns:p14="http://schemas.microsoft.com/office/powerpoint/2010/main" val="8379647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351</TotalTime>
  <Words>419</Words>
  <Application>Microsoft Office PowerPoint</Application>
  <PresentationFormat>Προβολή στην οθόνη (4:3)</PresentationFormat>
  <Paragraphs>33</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Georgia</vt:lpstr>
      <vt:lpstr>Wingdings</vt:lpstr>
      <vt:lpstr>Wingdings 2</vt:lpstr>
      <vt:lpstr>Δημοτικός</vt:lpstr>
      <vt:lpstr>Fairy tales and gastronomy</vt:lpstr>
      <vt:lpstr>Folktales</vt:lpstr>
      <vt:lpstr>Folktales</vt:lpstr>
      <vt:lpstr>Fairy tales and gastronomy</vt:lpstr>
      <vt:lpstr>Little red riding hood-GERMANY</vt:lpstr>
      <vt:lpstr>Little red riding hood-GERMANY</vt:lpstr>
      <vt:lpstr>Snow-white-FRANCE</vt:lpstr>
      <vt:lpstr>Snow-white-FRANCE</vt:lpstr>
      <vt:lpstr>Cinderella-Romania</vt:lpstr>
      <vt:lpstr>Cinderella-ROMANIA</vt:lpstr>
      <vt:lpstr>Alice in wonderland-GREECE</vt:lpstr>
      <vt:lpstr>Alice in wonderland-GREECE</vt:lpstr>
      <vt:lpstr>And remember…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dc:creator>
  <cp:lastModifiedBy>Λογαριασμός Microsoft</cp:lastModifiedBy>
  <cp:revision>30</cp:revision>
  <cp:lastPrinted>1601-01-01T00:00:00Z</cp:lastPrinted>
  <dcterms:created xsi:type="dcterms:W3CDTF">2021-05-18T06:35:32Z</dcterms:created>
  <dcterms:modified xsi:type="dcterms:W3CDTF">2021-05-19T20:02:49Z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