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GODS, PLANTS AND ANIMALS</a:t>
            </a:r>
            <a:endParaRPr lang="ro-R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AND THE OWL</a:t>
            </a:r>
            <a:endParaRPr lang="ro-RO" dirty="0"/>
          </a:p>
        </p:txBody>
      </p:sp>
      <p:pic>
        <p:nvPicPr>
          <p:cNvPr id="5" name="Content Placeholder 4" descr="c6c75e8eb29a0b673ebc927e3701a6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8647" y="1920875"/>
            <a:ext cx="313570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owl was a symbol for Athena, goddess of wisdom and strategy. According to myth, an owl sat on Athena’s blind side, so that she could see the whole truth.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How is Athena different from Ares?</a:t>
            </a:r>
            <a:endParaRPr lang="ro-RO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ATHENA AND THE OLIVE TREE</a:t>
            </a:r>
            <a:endParaRPr lang="ro-RO" dirty="0"/>
          </a:p>
        </p:txBody>
      </p:sp>
      <p:pic>
        <p:nvPicPr>
          <p:cNvPr id="5" name="Content Placeholder 4" descr="s-l3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00240"/>
            <a:ext cx="1865292" cy="32916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Athena invented the olive tree and presented it as a gift to the city of Athens, thus winning a contest with the god Poseidon.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Why do you think Athena’s gift to the city of Athens was appreciated? </a:t>
            </a:r>
            <a:endParaRPr lang="ro-RO" i="1" dirty="0"/>
          </a:p>
        </p:txBody>
      </p:sp>
      <p:pic>
        <p:nvPicPr>
          <p:cNvPr id="20482" name="Picture 2" descr="Image result for OLIVE TR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643314"/>
            <a:ext cx="2185579" cy="2181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THE EAGLE</a:t>
            </a:r>
            <a:endParaRPr lang="ro-RO" dirty="0"/>
          </a:p>
        </p:txBody>
      </p:sp>
      <p:pic>
        <p:nvPicPr>
          <p:cNvPr id="5" name="Content Placeholder 4" descr="9414a8a68059591ab30de5a88bf6de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2612601" cy="356137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eagle is the symbol of victory; the emblem of a golden eagle can be found on Zeus’ war standard.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symbol would you include on Zeus’ war standard?</a:t>
            </a:r>
            <a:endParaRPr lang="ro-RO" i="1" dirty="0"/>
          </a:p>
        </p:txBody>
      </p:sp>
      <p:pic>
        <p:nvPicPr>
          <p:cNvPr id="24578" name="Picture 2" descr="Image result for ZEUS AND THE EAG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00504"/>
            <a:ext cx="2506014" cy="211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THE OAK TREE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oak tree is a symbol of strength, morale, resistance and knowledge. It is often linked to the most powerful gods, like Zeus.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Can you name another Greek god who has an exceptional power?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25602" name="Picture 2" descr="Image result for ZEUS AND THE OAK 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2228850" cy="2428875"/>
          </a:xfrm>
          <a:prstGeom prst="rect">
            <a:avLst/>
          </a:prstGeom>
          <a:noFill/>
        </p:spPr>
      </p:pic>
      <p:pic>
        <p:nvPicPr>
          <p:cNvPr id="5" name="Content Placeholder 4" descr="f86333ba49c1a8785c17587d2427de4c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4282" y="1214422"/>
            <a:ext cx="2655959" cy="313403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 AND THE DOVE</a:t>
            </a:r>
            <a:endParaRPr lang="ro-RO" dirty="0"/>
          </a:p>
        </p:txBody>
      </p:sp>
      <p:pic>
        <p:nvPicPr>
          <p:cNvPr id="5" name="Content Placeholder 4" descr="2715c84f5c3fc066d4af5cdee2f4bc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affectionate white or turtle-dove was the bird of love, was a bird sacred to the goddess Aphrodite.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symbols of love and friendship do you know?</a:t>
            </a:r>
            <a:endParaRPr lang="ro-RO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APHRODITE AND THE ROSE</a:t>
            </a:r>
            <a:endParaRPr lang="ro-RO" dirty="0"/>
          </a:p>
        </p:txBody>
      </p:sp>
      <p:pic>
        <p:nvPicPr>
          <p:cNvPr id="5" name="Content Placeholder 4" descr="Aphrodit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22557"/>
            <a:ext cx="4038600" cy="403052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legend tells that Aphrodite was running after her love interest when suddenly she cut herself and her blood turned a white rose into a red rose.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other flower or creature would you associate with Aphrodite?</a:t>
            </a:r>
            <a:endParaRPr lang="ro-RO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AND HIS SWAN</a:t>
            </a:r>
            <a:endParaRPr lang="ro-RO" dirty="0"/>
          </a:p>
        </p:txBody>
      </p:sp>
      <p:pic>
        <p:nvPicPr>
          <p:cNvPr id="5" name="Content Placeholder 4" descr="Apollo-Figur-Auf-Schw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45608" y="1920875"/>
            <a:ext cx="3061784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Apollo rides on the back</a:t>
            </a:r>
          </a:p>
          <a:p>
            <a:pPr>
              <a:buNone/>
            </a:pPr>
            <a:r>
              <a:rPr lang="en-US" dirty="0" smtClean="0"/>
              <a:t>of a large swan. This bird</a:t>
            </a:r>
          </a:p>
          <a:p>
            <a:pPr>
              <a:buNone/>
            </a:pPr>
            <a:r>
              <a:rPr lang="en-US" dirty="0" smtClean="0"/>
              <a:t>is associated with love,</a:t>
            </a:r>
          </a:p>
          <a:p>
            <a:pPr>
              <a:buNone/>
            </a:pPr>
            <a:r>
              <a:rPr lang="en-US" dirty="0" smtClean="0"/>
              <a:t>music, and poetry.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How would you describe a swan?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 AND THE LAUREL</a:t>
            </a:r>
            <a:endParaRPr lang="ro-RO" dirty="0"/>
          </a:p>
        </p:txBody>
      </p:sp>
      <p:pic>
        <p:nvPicPr>
          <p:cNvPr id="5" name="Content Placeholder 4" descr="corona_civica_print_myth_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6997" y="1920875"/>
            <a:ext cx="3359006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laurel wreath that</a:t>
            </a:r>
          </a:p>
          <a:p>
            <a:pPr>
              <a:buNone/>
            </a:pPr>
            <a:r>
              <a:rPr lang="en-US" dirty="0" smtClean="0"/>
              <a:t>Apollo wears is a symbol</a:t>
            </a:r>
          </a:p>
          <a:p>
            <a:pPr>
              <a:buNone/>
            </a:pPr>
            <a:r>
              <a:rPr lang="en-US" dirty="0" smtClean="0"/>
              <a:t>of victory and honor,</a:t>
            </a:r>
          </a:p>
          <a:p>
            <a:pPr>
              <a:buNone/>
            </a:pPr>
            <a:r>
              <a:rPr lang="en-US" dirty="0" smtClean="0"/>
              <a:t>which was used in Greek</a:t>
            </a:r>
          </a:p>
          <a:p>
            <a:pPr>
              <a:buNone/>
            </a:pPr>
            <a:r>
              <a:rPr lang="en-US" dirty="0" smtClean="0"/>
              <a:t>times to identify the</a:t>
            </a:r>
          </a:p>
          <a:p>
            <a:pPr>
              <a:buNone/>
            </a:pPr>
            <a:r>
              <a:rPr lang="en-US" dirty="0" smtClean="0"/>
              <a:t>victors in athletic</a:t>
            </a:r>
          </a:p>
          <a:p>
            <a:pPr>
              <a:buNone/>
            </a:pPr>
            <a:r>
              <a:rPr lang="en-US" dirty="0" smtClean="0"/>
              <a:t>competitions, including the Olympics.</a:t>
            </a:r>
          </a:p>
          <a:p>
            <a:pPr>
              <a:buNone/>
            </a:pPr>
            <a:r>
              <a:rPr lang="en-US" i="1" dirty="0" smtClean="0"/>
              <a:t>What qualities should an Olympics winner have?</a:t>
            </a:r>
            <a:endParaRPr lang="ro-RO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 AND THE DONKEY</a:t>
            </a:r>
            <a:endParaRPr lang="ro-RO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0187" y="2966244"/>
            <a:ext cx="1952625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When Hephaestus returns</a:t>
            </a:r>
          </a:p>
          <a:p>
            <a:pPr>
              <a:buNone/>
            </a:pPr>
            <a:r>
              <a:rPr lang="en-US" dirty="0" smtClean="0"/>
              <a:t>to Olympus after being</a:t>
            </a:r>
          </a:p>
          <a:p>
            <a:pPr>
              <a:buNone/>
            </a:pPr>
            <a:r>
              <a:rPr lang="en-US" dirty="0" smtClean="0"/>
              <a:t>thrown out by Hera, some</a:t>
            </a:r>
          </a:p>
          <a:p>
            <a:pPr>
              <a:buNone/>
            </a:pPr>
            <a:r>
              <a:rPr lang="en-US" dirty="0" smtClean="0"/>
              <a:t>authors / artists portray</a:t>
            </a:r>
          </a:p>
          <a:p>
            <a:pPr>
              <a:buNone/>
            </a:pPr>
            <a:r>
              <a:rPr lang="en-US" dirty="0" smtClean="0"/>
              <a:t>him as riding a donkey.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Is the donkey a useful animal?</a:t>
            </a:r>
            <a:endParaRPr lang="ro-RO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HEPHAESTUS AND THE FENNEL</a:t>
            </a:r>
            <a:endParaRPr lang="ro-RO" dirty="0"/>
          </a:p>
        </p:txBody>
      </p:sp>
      <p:pic>
        <p:nvPicPr>
          <p:cNvPr id="5" name="Content Placeholder 4" descr="downloa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428736"/>
            <a:ext cx="1952625" cy="23431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slow-burning stalk of the fennel was used in ancient times as a torch and a means to transport fire from one place to the other, thus being very appreciated by Hephaestus.</a:t>
            </a:r>
          </a:p>
          <a:p>
            <a:pPr>
              <a:buNone/>
            </a:pPr>
            <a:r>
              <a:rPr lang="en-US" i="1" dirty="0" smtClean="0"/>
              <a:t>What other vegetables used from ancient times do you know?</a:t>
            </a:r>
          </a:p>
        </p:txBody>
      </p:sp>
      <p:pic>
        <p:nvPicPr>
          <p:cNvPr id="1026" name="Picture 2" descr="Image result for fennelk sta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286124"/>
            <a:ext cx="2416161" cy="2875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AND HORSES</a:t>
            </a:r>
            <a:endParaRPr lang="ro-RO" dirty="0"/>
          </a:p>
        </p:txBody>
      </p:sp>
      <p:pic>
        <p:nvPicPr>
          <p:cNvPr id="5" name="Content Placeholder 4" descr="06b4caae8828b1263f41982cb8e449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19266"/>
            <a:ext cx="4038600" cy="34371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When Poseidon desired Demeter, she asked him to create the most beautiful animal in the world in an attempt to escape his advances. As a result, Poseidon created the first horse and also became the God of horses.</a:t>
            </a:r>
          </a:p>
          <a:p>
            <a:pPr>
              <a:buNone/>
            </a:pPr>
            <a:r>
              <a:rPr lang="en-US" i="1" dirty="0" smtClean="0"/>
              <a:t>Do you know the name of a famous horse from Greek mythology?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POSEIDON AND THE PINE TREE</a:t>
            </a:r>
            <a:endParaRPr lang="ro-R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At Poseidon’s most famous games held on the isthmus of Corinth, the victors were crowned with pine-tree wreaths.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r>
              <a:rPr lang="en-US" i="1" dirty="0" smtClean="0"/>
              <a:t>What other plants would you add to the victor’s wreath?</a:t>
            </a:r>
            <a:endParaRPr lang="ro-RO" i="1" dirty="0"/>
          </a:p>
        </p:txBody>
      </p:sp>
      <p:pic>
        <p:nvPicPr>
          <p:cNvPr id="18436" name="Picture 4" descr="Image result for pine tree gree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2857500" cy="3562351"/>
          </a:xfrm>
          <a:prstGeom prst="rect">
            <a:avLst/>
          </a:prstGeom>
          <a:noFill/>
        </p:spPr>
      </p:pic>
      <p:pic>
        <p:nvPicPr>
          <p:cNvPr id="5" name="Content Placeholder 4" descr="isthmian-games-60dbb1c3-31fa-4852-8e06-50d2baf071f-resize-75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596" y="1857364"/>
            <a:ext cx="2471726" cy="252116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 AND THE VULTURE</a:t>
            </a:r>
            <a:endParaRPr lang="ro-RO" dirty="0"/>
          </a:p>
        </p:txBody>
      </p:sp>
      <p:pic>
        <p:nvPicPr>
          <p:cNvPr id="5" name="Content Placeholder 4" descr="rmMeXwh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vulture represented Ares because of its violent nature.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Could you name some other animal which you would associate with war?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ARES AND HIS DOG</a:t>
            </a:r>
            <a:endParaRPr lang="ro-RO" dirty="0"/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1731" y="1920875"/>
            <a:ext cx="3169537" cy="443388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Ares is associated with a dog because of his cult in Sparta and </a:t>
            </a:r>
            <a:r>
              <a:rPr lang="en-US" dirty="0" err="1" smtClean="0"/>
              <a:t>Thrake</a:t>
            </a:r>
            <a:r>
              <a:rPr lang="en-US" dirty="0" smtClean="0"/>
              <a:t>; dogs have a great significance in relation to the human soul and its passage through life and death.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smtClean="0"/>
              <a:t>What does a dog represent to you?</a:t>
            </a:r>
            <a:endParaRPr lang="ro-RO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586</Words>
  <PresentationFormat>On-screen Show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GODS, PLANTS AND ANIMALS</vt:lpstr>
      <vt:lpstr>APOLLO AND HIS SWAN</vt:lpstr>
      <vt:lpstr>APOLLO AND THE LAUREL</vt:lpstr>
      <vt:lpstr>HEPHAESTUS AND THE DONKEY</vt:lpstr>
      <vt:lpstr>HEPHAESTUS AND THE FENNEL</vt:lpstr>
      <vt:lpstr>POSEIDON AND HORSES</vt:lpstr>
      <vt:lpstr>POSEIDON AND THE PINE TREE</vt:lpstr>
      <vt:lpstr>ARES AND THE VULTURE</vt:lpstr>
      <vt:lpstr>ARES AND HIS DOG</vt:lpstr>
      <vt:lpstr>ATHENA AND THE OWL</vt:lpstr>
      <vt:lpstr>ATHENA AND THE OLIVE TREE</vt:lpstr>
      <vt:lpstr>ZEUS AND THE EAGLE</vt:lpstr>
      <vt:lpstr>ZEUS AND THE OAK TREE</vt:lpstr>
      <vt:lpstr>APHRODITE AND THE DOVE</vt:lpstr>
      <vt:lpstr>APHRODITE AND THE ROSE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GODS, PLANTS AND ANIMALS</dc:title>
  <dc:creator>Oana</dc:creator>
  <cp:lastModifiedBy>Oana</cp:lastModifiedBy>
  <cp:revision>6</cp:revision>
  <dcterms:created xsi:type="dcterms:W3CDTF">2020-02-24T18:17:29Z</dcterms:created>
  <dcterms:modified xsi:type="dcterms:W3CDTF">2021-12-14T15:50:11Z</dcterms:modified>
</cp:coreProperties>
</file>