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9A9C9-ABF5-43F4-A12D-5F1C011A78BA}" type="datetimeFigureOut">
              <a:rPr lang="el-GR" smtClean="0"/>
              <a:t>10/10/2019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83CCF-6B11-4A8D-9F70-88DAE247228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5E31-5839-40EC-9A81-B68605B4F896}" type="datetimeFigureOut">
              <a:rPr lang="el-GR" smtClean="0"/>
              <a:pPr/>
              <a:t>10/10/2019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3F2391-0579-496F-B542-F0523331AE4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5E31-5839-40EC-9A81-B68605B4F896}" type="datetimeFigureOut">
              <a:rPr lang="el-GR" smtClean="0"/>
              <a:pPr/>
              <a:t>10/10/2019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2391-0579-496F-B542-F0523331AE4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03F2391-0579-496F-B542-F0523331AE4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5E31-5839-40EC-9A81-B68605B4F896}" type="datetimeFigureOut">
              <a:rPr lang="el-GR" smtClean="0"/>
              <a:pPr/>
              <a:t>10/10/2019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5E31-5839-40EC-9A81-B68605B4F896}" type="datetimeFigureOut">
              <a:rPr lang="el-GR" smtClean="0"/>
              <a:pPr/>
              <a:t>10/10/2019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3F2391-0579-496F-B542-F0523331AE4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5E31-5839-40EC-9A81-B68605B4F896}" type="datetimeFigureOut">
              <a:rPr lang="el-GR" smtClean="0"/>
              <a:pPr/>
              <a:t>10/10/2019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3F2391-0579-496F-B542-F0523331AE4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AC5E31-5839-40EC-9A81-B68605B4F896}" type="datetimeFigureOut">
              <a:rPr lang="el-GR" smtClean="0"/>
              <a:pPr/>
              <a:t>10/10/2019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2391-0579-496F-B542-F0523331AE4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5E31-5839-40EC-9A81-B68605B4F896}" type="datetimeFigureOut">
              <a:rPr lang="el-GR" smtClean="0"/>
              <a:pPr/>
              <a:t>10/10/2019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03F2391-0579-496F-B542-F0523331AE4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5E31-5839-40EC-9A81-B68605B4F896}" type="datetimeFigureOut">
              <a:rPr lang="el-GR" smtClean="0"/>
              <a:pPr/>
              <a:t>10/10/2019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03F2391-0579-496F-B542-F0523331AE4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5E31-5839-40EC-9A81-B68605B4F896}" type="datetimeFigureOut">
              <a:rPr lang="el-GR" smtClean="0"/>
              <a:pPr/>
              <a:t>10/10/2019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3F2391-0579-496F-B542-F0523331AE4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3F2391-0579-496F-B542-F0523331AE4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5E31-5839-40EC-9A81-B68605B4F896}" type="datetimeFigureOut">
              <a:rPr lang="el-GR" smtClean="0"/>
              <a:pPr/>
              <a:t>10/10/2019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03F2391-0579-496F-B542-F0523331AE4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AC5E31-5839-40EC-9A81-B68605B4F896}" type="datetimeFigureOut">
              <a:rPr lang="el-GR" smtClean="0"/>
              <a:pPr/>
              <a:t>10/10/2019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AC5E31-5839-40EC-9A81-B68605B4F896}" type="datetimeFigureOut">
              <a:rPr lang="el-GR" smtClean="0"/>
              <a:pPr/>
              <a:t>10/10/2019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3F2391-0579-496F-B542-F0523331AE4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9-13 MARCH 2019</a:t>
            </a:r>
            <a:endParaRPr lang="el-GR" i="1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Mobility in Athens</a:t>
            </a:r>
            <a:b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el-GR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146" name="Picture 2" descr="Αποτέλεσμα εικόνας για akropol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214686"/>
            <a:ext cx="5214974" cy="29330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First Day</a:t>
            </a:r>
            <a:br>
              <a:rPr lang="en-US" dirty="0" smtClean="0"/>
            </a:br>
            <a:r>
              <a:rPr lang="en-US" dirty="0" smtClean="0"/>
              <a:t>Monday 9</a:t>
            </a:r>
            <a:r>
              <a:rPr lang="en-US" baseline="30000" dirty="0" smtClean="0"/>
              <a:t>th</a:t>
            </a:r>
            <a:r>
              <a:rPr lang="en-US" dirty="0" smtClean="0"/>
              <a:t> of March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welcome you to our school</a:t>
            </a:r>
            <a:endParaRPr lang="el-GR" dirty="0"/>
          </a:p>
          <a:p>
            <a:r>
              <a:rPr lang="en-US" dirty="0" smtClean="0"/>
              <a:t>Getting to know each other</a:t>
            </a:r>
            <a:endParaRPr lang="el-GR" dirty="0"/>
          </a:p>
          <a:p>
            <a:r>
              <a:rPr lang="en-US" dirty="0" smtClean="0"/>
              <a:t>Coffee </a:t>
            </a:r>
            <a:r>
              <a:rPr lang="en-US" dirty="0"/>
              <a:t>break</a:t>
            </a:r>
            <a:endParaRPr lang="el-GR" dirty="0"/>
          </a:p>
          <a:p>
            <a:r>
              <a:rPr lang="en-US" dirty="0" smtClean="0"/>
              <a:t>Workshop: creating theatre masks</a:t>
            </a:r>
            <a:endParaRPr lang="el-GR" dirty="0"/>
          </a:p>
          <a:p>
            <a:r>
              <a:rPr lang="en-US" dirty="0" smtClean="0"/>
              <a:t>Lunch at River West Mall</a:t>
            </a:r>
            <a:r>
              <a:rPr lang="el-GR" dirty="0" smtClean="0"/>
              <a:t> </a:t>
            </a:r>
            <a:endParaRPr lang="el-GR" dirty="0"/>
          </a:p>
          <a:p>
            <a:r>
              <a:rPr lang="en-US" dirty="0" smtClean="0"/>
              <a:t>Presentation of the activity prepared by the first school in the Aula.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2844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Second Day</a:t>
            </a:r>
            <a:br>
              <a:rPr lang="en-US" dirty="0" smtClean="0"/>
            </a:br>
            <a:r>
              <a:rPr lang="en-US" dirty="0" smtClean="0"/>
              <a:t>Tuesday 10</a:t>
            </a:r>
            <a:r>
              <a:rPr lang="en-US" baseline="30000" dirty="0" smtClean="0"/>
              <a:t>th</a:t>
            </a:r>
            <a:r>
              <a:rPr lang="en-US" dirty="0" smtClean="0"/>
              <a:t> of March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Botanical Garden</a:t>
            </a:r>
            <a:endParaRPr lang="el-GR" dirty="0" smtClean="0"/>
          </a:p>
          <a:p>
            <a:r>
              <a:rPr lang="en-US" dirty="0" smtClean="0"/>
              <a:t>Treasure hunt (topic: </a:t>
            </a:r>
            <a:r>
              <a:rPr lang="en-US" dirty="0" err="1" smtClean="0"/>
              <a:t>greek</a:t>
            </a:r>
            <a:r>
              <a:rPr lang="en-US" dirty="0" smtClean="0"/>
              <a:t> ancient theatre)</a:t>
            </a:r>
            <a:endParaRPr lang="el-GR" dirty="0" smtClean="0"/>
          </a:p>
          <a:p>
            <a:r>
              <a:rPr lang="en-US" dirty="0" smtClean="0"/>
              <a:t>Lunch in the Garden Café </a:t>
            </a:r>
          </a:p>
          <a:p>
            <a:r>
              <a:rPr lang="en-US" dirty="0" smtClean="0"/>
              <a:t>Afternoon: Visit of the National and Archaeological Museum of Greece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Third Day</a:t>
            </a:r>
            <a:br>
              <a:rPr lang="en-US" dirty="0" smtClean="0"/>
            </a:br>
            <a:r>
              <a:rPr lang="en-US" dirty="0" smtClean="0"/>
              <a:t>Wednesday 11</a:t>
            </a:r>
            <a:r>
              <a:rPr lang="en-US" baseline="30000" dirty="0" smtClean="0"/>
              <a:t>th</a:t>
            </a:r>
            <a:r>
              <a:rPr lang="en-US" dirty="0" smtClean="0"/>
              <a:t> of March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Activity in the Acropolis Museum (writing task)</a:t>
            </a:r>
            <a:endParaRPr lang="el-GR" dirty="0" smtClean="0"/>
          </a:p>
          <a:p>
            <a:r>
              <a:rPr lang="en-US" dirty="0" smtClean="0"/>
              <a:t>Coffee break </a:t>
            </a:r>
            <a:endParaRPr lang="el-GR" dirty="0" smtClean="0"/>
          </a:p>
          <a:p>
            <a:r>
              <a:rPr lang="en-US" dirty="0" smtClean="0"/>
              <a:t>Presentation of the activity prepared by the second school either inside the café or outside in a small park.</a:t>
            </a:r>
            <a:endParaRPr lang="el-GR" dirty="0" smtClean="0"/>
          </a:p>
          <a:p>
            <a:r>
              <a:rPr lang="en-US" dirty="0" smtClean="0"/>
              <a:t>Lunch</a:t>
            </a:r>
            <a:endParaRPr lang="el-GR" dirty="0" smtClean="0"/>
          </a:p>
          <a:p>
            <a:r>
              <a:rPr lang="en-US" dirty="0" smtClean="0"/>
              <a:t>Guided tour in </a:t>
            </a:r>
            <a:r>
              <a:rPr lang="en-US" dirty="0" err="1" smtClean="0"/>
              <a:t>Anafiotika</a:t>
            </a:r>
            <a:r>
              <a:rPr lang="en-US" dirty="0" smtClean="0"/>
              <a:t>, </a:t>
            </a:r>
            <a:r>
              <a:rPr lang="en-US" dirty="0" err="1" smtClean="0"/>
              <a:t>Plaka</a:t>
            </a:r>
            <a:r>
              <a:rPr lang="el-GR" dirty="0" smtClean="0"/>
              <a:t>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Fourth Day</a:t>
            </a:r>
            <a:br>
              <a:rPr lang="en-US" dirty="0" smtClean="0"/>
            </a:br>
            <a:r>
              <a:rPr lang="en-US" dirty="0" smtClean="0"/>
              <a:t>(Thursday 12</a:t>
            </a:r>
            <a:r>
              <a:rPr lang="en-US" baseline="30000" dirty="0" smtClean="0"/>
              <a:t>th</a:t>
            </a:r>
            <a:r>
              <a:rPr lang="en-US" dirty="0" smtClean="0"/>
              <a:t> of March)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Visit to the Parthenon and the Acropolis’ monuments</a:t>
            </a:r>
            <a:endParaRPr lang="el-GR" dirty="0" smtClean="0"/>
          </a:p>
          <a:p>
            <a:r>
              <a:rPr lang="en-US" dirty="0" smtClean="0"/>
              <a:t>Coffee break</a:t>
            </a:r>
            <a:endParaRPr lang="el-GR" dirty="0" smtClean="0"/>
          </a:p>
          <a:p>
            <a:r>
              <a:rPr lang="en-US" dirty="0" smtClean="0"/>
              <a:t>Activity about the theatre</a:t>
            </a:r>
            <a:endParaRPr lang="el-GR" dirty="0" smtClean="0"/>
          </a:p>
          <a:p>
            <a:r>
              <a:rPr lang="en-US" dirty="0" smtClean="0"/>
              <a:t>Lunch</a:t>
            </a:r>
          </a:p>
          <a:p>
            <a:r>
              <a:rPr lang="en-US" dirty="0" smtClean="0"/>
              <a:t>Athens tour by bus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Fifth Day</a:t>
            </a:r>
            <a:br>
              <a:rPr lang="en-US" dirty="0" smtClean="0"/>
            </a:br>
            <a:r>
              <a:rPr lang="en-US" dirty="0" smtClean="0"/>
              <a:t>Friday 13</a:t>
            </a:r>
            <a:r>
              <a:rPr lang="en-US" baseline="30000" dirty="0" smtClean="0"/>
              <a:t>th</a:t>
            </a:r>
            <a:r>
              <a:rPr lang="en-US" dirty="0" smtClean="0"/>
              <a:t> of March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Meeting point at </a:t>
            </a:r>
            <a:r>
              <a:rPr lang="en-US" dirty="0" err="1" smtClean="0"/>
              <a:t>Choroekfrasi</a:t>
            </a:r>
            <a:r>
              <a:rPr lang="en-US" smtClean="0"/>
              <a:t> Dance </a:t>
            </a:r>
            <a:r>
              <a:rPr lang="en-US" dirty="0" smtClean="0"/>
              <a:t>School</a:t>
            </a:r>
            <a:endParaRPr lang="el-GR" dirty="0" smtClean="0"/>
          </a:p>
          <a:p>
            <a:r>
              <a:rPr lang="en-US" dirty="0" smtClean="0"/>
              <a:t>Presentation of the activity prepared by the third school at </a:t>
            </a:r>
            <a:r>
              <a:rPr lang="en-US" dirty="0" err="1" smtClean="0"/>
              <a:t>Baroutathiko</a:t>
            </a:r>
            <a:r>
              <a:rPr lang="en-US" dirty="0" smtClean="0"/>
              <a:t> park at the area of </a:t>
            </a:r>
            <a:r>
              <a:rPr lang="en-US" dirty="0" err="1" smtClean="0"/>
              <a:t>Egaleo</a:t>
            </a:r>
            <a:endParaRPr lang="el-GR" dirty="0" smtClean="0"/>
          </a:p>
          <a:p>
            <a:r>
              <a:rPr lang="en-US" dirty="0" smtClean="0"/>
              <a:t>Coffee break</a:t>
            </a:r>
            <a:endParaRPr lang="el-GR" dirty="0" smtClean="0"/>
          </a:p>
          <a:p>
            <a:r>
              <a:rPr lang="en-US" dirty="0" smtClean="0"/>
              <a:t>Closure of the program at </a:t>
            </a:r>
            <a:r>
              <a:rPr lang="en-US" dirty="0" err="1" smtClean="0"/>
              <a:t>Choroekfrasi</a:t>
            </a:r>
            <a:r>
              <a:rPr lang="en-US" dirty="0" smtClean="0"/>
              <a:t> Dance School</a:t>
            </a:r>
            <a:endParaRPr lang="el-GR" dirty="0" smtClean="0"/>
          </a:p>
          <a:p>
            <a:r>
              <a:rPr lang="en-US" dirty="0" smtClean="0"/>
              <a:t>Traditional </a:t>
            </a:r>
            <a:r>
              <a:rPr lang="en-US" dirty="0" err="1" smtClean="0"/>
              <a:t>greek</a:t>
            </a:r>
            <a:r>
              <a:rPr lang="en-US" dirty="0" smtClean="0"/>
              <a:t> lunch</a:t>
            </a:r>
          </a:p>
          <a:p>
            <a:endParaRPr lang="en-US" dirty="0" smtClean="0"/>
          </a:p>
          <a:p>
            <a:r>
              <a:rPr lang="en-US" i="1" dirty="0" smtClean="0"/>
              <a:t>Saying Goodbye!!</a:t>
            </a:r>
            <a:endParaRPr lang="el-GR" i="1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93</TotalTime>
  <Words>176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Δημοτικός</vt:lpstr>
      <vt:lpstr>Mobility in Athens </vt:lpstr>
      <vt:lpstr>First Day Monday 9th of March</vt:lpstr>
      <vt:lpstr>Second Day Tuesday 10th of March</vt:lpstr>
      <vt:lpstr>Third Day Wednesday 11th of March</vt:lpstr>
      <vt:lpstr>Fourth Day (Thursday 12th of March)</vt:lpstr>
      <vt:lpstr>Fifth Day Friday 13th of March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Mobility in Athens</dc:title>
  <dc:creator>IEK</dc:creator>
  <cp:lastModifiedBy>pc12</cp:lastModifiedBy>
  <cp:revision>12</cp:revision>
  <dcterms:created xsi:type="dcterms:W3CDTF">2019-10-07T07:18:12Z</dcterms:created>
  <dcterms:modified xsi:type="dcterms:W3CDTF">2019-10-10T06:51:44Z</dcterms:modified>
</cp:coreProperties>
</file>