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05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4393-AEA8-49DB-A04E-C6F17907EFC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4EAD-7284-40E3-A543-94CC0D553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4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84C-E008-48AC-9EA5-CFD8E409B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41" y="406400"/>
            <a:ext cx="9144000" cy="1193800"/>
          </a:xfrm>
        </p:spPr>
        <p:txBody>
          <a:bodyPr/>
          <a:lstStyle/>
          <a:p>
            <a:r>
              <a:rPr lang="en-US" dirty="0"/>
              <a:t>PAINTING THEATRE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E7FC2-4BEB-4E4E-9697-7910E9B5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2775"/>
            <a:ext cx="9476792" cy="4376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team has two paintings assigned. </a:t>
            </a:r>
          </a:p>
          <a:p>
            <a:r>
              <a:rPr lang="en-US" dirty="0"/>
              <a:t>What you need to do is:</a:t>
            </a:r>
          </a:p>
          <a:p>
            <a:pPr marL="342900" indent="-342900">
              <a:buFontTx/>
              <a:buChar char="-"/>
            </a:pPr>
            <a:r>
              <a:rPr lang="en-US" dirty="0"/>
              <a:t>Try to find a title for the painting;</a:t>
            </a:r>
          </a:p>
          <a:p>
            <a:pPr marL="342900" indent="-342900">
              <a:buFontTx/>
              <a:buChar char="-"/>
            </a:pPr>
            <a:r>
              <a:rPr lang="en-US" dirty="0"/>
              <a:t>Imagine what those people are discussing or thinking about; write a line for each of them;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Come to the front of the classroom and try to ‘act’ the painting; one student should hold a piece of paper with the title of the painting and the actors say the lines, thus giving life to the work of art.</a:t>
            </a:r>
          </a:p>
        </p:txBody>
      </p:sp>
    </p:spTree>
    <p:extLst>
      <p:ext uri="{BB962C8B-B14F-4D97-AF65-F5344CB8AC3E}">
        <p14:creationId xmlns:p14="http://schemas.microsoft.com/office/powerpoint/2010/main" val="128310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3773-7EF1-40ED-9789-39DDC8C2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paintings we included and the artists who created them are as follows: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9AB0-A240-4CA3-93D1-8152FA22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Henri </a:t>
            </a:r>
            <a:r>
              <a:rPr lang="en-US" dirty="0" err="1"/>
              <a:t>Brispot</a:t>
            </a:r>
            <a:r>
              <a:rPr lang="en-US" dirty="0"/>
              <a:t> – Gourmand</a:t>
            </a:r>
          </a:p>
          <a:p>
            <a:pPr marL="514350" indent="-514350">
              <a:buAutoNum type="arabicPeriod"/>
            </a:pPr>
            <a:r>
              <a:rPr lang="en-US" dirty="0"/>
              <a:t>Bartolome Esteban – Boys Eating Grapes and Melons</a:t>
            </a:r>
          </a:p>
          <a:p>
            <a:pPr marL="514350" indent="-514350">
              <a:buAutoNum type="arabicPeriod"/>
            </a:pPr>
            <a:r>
              <a:rPr lang="en-US" dirty="0"/>
              <a:t>Vincent van Gogh – The Potato Eaters</a:t>
            </a:r>
          </a:p>
          <a:p>
            <a:pPr marL="514350" indent="-514350">
              <a:buAutoNum type="arabicPeriod"/>
            </a:pPr>
            <a:r>
              <a:rPr lang="en-US" dirty="0"/>
              <a:t>Charles Burton Barber – Suspense </a:t>
            </a:r>
          </a:p>
          <a:p>
            <a:pPr marL="514350" indent="-514350">
              <a:buAutoNum type="arabicPeriod"/>
            </a:pPr>
            <a:r>
              <a:rPr lang="en-US" dirty="0"/>
              <a:t>Cyril </a:t>
            </a:r>
            <a:r>
              <a:rPr lang="en-US" dirty="0" err="1"/>
              <a:t>Maza</a:t>
            </a:r>
            <a:r>
              <a:rPr lang="en-US" dirty="0"/>
              <a:t> – Harvest Time</a:t>
            </a:r>
          </a:p>
          <a:p>
            <a:pPr marL="514350" indent="-514350">
              <a:buAutoNum type="arabicPeriod"/>
            </a:pPr>
            <a:r>
              <a:rPr lang="en-US" dirty="0"/>
              <a:t>Louis </a:t>
            </a:r>
            <a:r>
              <a:rPr lang="en-US" dirty="0" err="1"/>
              <a:t>Vergetas</a:t>
            </a:r>
            <a:r>
              <a:rPr lang="en-US" dirty="0"/>
              <a:t> – Man Eating Oysters</a:t>
            </a:r>
          </a:p>
          <a:p>
            <a:pPr marL="514350" indent="-514350">
              <a:buAutoNum type="arabicPeriod"/>
            </a:pPr>
            <a:r>
              <a:rPr lang="en-US" dirty="0"/>
              <a:t>Pierre-Auguste Renoir – Luncheon of the Boating Party</a:t>
            </a:r>
          </a:p>
          <a:p>
            <a:pPr marL="514350" indent="-514350">
              <a:buAutoNum type="arabicPeriod"/>
            </a:pPr>
            <a:r>
              <a:rPr lang="en-US" dirty="0"/>
              <a:t>Bill </a:t>
            </a:r>
            <a:r>
              <a:rPr lang="en-US" dirty="0" err="1"/>
              <a:t>Barminski</a:t>
            </a:r>
            <a:r>
              <a:rPr lang="en-US" dirty="0"/>
              <a:t> – Fast Food Art (?)</a:t>
            </a:r>
          </a:p>
        </p:txBody>
      </p:sp>
    </p:spTree>
    <p:extLst>
      <p:ext uri="{BB962C8B-B14F-4D97-AF65-F5344CB8AC3E}">
        <p14:creationId xmlns:p14="http://schemas.microsoft.com/office/powerpoint/2010/main" val="62840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478E-922C-4156-A32E-B3480229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pic>
        <p:nvPicPr>
          <p:cNvPr id="1026" name="Picture 2" descr="File:Henri Brispot Gourmand.jpg">
            <a:extLst>
              <a:ext uri="{FF2B5EF4-FFF2-40B4-BE49-F238E27FC236}">
                <a16:creationId xmlns:a16="http://schemas.microsoft.com/office/drawing/2014/main" id="{C698367E-8E4F-4DD2-9E0C-50B438494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061" y="1735494"/>
            <a:ext cx="5716630" cy="44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1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s Eating Grapes And Melon By Bartolome Esteban Murillo Famous Art Handmade Oil Painting On Canvas Canvas Paintings">
            <a:extLst>
              <a:ext uri="{FF2B5EF4-FFF2-40B4-BE49-F238E27FC236}">
                <a16:creationId xmlns:a16="http://schemas.microsoft.com/office/drawing/2014/main" id="{931E266E-5DB9-42DF-B647-19133CEC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92" y="553015"/>
            <a:ext cx="4083632" cy="57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3C1C-F445-4FBE-8229-292AF9A8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GREECE</a:t>
            </a:r>
          </a:p>
        </p:txBody>
      </p:sp>
      <p:pic>
        <p:nvPicPr>
          <p:cNvPr id="2050" name="Picture 2" descr="Vincent van Gogh">
            <a:extLst>
              <a:ext uri="{FF2B5EF4-FFF2-40B4-BE49-F238E27FC236}">
                <a16:creationId xmlns:a16="http://schemas.microsoft.com/office/drawing/2014/main" id="{2BAF9D32-1CAF-4DD9-BB02-1AD56ACA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94" y="1463676"/>
            <a:ext cx="7079295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5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spense By Charles Burton Barber">
            <a:extLst>
              <a:ext uri="{FF2B5EF4-FFF2-40B4-BE49-F238E27FC236}">
                <a16:creationId xmlns:a16="http://schemas.microsoft.com/office/drawing/2014/main" id="{2394CA9C-32EA-4B9F-AA58-26DBAB34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42963"/>
            <a:ext cx="66865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7492-CE25-4DED-B23B-E855EEDD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</p:txBody>
      </p:sp>
      <p:pic>
        <p:nvPicPr>
          <p:cNvPr id="5122" name="Picture 2" descr="People Eating Painting - Harvest Time by Cyril Maza">
            <a:extLst>
              <a:ext uri="{FF2B5EF4-FFF2-40B4-BE49-F238E27FC236}">
                <a16:creationId xmlns:a16="http://schemas.microsoft.com/office/drawing/2014/main" id="{50FDF18D-3C8E-433A-B6A6-BE0FCE95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41" y="1524000"/>
            <a:ext cx="7293234" cy="48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3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uis Vergetas, Man Eating Oysters, 1951">
            <a:extLst>
              <a:ext uri="{FF2B5EF4-FFF2-40B4-BE49-F238E27FC236}">
                <a16:creationId xmlns:a16="http://schemas.microsoft.com/office/drawing/2014/main" id="{60565D75-F7B9-4F0C-9815-0422E736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1" y="849086"/>
            <a:ext cx="4518256" cy="54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1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5CD6-6224-4529-BBD6-19247EEE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ROMANIA</a:t>
            </a:r>
          </a:p>
        </p:txBody>
      </p:sp>
      <p:pic>
        <p:nvPicPr>
          <p:cNvPr id="6146" name="Picture 2" descr="People Eating Painting -  Luncheon of the Boating Party by Pierre-Auguste Renoir">
            <a:extLst>
              <a:ext uri="{FF2B5EF4-FFF2-40B4-BE49-F238E27FC236}">
                <a16:creationId xmlns:a16="http://schemas.microsoft.com/office/drawing/2014/main" id="{E7A55BD5-4F75-4072-A921-D8BC1B4F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523999"/>
            <a:ext cx="6521904" cy="4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8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d art paintings">
            <a:extLst>
              <a:ext uri="{FF2B5EF4-FFF2-40B4-BE49-F238E27FC236}">
                <a16:creationId xmlns:a16="http://schemas.microsoft.com/office/drawing/2014/main" id="{F8E4A2AC-C5FA-4A97-BFF6-7DA758F55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7"/>
          <a:stretch/>
        </p:blipFill>
        <p:spPr bwMode="auto">
          <a:xfrm>
            <a:off x="3526971" y="629526"/>
            <a:ext cx="4545302" cy="56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570B25-4A16-4145-8E48-B5B60D9335C1}"/>
              </a:ext>
            </a:extLst>
          </p:cNvPr>
          <p:cNvSpPr txBox="1"/>
          <p:nvPr/>
        </p:nvSpPr>
        <p:spPr>
          <a:xfrm>
            <a:off x="418583" y="709126"/>
            <a:ext cx="40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hotdog?</a:t>
            </a:r>
            <a:br>
              <a:rPr lang="en-US" sz="3600" dirty="0">
                <a:highlight>
                  <a:srgbClr val="FFFF00"/>
                </a:highlight>
              </a:rPr>
            </a:br>
            <a:r>
              <a:rPr lang="en-US" sz="3600" dirty="0">
                <a:solidFill>
                  <a:srgbClr val="FFFF00"/>
                </a:solidFill>
              </a:rPr>
              <a:t>Lovin’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1B482-8C63-4AD5-984E-F8D9FC650800}"/>
              </a:ext>
            </a:extLst>
          </p:cNvPr>
          <p:cNvSpPr txBox="1"/>
          <p:nvPr/>
        </p:nvSpPr>
        <p:spPr>
          <a:xfrm>
            <a:off x="418583" y="2407298"/>
            <a:ext cx="2903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I have waited for a McDonald’s in my </a:t>
            </a:r>
            <a:r>
              <a:rPr lang="en-US" dirty="0" err="1"/>
              <a:t>neighbourhood</a:t>
            </a:r>
            <a:r>
              <a:rPr lang="en-US" dirty="0"/>
              <a:t> for a lifetime.</a:t>
            </a:r>
          </a:p>
          <a:p>
            <a:r>
              <a:rPr lang="en-US" dirty="0"/>
              <a:t>	I can finally enjoy a fresh hotdog.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 algn="ctr"/>
            <a:r>
              <a:rPr lang="en-US" sz="3600" dirty="0"/>
              <a:t>Thanks </a:t>
            </a:r>
            <a:r>
              <a:rPr lang="en-US" sz="3600" dirty="0">
                <a:solidFill>
                  <a:srgbClr val="FFFF00"/>
                </a:solidFill>
              </a:rPr>
              <a:t>McDonald’s</a:t>
            </a:r>
          </a:p>
        </p:txBody>
      </p:sp>
    </p:spTree>
    <p:extLst>
      <p:ext uri="{BB962C8B-B14F-4D97-AF65-F5344CB8AC3E}">
        <p14:creationId xmlns:p14="http://schemas.microsoft.com/office/powerpoint/2010/main" val="1490723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72</TotalTime>
  <Words>190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PAINTING THEATRE</vt:lpstr>
      <vt:lpstr>GERMANY</vt:lpstr>
      <vt:lpstr>PowerPoint Presentation</vt:lpstr>
      <vt:lpstr>GREECE</vt:lpstr>
      <vt:lpstr>PowerPoint Presentation</vt:lpstr>
      <vt:lpstr>FRANCE</vt:lpstr>
      <vt:lpstr>PowerPoint Presentation</vt:lpstr>
      <vt:lpstr>ROMANIA</vt:lpstr>
      <vt:lpstr>PowerPoint Presentation</vt:lpstr>
      <vt:lpstr>The paintings we included and the artists who created them are as follows: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Profesor</cp:lastModifiedBy>
  <cp:revision>10</cp:revision>
  <dcterms:created xsi:type="dcterms:W3CDTF">2021-05-13T15:25:50Z</dcterms:created>
  <dcterms:modified xsi:type="dcterms:W3CDTF">2021-12-13T08:34:53Z</dcterms:modified>
</cp:coreProperties>
</file>