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21D98C9-A835-4463-A7E2-523ADB1031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0B9C9-C978-4103-95ED-A108FCEC6B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3" name="5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AD2B-BA44-4A5D-90A5-30B103F5FF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C94D1-B5D1-4490-886B-CDE4E56414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E732C32-EE53-4C87-93B4-D69416F5584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FC93-F4D1-42B2-937C-ABAF1A3FEF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1390FB2-2127-4C75-80E9-323A6ACB88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83F2-B652-45DC-909D-BC639B3A65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" name="2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" name="3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435363-1938-40E1-B74C-F5E6C68EC7B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C20B0C6-9B65-481E-9F3D-ACB653C933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D1101-1C74-4000-861E-238E37EEAA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069ED77-0AA0-4AD2-BC5C-D7F5AC4D3C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3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 and Gastronomy</a:t>
            </a:r>
            <a:endParaRPr lang="el-GR" smtClean="0"/>
          </a:p>
        </p:txBody>
      </p:sp>
      <p:pic>
        <p:nvPicPr>
          <p:cNvPr id="4" name="3 - Εικόνα" descr="tomato so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600200"/>
            <a:ext cx="3077718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Andy Warhol</a:t>
            </a:r>
            <a:endParaRPr lang="el-GR"/>
          </a:p>
        </p:txBody>
      </p:sp>
      <p:pic>
        <p:nvPicPr>
          <p:cNvPr id="3" name="2 - Εικόνα" descr="campbells-soup-cans-1600p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428736"/>
            <a:ext cx="7739118" cy="46434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Art and Gastronomy</a:t>
            </a:r>
            <a:endParaRPr lang="el-GR" smtClean="0">
              <a:solidFill>
                <a:srgbClr val="7B9899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Campbell's Soup Cans</a:t>
            </a:r>
            <a:r>
              <a:rPr lang="en-US" dirty="0" smtClean="0"/>
              <a:t> (sometimes referred to as </a:t>
            </a:r>
            <a:r>
              <a:rPr lang="en-US" b="1" i="1" dirty="0" smtClean="0"/>
              <a:t>32 Campbell's Soup Cans</a:t>
            </a:r>
            <a:r>
              <a:rPr lang="en-US" dirty="0" smtClean="0"/>
              <a:t>) is a work of art produced between November 1961 and March or April 1962, by American artist Andy Warhol. It consists of thirty-two canvases, each measuring 20 inches (51 cm) in height × 16 inches (41 cm) in width and each consisting of a painting of a Campbell’s Soup can—one of each of the canned soup varieties the company offered at the time.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l-GR" dirty="0"/>
          </a:p>
        </p:txBody>
      </p:sp>
      <p:sp>
        <p:nvSpPr>
          <p:cNvPr id="17411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Create your own masterpiece!</a:t>
            </a:r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</TotalTime>
  <Words>16</Words>
  <Application>Microsoft Office PowerPoint</Application>
  <PresentationFormat>Προβολή στην οθόνη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Δημοτικός</vt:lpstr>
      <vt:lpstr>Art and Gastronomy</vt:lpstr>
      <vt:lpstr>Andy Warhol</vt:lpstr>
      <vt:lpstr>Art and Gastronomy</vt:lpstr>
      <vt:lpstr>Create your own masterpiece!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TEE</dc:creator>
  <cp:lastModifiedBy>TEE</cp:lastModifiedBy>
  <cp:revision>22</cp:revision>
  <cp:lastPrinted>1601-01-01T00:00:00Z</cp:lastPrinted>
  <dcterms:created xsi:type="dcterms:W3CDTF">2021-05-18T06:35:32Z</dcterms:created>
  <dcterms:modified xsi:type="dcterms:W3CDTF">2021-05-21T06:46:55Z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