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4" r:id="rId4"/>
    <p:sldId id="265" r:id="rId5"/>
    <p:sldId id="262" r:id="rId6"/>
    <p:sldId id="260" r:id="rId7"/>
    <p:sldId id="261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8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52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4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1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7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3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5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50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9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-119249" y="6531170"/>
            <a:ext cx="12542761" cy="7413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/>
              <a:t>IIS C.E. Gadda Paderno Dugnano Milan </a:t>
            </a:r>
            <a:r>
              <a:rPr lang="it-IT" sz="1200" b="1" err="1"/>
              <a:t>Italy</a:t>
            </a:r>
            <a:endParaRPr lang="it-IT" sz="1200" b="1"/>
          </a:p>
          <a:p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84031" y="2088682"/>
            <a:ext cx="5302370" cy="3142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spire of the Duomo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Cathedral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in Milan and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in Paderno Dugnano.</a:t>
            </a:r>
          </a:p>
          <a:p>
            <a:pPr algn="l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precious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err="1" smtClean="0">
              <a:cs typeface="Calibri" panose="020F0502020204030204"/>
            </a:endParaRPr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2616636" y="305907"/>
            <a:ext cx="6859876" cy="1557809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ITALY SECOND MOBILITY</a:t>
            </a:r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93" y="1248092"/>
            <a:ext cx="2364751" cy="18011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79" y="2618586"/>
            <a:ext cx="2557214" cy="1915213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6"/>
          <a:stretch/>
        </p:blipFill>
        <p:spPr bwMode="auto">
          <a:xfrm>
            <a:off x="9277071" y="3809177"/>
            <a:ext cx="2327973" cy="19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tangolo 4"/>
          <p:cNvSpPr txBox="1"/>
          <p:nvPr/>
        </p:nvSpPr>
        <p:spPr>
          <a:xfrm>
            <a:off x="5977216" y="3244333"/>
            <a:ext cx="43902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115" name="Connettore 1 5"/>
          <p:cNvSpPr/>
          <p:nvPr/>
        </p:nvSpPr>
        <p:spPr>
          <a:xfrm>
            <a:off x="0" y="6503829"/>
            <a:ext cx="12192000" cy="25762"/>
          </a:xfrm>
          <a:prstGeom prst="line">
            <a:avLst/>
          </a:prstGeom>
          <a:ln w="381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6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6512" y="6016109"/>
            <a:ext cx="451144" cy="48772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asellaDiTesto 7"/>
          <p:cNvSpPr txBox="1"/>
          <p:nvPr/>
        </p:nvSpPr>
        <p:spPr>
          <a:xfrm>
            <a:off x="10135672" y="6001265"/>
            <a:ext cx="185455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t>IIS C.E. Gadda Paderno Dugnano Milan Italy</a:t>
            </a:r>
          </a:p>
        </p:txBody>
      </p:sp>
      <p:pic>
        <p:nvPicPr>
          <p:cNvPr id="119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6164" y="179451"/>
            <a:ext cx="1933576" cy="44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7844267D-6132-4622-892C-2A0AE3DA1D2A-L0-001.jpeg" descr="7844267D-6132-4622-892C-2A0AE3DA1D2A-L0-001.jpeg"/>
          <p:cNvPicPr>
            <a:picLocks noChangeAspect="1"/>
          </p:cNvPicPr>
          <p:nvPr/>
        </p:nvPicPr>
        <p:blipFill>
          <a:blip r:embed="rId4">
            <a:extLst/>
          </a:blip>
          <a:srcRect t="5842" b="5842"/>
          <a:stretch>
            <a:fillRect/>
          </a:stretch>
        </p:blipFill>
        <p:spPr>
          <a:xfrm>
            <a:off x="3846821" y="702948"/>
            <a:ext cx="4498359" cy="54521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4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tangolo 4"/>
          <p:cNvSpPr txBox="1"/>
          <p:nvPr/>
        </p:nvSpPr>
        <p:spPr>
          <a:xfrm>
            <a:off x="5977216" y="3244333"/>
            <a:ext cx="43902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125" name="Connettore 1 5"/>
          <p:cNvSpPr/>
          <p:nvPr/>
        </p:nvSpPr>
        <p:spPr>
          <a:xfrm>
            <a:off x="0" y="6503829"/>
            <a:ext cx="12192000" cy="25762"/>
          </a:xfrm>
          <a:prstGeom prst="line">
            <a:avLst/>
          </a:prstGeom>
          <a:ln w="381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6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6512" y="6016109"/>
            <a:ext cx="451144" cy="48772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CasellaDiTesto 7"/>
          <p:cNvSpPr txBox="1"/>
          <p:nvPr/>
        </p:nvSpPr>
        <p:spPr>
          <a:xfrm>
            <a:off x="10135672" y="6001265"/>
            <a:ext cx="185455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t>IIS C.E. Gadda Paderno Dugnano Milan Italy</a:t>
            </a:r>
          </a:p>
        </p:txBody>
      </p:sp>
      <p:pic>
        <p:nvPicPr>
          <p:cNvPr id="129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6164" y="179451"/>
            <a:ext cx="1933576" cy="44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37" y="403289"/>
            <a:ext cx="5137957" cy="570807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9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ttangolo 4"/>
          <p:cNvSpPr txBox="1"/>
          <p:nvPr/>
        </p:nvSpPr>
        <p:spPr>
          <a:xfrm>
            <a:off x="5977216" y="3244333"/>
            <a:ext cx="43902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132" name="Connettore 1 5"/>
          <p:cNvSpPr/>
          <p:nvPr/>
        </p:nvSpPr>
        <p:spPr>
          <a:xfrm>
            <a:off x="0" y="6503829"/>
            <a:ext cx="12192000" cy="25762"/>
          </a:xfrm>
          <a:prstGeom prst="line">
            <a:avLst/>
          </a:prstGeom>
          <a:ln w="381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3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6512" y="6016109"/>
            <a:ext cx="451144" cy="48772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CasellaDiTesto 7"/>
          <p:cNvSpPr txBox="1"/>
          <p:nvPr/>
        </p:nvSpPr>
        <p:spPr>
          <a:xfrm>
            <a:off x="10135672" y="6001265"/>
            <a:ext cx="185455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t>IIS C.E. Gadda Paderno Dugnano Milan Italy</a:t>
            </a:r>
          </a:p>
        </p:txBody>
      </p:sp>
      <p:pic>
        <p:nvPicPr>
          <p:cNvPr id="136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6164" y="179451"/>
            <a:ext cx="1933576" cy="44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442E681-893F-42B2-8D10-BCDFBB1B5A44-L0-001.jpeg" descr="A442E681-893F-42B2-8D10-BCDFBB1B5A44-L0-001.jpeg"/>
          <p:cNvPicPr>
            <a:picLocks noChangeAspect="1"/>
          </p:cNvPicPr>
          <p:nvPr/>
        </p:nvPicPr>
        <p:blipFill>
          <a:blip r:embed="rId4">
            <a:extLst/>
          </a:blip>
          <a:srcRect l="2366" r="2366"/>
          <a:stretch>
            <a:fillRect/>
          </a:stretch>
        </p:blipFill>
        <p:spPr>
          <a:xfrm>
            <a:off x="4019958" y="401867"/>
            <a:ext cx="4152085" cy="60542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1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5217" y="627126"/>
            <a:ext cx="9144000" cy="799071"/>
          </a:xfrm>
        </p:spPr>
        <p:txBody>
          <a:bodyPr>
            <a:normAutofit/>
          </a:bodyPr>
          <a:lstStyle/>
          <a:p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  PILASTRELLO</a:t>
            </a:r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/>
              <a:t>IIS C.E. Gadda Paderno Dugnano Milan </a:t>
            </a:r>
            <a:r>
              <a:rPr lang="it-IT" sz="1200" b="1" err="1"/>
              <a:t>Italy</a:t>
            </a:r>
            <a:endParaRPr lang="it-IT" sz="1200" b="1"/>
          </a:p>
          <a:p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524000" y="510206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latin typeface="Arial"/>
                <a:cs typeface="Arial"/>
              </a:rPr>
              <a:t>Ora</a:t>
            </a:r>
            <a:r>
              <a:rPr lang="en-GB" dirty="0">
                <a:latin typeface="Arial"/>
                <a:cs typeface="Arial"/>
              </a:rPr>
              <a:t>tory of the Blessed Virgin Mary </a:t>
            </a:r>
          </a:p>
          <a:p>
            <a:r>
              <a:rPr lang="en-GB" sz="1600" dirty="0">
                <a:latin typeface="Arial"/>
                <a:cs typeface="Calibri"/>
              </a:rPr>
              <a:t>7m x 6m</a:t>
            </a:r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7" y="83136"/>
            <a:ext cx="6647236" cy="64030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6"/>
          <a:stretch/>
        </p:blipFill>
        <p:spPr bwMode="auto">
          <a:xfrm>
            <a:off x="2136808" y="1774902"/>
            <a:ext cx="3538160" cy="30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4902"/>
            <a:ext cx="4395944" cy="30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-119249" y="6531170"/>
            <a:ext cx="12542761" cy="7413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/>
              <a:t>IIS C.E. Gadda Paderno Dugnano Milan </a:t>
            </a:r>
            <a:r>
              <a:rPr lang="it-IT" sz="1200" b="1" err="1"/>
              <a:t>Italy</a:t>
            </a:r>
            <a:endParaRPr lang="it-IT" sz="1200" b="1"/>
          </a:p>
          <a:p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687331" y="5775384"/>
            <a:ext cx="3856212" cy="6776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it-IT" b="1" dirty="0">
                <a:latin typeface="Arial"/>
                <a:cs typeface="Calibri" panose="020F0502020204030204"/>
              </a:rPr>
              <a:t>Fresco of Virgin Mary</a:t>
            </a:r>
            <a:endParaRPr lang="it-IT" b="1" dirty="0">
              <a:latin typeface="Calibri" panose="020F0502020204030204"/>
              <a:cs typeface="Calibri" panose="020F0502020204030204"/>
            </a:endParaRPr>
          </a:p>
          <a:p>
            <a:pPr algn="l"/>
            <a:r>
              <a:rPr lang="it-IT" dirty="0">
                <a:latin typeface="Arial"/>
                <a:cs typeface="Calibri" panose="020F0502020204030204"/>
              </a:rPr>
              <a:t>1779 – Giambattista </a:t>
            </a:r>
            <a:r>
              <a:rPr lang="it-IT" dirty="0" err="1">
                <a:latin typeface="Arial"/>
                <a:cs typeface="Calibri" panose="020F0502020204030204"/>
              </a:rPr>
              <a:t>Gariboldi</a:t>
            </a:r>
            <a:endParaRPr lang="it-IT" dirty="0">
              <a:cs typeface="Calibri" panose="020F0502020204030204"/>
            </a:endParaRPr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A172B8FC-E699-5F43-9371-205011FBB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36" y="779225"/>
            <a:ext cx="3275434" cy="4786876"/>
          </a:xfrm>
          <a:prstGeom prst="rect">
            <a:avLst/>
          </a:prstGeom>
        </p:spPr>
      </p:pic>
      <p:pic>
        <p:nvPicPr>
          <p:cNvPr id="4" name="Immagine 9">
            <a:extLst>
              <a:ext uri="{FF2B5EF4-FFF2-40B4-BE49-F238E27FC236}">
                <a16:creationId xmlns:a16="http://schemas.microsoft.com/office/drawing/2014/main" id="{53FAFC3B-E15F-E347-A631-E7FFF4FE5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63" y="809489"/>
            <a:ext cx="2650955" cy="480106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97212A-6259-4E72-BAB5-18D3BAD2D63E}"/>
              </a:ext>
            </a:extLst>
          </p:cNvPr>
          <p:cNvSpPr txBox="1"/>
          <p:nvPr/>
        </p:nvSpPr>
        <p:spPr>
          <a:xfrm>
            <a:off x="6777455" y="5667828"/>
            <a:ext cx="29246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2000" b="1" dirty="0" err="1">
                <a:latin typeface="Arial"/>
                <a:cs typeface="Calibri"/>
              </a:rPr>
              <a:t>Crucifix</a:t>
            </a:r>
            <a:endParaRPr lang="it-IT" sz="2000" b="1" dirty="0">
              <a:latin typeface="Arial"/>
              <a:cs typeface="Calibri"/>
            </a:endParaRPr>
          </a:p>
          <a:p>
            <a:r>
              <a:rPr lang="it-IT" sz="2000" dirty="0">
                <a:latin typeface="Arial"/>
                <a:cs typeface="Calibri"/>
              </a:rPr>
              <a:t>1500 </a:t>
            </a:r>
            <a:r>
              <a:rPr lang="it-IT" sz="2000" dirty="0" err="1">
                <a:latin typeface="Arial"/>
                <a:cs typeface="Calibri"/>
              </a:rPr>
              <a:t>ca</a:t>
            </a:r>
            <a:r>
              <a:rPr lang="it-IT" sz="2000" dirty="0">
                <a:latin typeface="Arial"/>
                <a:cs typeface="Calibri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2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5217" y="752345"/>
            <a:ext cx="9144000" cy="799071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Arial"/>
                <a:cs typeface="Arial"/>
              </a:rPr>
              <a:t>PILASTRELLO’S ASSOCIATION</a:t>
            </a:r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/>
              <a:t>IIS C.E. Gadda Paderno Dugnano Milan </a:t>
            </a:r>
            <a:r>
              <a:rPr lang="it-IT" sz="1200" b="1" err="1"/>
              <a:t>Italy</a:t>
            </a:r>
            <a:endParaRPr lang="it-IT" sz="1200" b="1"/>
          </a:p>
          <a:p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464608" y="1715419"/>
            <a:ext cx="9262783" cy="3253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it-IT" dirty="0" err="1">
                <a:latin typeface="Arial"/>
                <a:cs typeface="Calibri" panose="020F0502020204030204"/>
              </a:rPr>
              <a:t>They</a:t>
            </a:r>
            <a:r>
              <a:rPr lang="it-IT" dirty="0">
                <a:latin typeface="Arial"/>
                <a:cs typeface="Calibri" panose="020F0502020204030204"/>
              </a:rPr>
              <a:t> </a:t>
            </a:r>
            <a:r>
              <a:rPr lang="it-IT" dirty="0" err="1">
                <a:latin typeface="Arial"/>
                <a:cs typeface="Calibri" panose="020F0502020204030204"/>
              </a:rPr>
              <a:t>adopted</a:t>
            </a:r>
            <a:r>
              <a:rPr lang="it-IT" dirty="0">
                <a:latin typeface="Arial"/>
                <a:cs typeface="Calibri" panose="020F0502020204030204"/>
              </a:rPr>
              <a:t> the </a:t>
            </a:r>
            <a:r>
              <a:rPr lang="it-IT" dirty="0" err="1">
                <a:latin typeface="Arial"/>
                <a:cs typeface="Calibri" panose="020F0502020204030204"/>
              </a:rPr>
              <a:t>church</a:t>
            </a:r>
            <a:r>
              <a:rPr lang="it-IT" dirty="0">
                <a:latin typeface="Arial"/>
                <a:cs typeface="Calibri" panose="020F0502020204030204"/>
              </a:rPr>
              <a:t> in </a:t>
            </a:r>
            <a:r>
              <a:rPr lang="it-IT" dirty="0" smtClean="0">
                <a:latin typeface="Arial"/>
                <a:cs typeface="Calibri" panose="020F0502020204030204"/>
              </a:rPr>
              <a:t>2012… </a:t>
            </a:r>
          </a:p>
          <a:p>
            <a:pPr algn="l"/>
            <a:r>
              <a:rPr lang="it-IT" dirty="0" smtClean="0">
                <a:latin typeface="Arial"/>
                <a:cs typeface="Calibri" panose="020F0502020204030204"/>
              </a:rPr>
              <a:t>                                                             and </a:t>
            </a:r>
            <a:r>
              <a:rPr lang="it-IT" dirty="0" err="1" smtClean="0">
                <a:latin typeface="Arial"/>
                <a:cs typeface="Calibri" panose="020F0502020204030204"/>
              </a:rPr>
              <a:t>now</a:t>
            </a:r>
            <a:r>
              <a:rPr lang="it-IT" dirty="0" smtClean="0">
                <a:latin typeface="Arial"/>
                <a:cs typeface="Calibri" panose="020F0502020204030204"/>
              </a:rPr>
              <a:t> </a:t>
            </a:r>
            <a:r>
              <a:rPr lang="it-IT" dirty="0" err="1" smtClean="0">
                <a:latin typeface="Arial"/>
                <a:cs typeface="Calibri" panose="020F0502020204030204"/>
              </a:rPr>
              <a:t>we</a:t>
            </a:r>
            <a:r>
              <a:rPr lang="it-IT" dirty="0" smtClean="0">
                <a:latin typeface="Arial"/>
                <a:cs typeface="Calibri" panose="020F0502020204030204"/>
              </a:rPr>
              <a:t> are </a:t>
            </a:r>
            <a:r>
              <a:rPr lang="it-IT" dirty="0" err="1" smtClean="0">
                <a:latin typeface="Arial"/>
                <a:cs typeface="Calibri" panose="020F0502020204030204"/>
              </a:rPr>
              <a:t>working</a:t>
            </a:r>
            <a:r>
              <a:rPr lang="it-IT" dirty="0" smtClean="0">
                <a:latin typeface="Arial"/>
                <a:cs typeface="Calibri" panose="020F0502020204030204"/>
              </a:rPr>
              <a:t> </a:t>
            </a:r>
            <a:r>
              <a:rPr lang="it-IT" dirty="0" err="1" smtClean="0">
                <a:latin typeface="Arial"/>
                <a:cs typeface="Calibri" panose="020F0502020204030204"/>
              </a:rPr>
              <a:t>too</a:t>
            </a:r>
            <a:r>
              <a:rPr lang="it-IT" dirty="0">
                <a:latin typeface="Arial"/>
                <a:cs typeface="Calibri" panose="020F0502020204030204"/>
              </a:rPr>
              <a:t>!</a:t>
            </a:r>
          </a:p>
          <a:p>
            <a:pPr marL="342900" indent="-342900" algn="l">
              <a:buChar char="•"/>
            </a:pPr>
            <a:endParaRPr lang="it-IT" dirty="0">
              <a:latin typeface="Arial"/>
              <a:cs typeface="Calibri" panose="020F0502020204030204"/>
            </a:endParaRPr>
          </a:p>
          <a:p>
            <a:pPr marL="342900" indent="-342900" algn="l">
              <a:buChar char="•"/>
            </a:pPr>
            <a:endParaRPr lang="it-IT" dirty="0">
              <a:latin typeface="Arial"/>
              <a:cs typeface="Calibri" panose="020F0502020204030204"/>
            </a:endParaRPr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ecchi\Downloads\6285b6e4-e03a-4a2d-acf5-8dd8af7f1868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r="8889" b="11888"/>
          <a:stretch/>
        </p:blipFill>
        <p:spPr bwMode="auto">
          <a:xfrm>
            <a:off x="1743903" y="2780343"/>
            <a:ext cx="4182296" cy="31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cchi\Downloads\fa773a68-4787-4f42-927e-a2e38075501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/>
          <a:stretch/>
        </p:blipFill>
        <p:spPr bwMode="auto">
          <a:xfrm>
            <a:off x="6843562" y="2780343"/>
            <a:ext cx="3523931" cy="30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999" y="779864"/>
            <a:ext cx="9573491" cy="799071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SAINT AMBROGIO CHURCH </a:t>
            </a:r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IIS C.E. Gadda Paderno Dugnano Milan </a:t>
            </a:r>
            <a:r>
              <a:rPr lang="it-IT" sz="1200" b="1" dirty="0" err="1" smtClean="0"/>
              <a:t>Italy</a:t>
            </a:r>
            <a:endParaRPr lang="it-IT" sz="1200" b="1" dirty="0" smtClean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988317" y="1978459"/>
            <a:ext cx="6215366" cy="349137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baroque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in Cassina Amata,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Paderno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Dugnano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dedicated to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S.Ambrogio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patron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Milan.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was founded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1697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by the architect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Filippo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Cagnola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of this church lasted more than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 and 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been updated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7" y="83136"/>
            <a:ext cx="6647236" cy="6403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225" y="2391211"/>
            <a:ext cx="2348535" cy="23485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4" y="2270078"/>
            <a:ext cx="254022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5217" y="381349"/>
            <a:ext cx="9144000" cy="799071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FRONT AND BELL TOWER</a:t>
            </a:r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IIS C.E. Gadda Paderno Dugnano Milan </a:t>
            </a:r>
            <a:r>
              <a:rPr lang="it-IT" sz="1200" b="1" dirty="0" err="1" smtClean="0"/>
              <a:t>Italy</a:t>
            </a:r>
            <a:endParaRPr lang="it-IT" sz="1200" b="1" dirty="0" smtClean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405217" y="5053465"/>
            <a:ext cx="4972441" cy="263426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is divided into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it was finished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century.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also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 niches with statues of saints.</a:t>
            </a:r>
          </a:p>
          <a:p>
            <a:pPr algn="l"/>
            <a:endParaRPr lang="en-US" dirty="0"/>
          </a:p>
          <a:p>
            <a:pPr algn="l"/>
            <a:endParaRPr lang="it-IT" dirty="0"/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5676" y="5033320"/>
            <a:ext cx="4824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made by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Francesco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angels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facing the 4 cardinal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directions.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80" y="1390665"/>
            <a:ext cx="2502338" cy="361366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984" y="1361678"/>
            <a:ext cx="2357663" cy="362840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5959" y="555655"/>
            <a:ext cx="9144000" cy="799071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INNER</a:t>
            </a:r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IIS C.E. Gadda Paderno Dugnano Milan </a:t>
            </a:r>
            <a:r>
              <a:rPr lang="it-IT" sz="1200" b="1" dirty="0" err="1" smtClean="0"/>
              <a:t>Italy</a:t>
            </a:r>
            <a:endParaRPr lang="it-IT" sz="1200" b="1" dirty="0" smtClean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24956" y="1841259"/>
            <a:ext cx="4787112" cy="378703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church has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unique 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rectangular, with two lateral chapels and a deep presbytery.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right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entrance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statue of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S.Ambrogio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back of the apse there is a circular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 tholos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an ancient organ.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72" y="1148151"/>
            <a:ext cx="3095183" cy="464277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1" y="4201730"/>
            <a:ext cx="3317215" cy="220765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08" y="1033032"/>
            <a:ext cx="2132335" cy="307425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ttangolo 4"/>
          <p:cNvSpPr txBox="1"/>
          <p:nvPr/>
        </p:nvSpPr>
        <p:spPr>
          <a:xfrm>
            <a:off x="5977216" y="3244333"/>
            <a:ext cx="43902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95" name="Connettore 1 5"/>
          <p:cNvSpPr/>
          <p:nvPr/>
        </p:nvSpPr>
        <p:spPr>
          <a:xfrm>
            <a:off x="0" y="6503829"/>
            <a:ext cx="12192000" cy="25762"/>
          </a:xfrm>
          <a:prstGeom prst="line">
            <a:avLst/>
          </a:prstGeom>
          <a:ln w="381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6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6512" y="6016109"/>
            <a:ext cx="451144" cy="48772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CasellaDiTesto 7"/>
          <p:cNvSpPr txBox="1"/>
          <p:nvPr/>
        </p:nvSpPr>
        <p:spPr>
          <a:xfrm>
            <a:off x="10135672" y="6001265"/>
            <a:ext cx="185455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t>IIS C.E. Gadda Paderno Dugnano Milan Italy</a:t>
            </a:r>
          </a:p>
        </p:txBody>
      </p:sp>
      <p:pic>
        <p:nvPicPr>
          <p:cNvPr id="98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6164" y="179451"/>
            <a:ext cx="1933576" cy="44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magine 2" descr="Immagin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796" y="83135"/>
            <a:ext cx="6647238" cy="640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81EA1B6D-892F-434C-9CE3-B51DF0A688CD-L0-001.jpeg" descr="81EA1B6D-892F-434C-9CE3-B51DF0A688CD-L0-001.jpeg"/>
          <p:cNvPicPr>
            <a:picLocks noChangeAspect="1"/>
          </p:cNvPicPr>
          <p:nvPr/>
        </p:nvPicPr>
        <p:blipFill>
          <a:blip r:embed="rId5">
            <a:extLst/>
          </a:blip>
          <a:srcRect t="7589" b="7589"/>
          <a:stretch>
            <a:fillRect/>
          </a:stretch>
        </p:blipFill>
        <p:spPr>
          <a:xfrm>
            <a:off x="1785656" y="558800"/>
            <a:ext cx="7482840" cy="5080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4044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ttangolo 4"/>
          <p:cNvSpPr txBox="1"/>
          <p:nvPr/>
        </p:nvSpPr>
        <p:spPr>
          <a:xfrm>
            <a:off x="5977216" y="3244333"/>
            <a:ext cx="43902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105" name="Connettore 1 5"/>
          <p:cNvSpPr/>
          <p:nvPr/>
        </p:nvSpPr>
        <p:spPr>
          <a:xfrm>
            <a:off x="0" y="6503829"/>
            <a:ext cx="12192000" cy="25762"/>
          </a:xfrm>
          <a:prstGeom prst="line">
            <a:avLst/>
          </a:prstGeom>
          <a:ln w="381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6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6512" y="6016109"/>
            <a:ext cx="451144" cy="48772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CasellaDiTesto 7"/>
          <p:cNvSpPr txBox="1"/>
          <p:nvPr/>
        </p:nvSpPr>
        <p:spPr>
          <a:xfrm>
            <a:off x="10135672" y="6001265"/>
            <a:ext cx="185455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t>IIS C.E. Gadda Paderno Dugnano Milan Italy</a:t>
            </a:r>
          </a:p>
        </p:txBody>
      </p:sp>
      <p:pic>
        <p:nvPicPr>
          <p:cNvPr id="109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6164" y="179451"/>
            <a:ext cx="1933576" cy="44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3D8EFE81-21AB-4241-BC3D-66521E8CC2C6-L0-001.jpeg" descr="3D8EFE81-21AB-4241-BC3D-66521E8CC2C6-L0-001.jpeg"/>
          <p:cNvPicPr>
            <a:picLocks noChangeAspect="1"/>
          </p:cNvPicPr>
          <p:nvPr/>
        </p:nvPicPr>
        <p:blipFill>
          <a:blip r:embed="rId4">
            <a:extLst/>
          </a:blip>
          <a:srcRect l="8473" r="8473"/>
          <a:stretch>
            <a:fillRect/>
          </a:stretch>
        </p:blipFill>
        <p:spPr>
          <a:xfrm>
            <a:off x="1185333" y="889000"/>
            <a:ext cx="9821335" cy="47498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83406"/>
            <a:ext cx="6645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61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345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ITALY SECOND MOBILITY</vt:lpstr>
      <vt:lpstr>  PILASTRELLO</vt:lpstr>
      <vt:lpstr>Presentazione standard di PowerPoint</vt:lpstr>
      <vt:lpstr>PILASTRELLO’S ASSOCIATION</vt:lpstr>
      <vt:lpstr>SAINT AMBROGIO CHURCH </vt:lpstr>
      <vt:lpstr>FRONT AND BELL TOWER</vt:lpstr>
      <vt:lpstr>INNER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DESKTOP1</dc:creator>
  <cp:lastModifiedBy>DESKTOP1</cp:lastModifiedBy>
  <cp:revision>32</cp:revision>
  <dcterms:created xsi:type="dcterms:W3CDTF">2019-04-01T14:27:47Z</dcterms:created>
  <dcterms:modified xsi:type="dcterms:W3CDTF">2019-04-07T08:38:12Z</dcterms:modified>
</cp:coreProperties>
</file>