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0" r:id="rId9"/>
    <p:sldId id="267" r:id="rId10"/>
    <p:sldId id="274" r:id="rId11"/>
    <p:sldId id="275" r:id="rId12"/>
    <p:sldId id="270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sera01@outlook.com" userId="5acc88c9eaad31d9" providerId="LiveId" clId="{651DB235-870C-2541-883E-42B832C8C267}"/>
    <pc:docChg chg="modSld">
      <pc:chgData name="martysera01@outlook.com" userId="5acc88c9eaad31d9" providerId="LiveId" clId="{651DB235-870C-2541-883E-42B832C8C267}" dt="2019-04-06T17:40:59.730" v="0" actId="1076"/>
      <pc:docMkLst>
        <pc:docMk/>
      </pc:docMkLst>
      <pc:sldChg chg="modSp">
        <pc:chgData name="martysera01@outlook.com" userId="5acc88c9eaad31d9" providerId="LiveId" clId="{651DB235-870C-2541-883E-42B832C8C267}" dt="2019-04-06T17:40:59.730" v="0" actId="1076"/>
        <pc:sldMkLst>
          <pc:docMk/>
          <pc:sldMk cId="711787559" sldId="261"/>
        </pc:sldMkLst>
        <pc:spChg chg="mod">
          <ac:chgData name="martysera01@outlook.com" userId="5acc88c9eaad31d9" providerId="LiveId" clId="{651DB235-870C-2541-883E-42B832C8C267}" dt="2019-04-06T17:40:59.730" v="0" actId="1076"/>
          <ac:spMkLst>
            <pc:docMk/>
            <pc:sldMk cId="711787559" sldId="26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F5DC-D89C-4BDB-9C58-7350789693B4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FC61-E814-4DE8-9542-5A3D86DF69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2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0037-E54D-476D-88F0-8EDEE0A0857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69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0037-E54D-476D-88F0-8EDEE0A085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69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0037-E54D-476D-88F0-8EDEE0A0857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69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8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52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30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4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1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7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23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5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50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F89B-7CEB-44CD-AEC0-0BAB7E792D5B}" type="datetimeFigureOut">
              <a:rPr lang="it-IT" smtClean="0"/>
              <a:t>07/04/2019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F3B4-3E22-454E-9372-F3A4DE5B9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9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0549" y="372340"/>
            <a:ext cx="7941534" cy="799071"/>
          </a:xfrm>
        </p:spPr>
        <p:txBody>
          <a:bodyPr>
            <a:normAutofit/>
          </a:bodyPr>
          <a:lstStyle/>
          <a:p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VERTICAL FOREST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D363E4B-F36D-4078-9F70-16AE27420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346" y="1525777"/>
            <a:ext cx="7497737" cy="4175778"/>
          </a:xfrm>
          <a:prstGeom prst="rect">
            <a:avLst/>
          </a:prstGeom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7" y="83136"/>
            <a:ext cx="6647236" cy="6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1265217" y="216472"/>
            <a:ext cx="4393249" cy="852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MITIGATIONS</a:t>
            </a:r>
          </a:p>
        </p:txBody>
      </p:sp>
      <p:pic>
        <p:nvPicPr>
          <p:cNvPr id="18" name="Segnaposto contenuto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95" y="2378977"/>
            <a:ext cx="3539447" cy="3577574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4211489" y="1474717"/>
            <a:ext cx="278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Vertical Forest contributes to the construction of a microclimate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3461842" y="1815575"/>
            <a:ext cx="709553" cy="518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030" y="1256221"/>
            <a:ext cx="5311411" cy="41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1386335" y="400366"/>
            <a:ext cx="8177837" cy="75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URBAN PLANNING OF MILAN 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23" y="1802790"/>
            <a:ext cx="4602480" cy="325241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17523" y="5440267"/>
            <a:ext cx="493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https://www.youtube.com/watch?v=PPfyShd50NQ&amp;t=163s</a:t>
            </a:r>
          </a:p>
        </p:txBody>
      </p:sp>
      <p:pic>
        <p:nvPicPr>
          <p:cNvPr id="16" name="Segnaposto contenuto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875121"/>
            <a:ext cx="2542833" cy="212572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383" y="2712367"/>
            <a:ext cx="4233863" cy="28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12903" y="403288"/>
            <a:ext cx="6720840" cy="79907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GREEN RIVER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40535" y="304206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703775" y="2090533"/>
            <a:ext cx="9144000" cy="187088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Urban reforestation project;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Stefano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Boeri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Network of green areas linked together;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 services;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Protection of urban biodiversity.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97" y="83136"/>
            <a:ext cx="6647236" cy="640304"/>
          </a:xfrm>
          <a:prstGeom prst="rect">
            <a:avLst/>
          </a:prstGeom>
        </p:spPr>
      </p:pic>
      <p:pic>
        <p:nvPicPr>
          <p:cNvPr id="4" name="Immagine 9">
            <a:extLst>
              <a:ext uri="{FF2B5EF4-FFF2-40B4-BE49-F238E27FC236}">
                <a16:creationId xmlns:a16="http://schemas.microsoft.com/office/drawing/2014/main" xmlns="" id="{4438DDAB-7593-274C-BA5B-A4B119854D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43" y="2011681"/>
            <a:ext cx="2506721" cy="1510432"/>
          </a:xfrm>
          <a:prstGeom prst="rect">
            <a:avLst/>
          </a:prstGeom>
        </p:spPr>
      </p:pic>
      <p:pic>
        <p:nvPicPr>
          <p:cNvPr id="11" name="Immagine 11">
            <a:extLst>
              <a:ext uri="{FF2B5EF4-FFF2-40B4-BE49-F238E27FC236}">
                <a16:creationId xmlns:a16="http://schemas.microsoft.com/office/drawing/2014/main" xmlns="" id="{6498473F-18EE-4A4F-9210-2437A9CC10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4450080" y="4342049"/>
            <a:ext cx="2860252" cy="2028549"/>
          </a:xfrm>
          <a:prstGeom prst="rect">
            <a:avLst/>
          </a:prstGeom>
        </p:spPr>
      </p:pic>
      <p:pic>
        <p:nvPicPr>
          <p:cNvPr id="13" name="Immagine 13">
            <a:extLst>
              <a:ext uri="{FF2B5EF4-FFF2-40B4-BE49-F238E27FC236}">
                <a16:creationId xmlns:a16="http://schemas.microsoft.com/office/drawing/2014/main" xmlns="" id="{982F02E4-1D74-5A40-86A4-5E3D3F153E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1" y="2164081"/>
            <a:ext cx="2997210" cy="21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5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80577" y="403288"/>
            <a:ext cx="6767138" cy="799071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LIBRARY OF TREES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405217" y="2003895"/>
            <a:ext cx="4172623" cy="325390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next to the Vertical Forest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the city’s third-largest urban green space</a:t>
            </a:r>
          </a:p>
          <a:p>
            <a:pPr algn="l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12595"/>
            <a:ext cx="5498781" cy="404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0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21297" y="1937219"/>
            <a:ext cx="5193703" cy="325390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contains over 135.000 of plants of 100 different species, and 500 trees.</a:t>
            </a:r>
          </a:p>
          <a:p>
            <a:pPr algn="l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715" y="1633537"/>
            <a:ext cx="5200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8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70154" y="1986713"/>
            <a:ext cx="5407063" cy="325390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was designed by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designer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Petra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Blaisse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park has a completely open layout, with no gates marking its borders;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has bike and pedestrian paths.</a:t>
            </a:r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627" y="750370"/>
            <a:ext cx="32861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627" y="3428999"/>
            <a:ext cx="33353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4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76009" y="1200649"/>
            <a:ext cx="10002415" cy="825515"/>
          </a:xfrm>
        </p:spPr>
        <p:txBody>
          <a:bodyPr>
            <a:normAutofit/>
          </a:bodyPr>
          <a:lstStyle/>
          <a:p>
            <a:r>
              <a:rPr lang="it-IT" sz="4400" b="1" dirty="0">
                <a:latin typeface="Arial" panose="020B0604020202020204" pitchFamily="34" charset="0"/>
                <a:cs typeface="Arial" panose="020B0604020202020204" pitchFamily="34" charset="0"/>
              </a:rPr>
              <a:t>THANKS FOR YOUR ATTENTION </a:t>
            </a:r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C7F4481-E073-4A8D-9572-06154EC546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507" y="2458718"/>
            <a:ext cx="3079102" cy="307910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0EC820E-A2F9-4079-B809-FB1367ECC6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179" y="2458718"/>
            <a:ext cx="3933986" cy="30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5217" y="2406300"/>
            <a:ext cx="9144000" cy="111565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FIVE POINTS OF A MODERN                         ARCHITECTURE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492267" y="7080485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8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99049" y="272034"/>
            <a:ext cx="7003571" cy="814388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PILOTIS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Pylon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91C23E7-154F-4F73-9998-727FD48ECC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498" y="1429834"/>
            <a:ext cx="7779438" cy="43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13077" y="498317"/>
            <a:ext cx="7597453" cy="687148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ROOF TERRACE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E9AE221-51FC-43F1-838F-269512BE2B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062" y="1648277"/>
            <a:ext cx="7318310" cy="41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38228" y="472559"/>
            <a:ext cx="6524433" cy="738664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FREE PLAN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35B50BD-EADA-44D5-B42F-695B929987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526" y="1483111"/>
            <a:ext cx="7542129" cy="42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1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37012" y="403288"/>
            <a:ext cx="7056278" cy="738664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RIBBON WINDOW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F39466E-D505-4513-BC4F-242A21CAB2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45" y="1357533"/>
            <a:ext cx="7775510" cy="43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8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4294" y="498317"/>
            <a:ext cx="6851004" cy="687148"/>
          </a:xfrm>
        </p:spPr>
        <p:txBody>
          <a:bodyPr>
            <a:no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FREE FAÇADE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B19EA27-8CD9-4F16-A769-5016862E53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220" y="1371695"/>
            <a:ext cx="7971453" cy="44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75959" y="726920"/>
            <a:ext cx="9144000" cy="600198"/>
          </a:xfrm>
        </p:spPr>
        <p:txBody>
          <a:bodyPr>
            <a:normAutofit/>
          </a:bodyPr>
          <a:lstStyle/>
          <a:p>
            <a:pPr algn="l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152907" y="1880062"/>
            <a:ext cx="8549176" cy="309787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BOERI STUDIO;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towers;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Milan’s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Porta Nuova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4.500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shrubs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15.000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CFDC3A0-5CA0-46D4-8CA0-9956270FB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84" y="1114848"/>
            <a:ext cx="3219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5217" y="915975"/>
            <a:ext cx="9144000" cy="79907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VEGETAL SYSTEM OF THE VERTICAL FOREST  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439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503831"/>
            <a:ext cx="12192000" cy="257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2" y="6016109"/>
            <a:ext cx="451143" cy="48772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135673" y="6001266"/>
            <a:ext cx="1854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IIS C.E. Gadda Paderno Dugnano Milan </a:t>
            </a:r>
            <a:r>
              <a:rPr lang="it-IT" sz="1200" b="1" dirty="0" err="1"/>
              <a:t>Italy</a:t>
            </a:r>
            <a:endParaRPr lang="it-IT" sz="1200" b="1" dirty="0"/>
          </a:p>
          <a:p>
            <a:endParaRPr lang="it-IT" dirty="0"/>
          </a:p>
        </p:txBody>
      </p:sp>
      <p:pic>
        <p:nvPicPr>
          <p:cNvPr id="1026" name="image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4" y="179451"/>
            <a:ext cx="1146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64" y="179451"/>
            <a:ext cx="1933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879" y="2042321"/>
            <a:ext cx="4863365" cy="277335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9182561" y="4971082"/>
            <a:ext cx="243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project of a city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entirely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green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39" y="2154427"/>
            <a:ext cx="4432344" cy="2954896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82639" y="5248081"/>
            <a:ext cx="386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Re-colonization of the city by vegetation and by animal life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14983" y="5567229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https://www.youtube.com/watch?v=XSUPEdhEjUE</a:t>
            </a:r>
          </a:p>
        </p:txBody>
      </p:sp>
    </p:spTree>
    <p:extLst>
      <p:ext uri="{BB962C8B-B14F-4D97-AF65-F5344CB8AC3E}">
        <p14:creationId xmlns:p14="http://schemas.microsoft.com/office/powerpoint/2010/main" val="3684023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336</Words>
  <Application>Microsoft Office PowerPoint</Application>
  <PresentationFormat>Widescreen</PresentationFormat>
  <Paragraphs>69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di Office</vt:lpstr>
      <vt:lpstr>VERTICAL FOREST </vt:lpstr>
      <vt:lpstr>THE FIVE POINTS OF A MODERN                         ARCHITECTURE</vt:lpstr>
      <vt:lpstr>The PILOTIS (or Pylon)</vt:lpstr>
      <vt:lpstr>The ROOF TERRACE </vt:lpstr>
      <vt:lpstr>The FREE PLAN </vt:lpstr>
      <vt:lpstr>The RIBBON WINDOW </vt:lpstr>
      <vt:lpstr>The FREE FAÇADE</vt:lpstr>
      <vt:lpstr>INTRODUCTION</vt:lpstr>
      <vt:lpstr>THE VEGETAL SYSTEM OF THE VERTICAL FOREST  </vt:lpstr>
      <vt:lpstr>Presentazione standard di PowerPoint</vt:lpstr>
      <vt:lpstr>Presentazione standard di PowerPoint</vt:lpstr>
      <vt:lpstr>GREEN RIVER</vt:lpstr>
      <vt:lpstr>LIBRARY OF TREES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</dc:title>
  <dc:creator>DESKTOP1</dc:creator>
  <cp:lastModifiedBy>Alessandro Campi</cp:lastModifiedBy>
  <cp:revision>17</cp:revision>
  <dcterms:created xsi:type="dcterms:W3CDTF">2019-04-01T14:27:47Z</dcterms:created>
  <dcterms:modified xsi:type="dcterms:W3CDTF">2019-04-07T10:12:06Z</dcterms:modified>
</cp:coreProperties>
</file>