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9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6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04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5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65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0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03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DD8B-C1DF-4803-828F-FF0D5C7C8733}" type="datetimeFigureOut">
              <a:rPr lang="de-DE" smtClean="0"/>
              <a:t>19.07.2016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AF69-C438-4362-AD84-96DA02AF8B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7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5232" y="436604"/>
            <a:ext cx="9144000" cy="1324919"/>
          </a:xfrm>
        </p:spPr>
        <p:txBody>
          <a:bodyPr/>
          <a:lstStyle/>
          <a:p>
            <a:r>
              <a:rPr lang="de-DE" b="1" dirty="0" smtClean="0"/>
              <a:t>UNSERE HEIMAT SPANIEN 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88" y="2479589"/>
            <a:ext cx="2450631" cy="170478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18936"/>
              </p:ext>
            </p:extLst>
          </p:nvPr>
        </p:nvGraphicFramePr>
        <p:xfrm>
          <a:off x="6934200" y="2406093"/>
          <a:ext cx="10515600" cy="1837428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Name</a:t>
                      </a:r>
                      <a:r>
                        <a:rPr lang="de-DE" sz="1000" dirty="0" smtClean="0"/>
                        <a:t>: Königreich Spanien</a:t>
                      </a:r>
                      <a:endParaRPr lang="de-DE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Hauptstadt</a:t>
                      </a:r>
                      <a:r>
                        <a:rPr lang="de-DE" sz="1000" dirty="0" smtClean="0"/>
                        <a:t>: Madrid</a:t>
                      </a:r>
                      <a:endParaRPr lang="de-DE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Größe</a:t>
                      </a:r>
                      <a:r>
                        <a:rPr lang="de-DE" sz="1000" dirty="0" smtClean="0"/>
                        <a:t>: 505.990 </a:t>
                      </a:r>
                      <a:r>
                        <a:rPr lang="de-DE" sz="1000" dirty="0"/>
                        <a:t>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Einwohnerzahl</a:t>
                      </a:r>
                      <a:r>
                        <a:rPr lang="de-DE" sz="1000" dirty="0" smtClean="0"/>
                        <a:t>: 40.280.780</a:t>
                      </a:r>
                      <a:endParaRPr lang="de-DE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Sprachen</a:t>
                      </a:r>
                      <a:r>
                        <a:rPr lang="de-DE" sz="1000" dirty="0" smtClean="0"/>
                        <a:t>: Spanisch</a:t>
                      </a:r>
                      <a:endParaRPr lang="de-DE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de-DE" sz="1000" dirty="0"/>
                        <a:t>Kontinent</a:t>
                      </a:r>
                      <a:r>
                        <a:rPr lang="de-DE" sz="1000" dirty="0" smtClean="0"/>
                        <a:t>: Europa</a:t>
                      </a:r>
                      <a:endParaRPr lang="de-DE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386775" y="4315538"/>
            <a:ext cx="238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SPANISCHE FLAGGE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80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WIR IN FLENSBURG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576386"/>
            <a:ext cx="5619750" cy="42148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86575" y="1421634"/>
            <a:ext cx="4972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WIR MACHEN IN LLEIDA EINE ZWEIJÄHRIGE BERUFLICHE AUSBILDUNG IM SOZIALEN BEREICH.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Dazu gehört ein Praktikum von 8 Wochen.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Wir verbringen unser Praktikum in Flensburg.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Wir nehmen an der HLA am Deutschunterricht teil und arbeiten mit den jungen Menschen, die in Flensburg angekommen sind.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Außerdem besuchen wir andere Institutionen, die im sozialen Bereich tätig sind. z. B.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eine Seniorenresidenz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die </a:t>
            </a:r>
            <a:r>
              <a:rPr lang="de-DE" dirty="0" err="1" smtClean="0"/>
              <a:t>Mürwiker</a:t>
            </a:r>
            <a:r>
              <a:rPr lang="de-DE" dirty="0" smtClean="0"/>
              <a:t> Werkstätten, ein Unternehmen, das Menschen mit Einschränkungen Arbeitsmöglichkeiten gibt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einen Abenteuerspielplatz mit Kinderbetreuung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8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25" y="2622550"/>
            <a:ext cx="10515600" cy="1325563"/>
          </a:xfrm>
        </p:spPr>
        <p:txBody>
          <a:bodyPr/>
          <a:lstStyle/>
          <a:p>
            <a:r>
              <a:rPr lang="de-DE" b="1" dirty="0" smtClean="0"/>
              <a:t>VIELEN DANK FÜR EURE AUFMERKSAMKEIT – MOLTES GRÀCIES PER LA VOSTRA ATENCIÓ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23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DIE GEOGRAFISCHE LAGE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1171575"/>
            <a:ext cx="6943725" cy="52197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4629151" y="2581275"/>
            <a:ext cx="1790699" cy="2362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1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SPANIEN UND KATALONIEN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7" y="1325563"/>
            <a:ext cx="3067951" cy="30003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4"/>
          <a:stretch/>
        </p:blipFill>
        <p:spPr>
          <a:xfrm>
            <a:off x="509587" y="1238250"/>
            <a:ext cx="5815013" cy="514350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4829175" y="2476500"/>
            <a:ext cx="3552825" cy="85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810001" y="5381625"/>
            <a:ext cx="2514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SPANIEN BESTEHT AUS 16 BUNDESLÄNDERN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608093" y="4535308"/>
            <a:ext cx="373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KATALONIEN HAT 4 PROVINZEN</a:t>
            </a:r>
          </a:p>
          <a:p>
            <a:r>
              <a:rPr lang="de-DE" dirty="0" smtClean="0"/>
              <a:t>WIR KOMMEN AUS LLEIDA</a:t>
            </a:r>
          </a:p>
          <a:p>
            <a:pPr algn="just"/>
            <a:r>
              <a:rPr lang="de-DE" dirty="0" smtClean="0"/>
              <a:t>LLEIDA HAT 139 809 EINWOHNER</a:t>
            </a:r>
          </a:p>
          <a:p>
            <a:r>
              <a:rPr lang="de-DE" dirty="0" smtClean="0"/>
              <a:t>FLENSBURG HAT 85 000 EINWOHNER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SEHENSWÜRDIGKEITEN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982663"/>
            <a:ext cx="8658225" cy="36988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64518" y="4978398"/>
            <a:ext cx="8062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HEUTE IST LLEIDA EINE MODERNE STADT MIT EINEM HISTORISCHEN ZENTRUM.</a:t>
            </a:r>
          </a:p>
          <a:p>
            <a:pPr algn="ctr"/>
            <a:r>
              <a:rPr lang="de-DE" dirty="0" smtClean="0"/>
              <a:t>ES GIBT VIELE ALTE GEBÄUDE. DAS BEKANNTESTE IST DIE KATHEDRALE </a:t>
            </a:r>
            <a:r>
              <a:rPr lang="de-DE" b="1" u="sng" dirty="0" smtClean="0"/>
              <a:t>SEU VELLA </a:t>
            </a:r>
            <a:r>
              <a:rPr lang="de-DE" dirty="0" smtClean="0"/>
              <a:t>, DIE AUF DEM HÖCHSTEN PUNKT DER STADT ERBAUT WURDE.</a:t>
            </a:r>
            <a:endParaRPr lang="de-DE" b="1" u="sng" dirty="0" smtClean="0"/>
          </a:p>
          <a:p>
            <a:pPr algn="ctr"/>
            <a:r>
              <a:rPr lang="de-DE" b="1" u="sng" dirty="0" smtClean="0"/>
              <a:t> </a:t>
            </a:r>
          </a:p>
          <a:p>
            <a:pPr algn="ctr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34" y="545506"/>
            <a:ext cx="2488406" cy="186630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6324600" y="1514475"/>
            <a:ext cx="3381375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TYPISCHE GERICHTE IN KATALONIEN </a:t>
            </a:r>
            <a:endParaRPr 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1512886"/>
            <a:ext cx="2838450" cy="16097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4" y="1512885"/>
            <a:ext cx="2971800" cy="16097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798885"/>
            <a:ext cx="2876020" cy="21542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/>
          <a:stretch/>
        </p:blipFill>
        <p:spPr>
          <a:xfrm>
            <a:off x="3133725" y="3798885"/>
            <a:ext cx="1981200" cy="1028700"/>
          </a:xfrm>
          <a:prstGeom prst="rect">
            <a:avLst/>
          </a:prstGeom>
        </p:spPr>
      </p:pic>
      <p:cxnSp>
        <p:nvCxnSpPr>
          <p:cNvPr id="24" name="Gerade Verbindung mit Pfeil 23"/>
          <p:cNvCxnSpPr/>
          <p:nvPr/>
        </p:nvCxnSpPr>
        <p:spPr>
          <a:xfrm flipV="1">
            <a:off x="2266950" y="4562475"/>
            <a:ext cx="1114425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11" y="3865561"/>
            <a:ext cx="2962275" cy="208756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767138" y="1757362"/>
            <a:ext cx="211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 AMB TOMÀQUET  </a:t>
            </a:r>
            <a:r>
              <a:rPr lang="de-DE" dirty="0" smtClean="0">
                <a:solidFill>
                  <a:srgbClr val="FF0000"/>
                </a:solidFill>
              </a:rPr>
              <a:t>BROT MIT TOMATE 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382124" y="175736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TRUITA DE PATATES </a:t>
            </a:r>
            <a:r>
              <a:rPr lang="de-DE" dirty="0" smtClean="0">
                <a:solidFill>
                  <a:srgbClr val="FF0000"/>
                </a:solidFill>
              </a:rPr>
              <a:t>TORTILLA MIT KARTOFFELN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24037" y="4947082"/>
            <a:ext cx="232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CARAGOLS   </a:t>
            </a:r>
            <a:r>
              <a:rPr lang="de-DE" dirty="0" smtClean="0">
                <a:solidFill>
                  <a:srgbClr val="FF0000"/>
                </a:solidFill>
              </a:rPr>
              <a:t>SCHNECKEN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9200486" y="4076479"/>
            <a:ext cx="296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PAELLA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REIS </a:t>
            </a:r>
            <a:r>
              <a:rPr lang="de-DE" dirty="0" smtClean="0">
                <a:solidFill>
                  <a:srgbClr val="FF0000"/>
                </a:solidFill>
              </a:rPr>
              <a:t>MIT MEERESFRÜCHTEN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0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TRADITIONEN IN KATALONIEN </a:t>
            </a:r>
            <a:endParaRPr lang="de-DE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54359"/>
            <a:ext cx="4148535" cy="27606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814511"/>
            <a:ext cx="3944396" cy="210026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09650" y="4343817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https://www.youtube.com/watch?v=48NxfGuhANE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678070" y="4030355"/>
            <a:ext cx="48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https://www.youtube.com/watch?v=glgG7v-0ToE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09650" y="4841945"/>
            <a:ext cx="44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solidFill>
                  <a:srgbClr val="FF0000"/>
                </a:solidFill>
              </a:rPr>
              <a:t>LES SARDANES </a:t>
            </a:r>
            <a:r>
              <a:rPr lang="de-DE" dirty="0" smtClean="0"/>
              <a:t>IST EIN TYPISCHER TANZ DER REGION. DIE TÄNZER FASSEN SICH AN DEN HÄNDEN UND BILDEN EINEN KREIS. 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82310" y="4528483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solidFill>
                  <a:srgbClr val="FF0000"/>
                </a:solidFill>
              </a:rPr>
              <a:t>ELS GEGANTS </a:t>
            </a:r>
            <a:r>
              <a:rPr lang="de-DE" dirty="0" smtClean="0"/>
              <a:t>SIND </a:t>
            </a:r>
            <a:r>
              <a:rPr lang="de-DE" dirty="0" err="1" smtClean="0"/>
              <a:t>GROßE</a:t>
            </a:r>
            <a:r>
              <a:rPr lang="de-DE" dirty="0" smtClean="0"/>
              <a:t> PUPPEN, DIE BEI FESTEN IN DEN </a:t>
            </a:r>
            <a:r>
              <a:rPr lang="de-DE" dirty="0" err="1" smtClean="0"/>
              <a:t>STRAßEN</a:t>
            </a:r>
            <a:r>
              <a:rPr lang="de-DE" dirty="0" smtClean="0"/>
              <a:t> TANZEN.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7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0" y="827086"/>
            <a:ext cx="4672720" cy="31130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2844" y="4010025"/>
            <a:ext cx="482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https://www.youtube.com/watch?v=JubZifPewqc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556141"/>
            <a:ext cx="3211921" cy="428256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486525" y="4931034"/>
            <a:ext cx="512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https://www.youtube.com/watch?v=DnEAD0DhDjk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2844" y="4469369"/>
            <a:ext cx="5075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solidFill>
                  <a:srgbClr val="FF0000"/>
                </a:solidFill>
              </a:rPr>
              <a:t>LA BATUKADA </a:t>
            </a:r>
            <a:r>
              <a:rPr lang="de-DE" dirty="0" smtClean="0"/>
              <a:t>KINDER UND JUGENDLICHE ZIEHEN BEI FESTEN MIT TROMMELN DURCH DIE </a:t>
            </a:r>
            <a:r>
              <a:rPr lang="de-DE" dirty="0" err="1" smtClean="0"/>
              <a:t>STRAßEN</a:t>
            </a:r>
            <a:r>
              <a:rPr lang="de-DE" dirty="0" smtClean="0"/>
              <a:t> UND ANIMIEREN DIE ZUSCHAUER.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86525" y="5300366"/>
            <a:ext cx="478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>
                <a:solidFill>
                  <a:srgbClr val="FF0000"/>
                </a:solidFill>
              </a:rPr>
              <a:t>ELS CASTELLERS </a:t>
            </a:r>
            <a:r>
              <a:rPr lang="de-DE" dirty="0" smtClean="0"/>
              <a:t>SIND TÜRME AUS MENSCHEN, DIE ZAIGEN, DASS MAN IN DER GEMEINSCHAFT </a:t>
            </a:r>
            <a:r>
              <a:rPr lang="de-DE" dirty="0" err="1" smtClean="0"/>
              <a:t>GROßE</a:t>
            </a:r>
            <a:r>
              <a:rPr lang="de-DE" dirty="0" smtClean="0"/>
              <a:t> HÖHEN ERREICHEN KANN.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5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 err="1" smtClean="0"/>
              <a:t>FUßBALL</a:t>
            </a:r>
            <a:r>
              <a:rPr lang="de-DE" b="1" dirty="0" smtClean="0"/>
              <a:t> IN SPANIEN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476375"/>
            <a:ext cx="6838950" cy="38403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49" y="2302045"/>
            <a:ext cx="2009775" cy="30146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86661" y="1490638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CAMP NOU </a:t>
            </a:r>
            <a:r>
              <a:rPr lang="de-DE" dirty="0" smtClean="0"/>
              <a:t>IST DAS HEIMSTADION DES F.C. BARCELONA.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8175" y="5562600"/>
            <a:ext cx="654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/>
              <a:t>DER F.C. BARCELONA ODER BARÇA IST EINE DER ERFOLGREICHSTEN </a:t>
            </a:r>
            <a:r>
              <a:rPr lang="de-DE" dirty="0" err="1" smtClean="0"/>
              <a:t>FUßBALLMANNSCHAFTEN</a:t>
            </a:r>
            <a:r>
              <a:rPr lang="de-DE" dirty="0" smtClean="0"/>
              <a:t> DER WELT. </a:t>
            </a:r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1482"/>
            <a:ext cx="1345784" cy="10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7" y="709612"/>
            <a:ext cx="6953060" cy="46148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073525"/>
            <a:ext cx="1647825" cy="10985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34" y="1864872"/>
            <a:ext cx="2426886" cy="34596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30581" y="714374"/>
            <a:ext cx="332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CAMPO DEL BERNABEU </a:t>
            </a:r>
            <a:r>
              <a:rPr lang="de-DE" dirty="0" smtClean="0"/>
              <a:t>IST DAS HEIMSTADION DES </a:t>
            </a:r>
            <a:r>
              <a:rPr lang="de-DE" dirty="0" err="1" smtClean="0"/>
              <a:t>FUßBALLCLUBS</a:t>
            </a:r>
            <a:r>
              <a:rPr lang="de-DE" dirty="0" smtClean="0"/>
              <a:t> REAL MADRID. 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03707" y="5667375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 MADRID IST EIN ANDERER ERFOLGREICHER </a:t>
            </a:r>
            <a:r>
              <a:rPr lang="de-DE" dirty="0" err="1" smtClean="0"/>
              <a:t>FUßBALLCLUB</a:t>
            </a:r>
            <a:r>
              <a:rPr lang="de-DE" dirty="0" smtClean="0"/>
              <a:t> IN SPANIEN.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3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Breitbild</PresentationFormat>
  <Paragraphs>50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Larissa</vt:lpstr>
      <vt:lpstr>UNSERE HEIMAT SPANIEN </vt:lpstr>
      <vt:lpstr>DIE GEOGRAFISCHE LAGE</vt:lpstr>
      <vt:lpstr>SPANIEN UND KATALONIEN</vt:lpstr>
      <vt:lpstr>SEHENSWÜRDIGKEITEN</vt:lpstr>
      <vt:lpstr>TYPISCHE GERICHTE IN KATALONIEN </vt:lpstr>
      <vt:lpstr>TRADITIONEN IN KATALONIEN </vt:lpstr>
      <vt:lpstr>PowerPoint-Präsentation</vt:lpstr>
      <vt:lpstr>FUßBALL IN SPANIEN</vt:lpstr>
      <vt:lpstr>PowerPoint-Präsentation</vt:lpstr>
      <vt:lpstr>WIR IN FLENSBURG</vt:lpstr>
      <vt:lpstr>VIELEN DANK FÜR EURE AUFMERKSAMKEIT – MOLTES GRÀCIES PER LA VOSTRA ATENCIÓ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HEIMAT SPANIEN</dc:title>
  <dc:creator>Elisabeth Buck</dc:creator>
  <cp:lastModifiedBy>Elisabeth Buck</cp:lastModifiedBy>
  <cp:revision>22</cp:revision>
  <dcterms:created xsi:type="dcterms:W3CDTF">2016-07-06T08:30:38Z</dcterms:created>
  <dcterms:modified xsi:type="dcterms:W3CDTF">2016-07-19T13:08:20Z</dcterms:modified>
</cp:coreProperties>
</file>