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794500" cy="9982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57" d="100"/>
          <a:sy n="57" d="100"/>
        </p:scale>
        <p:origin x="-1044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7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46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33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12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19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63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74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80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89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762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02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58D41-C581-4E45-AEDF-B6DB07BB400D}" type="datetimeFigureOut">
              <a:rPr lang="de-DE" smtClean="0"/>
              <a:t>25.07.2016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E03D1-193E-4CC0-AE12-B33C31A1058F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11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67671" y="5111091"/>
            <a:ext cx="435588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700" noProof="1" smtClean="0">
                <a:latin typeface="Arial" panose="020B0604020202020204" pitchFamily="34" charset="0"/>
                <a:cs typeface="Arial" panose="020B0604020202020204" pitchFamily="34" charset="0"/>
              </a:rPr>
              <a:t>Xènia Blanco</a:t>
            </a:r>
          </a:p>
          <a:p>
            <a:r>
              <a:rPr lang="ca-ES" sz="1700" noProof="1" smtClean="0">
                <a:latin typeface="Arial" panose="020B0604020202020204" pitchFamily="34" charset="0"/>
                <a:cs typeface="Arial" panose="020B0604020202020204" pitchFamily="34" charset="0"/>
              </a:rPr>
              <a:t>Júlia Domènech</a:t>
            </a:r>
          </a:p>
          <a:p>
            <a:r>
              <a:rPr lang="ca-ES" sz="1700" noProof="1" smtClean="0">
                <a:latin typeface="Arial" panose="020B0604020202020204" pitchFamily="34" charset="0"/>
                <a:cs typeface="Arial" panose="020B0604020202020204" pitchFamily="34" charset="0"/>
              </a:rPr>
              <a:t>Professora: Maribel Vila</a:t>
            </a:r>
          </a:p>
          <a:p>
            <a:r>
              <a:rPr lang="ca-ES" sz="1700" noProof="1" smtClean="0">
                <a:latin typeface="Arial" panose="020B0604020202020204" pitchFamily="34" charset="0"/>
                <a:cs typeface="Arial" panose="020B0604020202020204" pitchFamily="34" charset="0"/>
              </a:rPr>
              <a:t>Mòdul professional: Inserció Sociolaboral</a:t>
            </a:r>
          </a:p>
          <a:p>
            <a:r>
              <a:rPr lang="ca-ES" sz="1700" noProof="1" smtClean="0">
                <a:latin typeface="Arial" panose="020B0604020202020204" pitchFamily="34" charset="0"/>
                <a:cs typeface="Arial" panose="020B0604020202020204" pitchFamily="34" charset="0"/>
              </a:rPr>
              <a:t>25/07/2016</a:t>
            </a:r>
            <a:endParaRPr lang="ca-ES" sz="1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682775"/>
              </p:ext>
            </p:extLst>
          </p:nvPr>
        </p:nvGraphicFramePr>
        <p:xfrm>
          <a:off x="-157185" y="710281"/>
          <a:ext cx="12400546" cy="1637104"/>
        </p:xfrm>
        <a:graphic>
          <a:graphicData uri="http://schemas.openxmlformats.org/drawingml/2006/table">
            <a:tbl>
              <a:tblPr firstRow="1" firstCol="1" bandRow="1"/>
              <a:tblGrid>
                <a:gridCol w="10233785"/>
                <a:gridCol w="2166761"/>
              </a:tblGrid>
              <a:tr h="1637104">
                <a:tc>
                  <a:txBody>
                    <a:bodyPr/>
                    <a:lstStyle/>
                    <a:p>
                      <a:pPr marL="111760" indent="-111760">
                        <a:spcAft>
                          <a:spcPts val="0"/>
                        </a:spcAft>
                      </a:pPr>
                      <a:r>
                        <a:rPr lang="de-DE" sz="7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1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de-DE" sz="36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HLA – Die Flensburger</a:t>
                      </a:r>
                      <a:r>
                        <a:rPr lang="de-DE" sz="3600" b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36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Wirtschaftsschule</a:t>
                      </a:r>
                      <a:endParaRPr lang="de-DE" sz="36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Regionales Berufsbildungszentrum </a:t>
                      </a:r>
                      <a:r>
                        <a:rPr lang="de-DE" sz="1800" dirty="0" smtClean="0"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de-DE" sz="18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Anstalt öffentlichen Rechts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21590" algn="r"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de-DE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507912"/>
              </p:ext>
            </p:extLst>
          </p:nvPr>
        </p:nvGraphicFramePr>
        <p:xfrm>
          <a:off x="10026315" y="189403"/>
          <a:ext cx="1508962" cy="1316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3" imgW="1254211" imgH="1087395" progId="Unknown">
                  <p:embed/>
                </p:oleObj>
              </mc:Choice>
              <mc:Fallback>
                <p:oleObj r:id="rId3" imgW="1254211" imgH="1087395" progId="Unknown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6315" y="189403"/>
                        <a:ext cx="1508962" cy="13166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59" y="2013048"/>
            <a:ext cx="11142246" cy="2857500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0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626" y="241360"/>
            <a:ext cx="10952747" cy="1325563"/>
          </a:xfrm>
        </p:spPr>
        <p:txBody>
          <a:bodyPr>
            <a:normAutofit/>
          </a:bodyPr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 QUE REALIZA LA ESCUELA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38199" y="1566923"/>
            <a:ext cx="105156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Esta entidad trata con chicos/as de diferentes países que debido a las circumstancias de su país han tenido que marcharse y buscar un nuevo lugar donde vivir. </a:t>
            </a:r>
          </a:p>
          <a:p>
            <a:pPr>
              <a:lnSpc>
                <a:spcPct val="150000"/>
              </a:lnSpc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Nos centraremos en las actividades que ofrece la escuela para ellos: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Clase de enseñanza de alemán para los chicos/as refugiados en edad escolar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Actividades voluntarias de tiempo libre y refuerzo escolar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Actividades fuera del horario escolar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Excursiones por Flensburg y alrededores</a:t>
            </a:r>
            <a:endParaRPr lang="es-ES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Conocimientos de la vida y la cultura alemana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Costumbres (religión, comidas, fiestas...) de diferentes países</a:t>
            </a:r>
          </a:p>
        </p:txBody>
      </p:sp>
    </p:spTree>
    <p:extLst>
      <p:ext uri="{BB962C8B-B14F-4D97-AF65-F5344CB8AC3E}">
        <p14:creationId xmlns:p14="http://schemas.microsoft.com/office/powerpoint/2010/main" val="11968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0611" y="381663"/>
            <a:ext cx="10058400" cy="1057523"/>
          </a:xfrm>
        </p:spPr>
        <p:txBody>
          <a:bodyPr/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HISTORIA DE LA ESCUELA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930234" y="1439186"/>
            <a:ext cx="97960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historia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escuela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inició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ñ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1872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lecciones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caligrafía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aritmética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comercial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contabilidad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Hoy la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HLA – Die Flensburger Wirtschaftsschule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económico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administrativo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En 2016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unos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profesores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ense</a:t>
            </a: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ñan a unos 2150 alumnos. La mayor parte de los alumnos son aprendices en una profesión de formación y pasan por la formación dual, es decir tres días de la semana en su empresa y dos días en la escuela profesional. Un tercio de los alumnos estudian los cinco días de la semana para lograr su título de formación.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En 2015 llegaron los primeros jóvenes refugiados, iniciaron las primeras clases de adaptación a un país totalmente nuevo. </a:t>
            </a:r>
            <a:r>
              <a:rPr lang="es-ES" b="1" noProof="1" smtClean="0">
                <a:latin typeface="Arial" panose="020B0604020202020204" pitchFamily="34" charset="0"/>
                <a:cs typeface="Arial" panose="020B0604020202020204" pitchFamily="34" charset="0"/>
              </a:rPr>
              <a:t>Actualmente</a:t>
            </a: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 unos 80 jóvenes de Irak, Iran, Siria, Afganistán, Somalia y Eritrea (la mayoría son chicos) están aprendiendo alemán para obtener el título básico de escolarización.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93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52" y="2407466"/>
            <a:ext cx="2076438" cy="31229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4564"/>
            <a:ext cx="10515600" cy="1325563"/>
          </a:xfrm>
        </p:spPr>
        <p:txBody>
          <a:bodyPr/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r="5280"/>
          <a:stretch/>
        </p:blipFill>
        <p:spPr>
          <a:xfrm>
            <a:off x="254442" y="1089519"/>
            <a:ext cx="2679590" cy="210871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311475" y="4378139"/>
            <a:ext cx="36976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ABENTEUERSPIELPLATZ IN DER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TAUBENSTRAßE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“PARQUE DE AVENTURAS“</a:t>
            </a: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(13.07.16)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-16017" y="3702613"/>
            <a:ext cx="2477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STAPELLAUF EINER FÄHRE </a:t>
            </a:r>
          </a:p>
          <a:p>
            <a:pPr algn="ctr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“VISITA AL ASTILLERO DE FLENSBURG“ (03.06.16)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566" y="1633744"/>
            <a:ext cx="3343198" cy="250739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599822" y="4482440"/>
            <a:ext cx="3830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VIEWING IN DER SCHULE   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PARTIDO DE FUTBOL EN LA ESCUELA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16.06.16)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888" y="1633744"/>
            <a:ext cx="3209955" cy="24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41374" y="277091"/>
            <a:ext cx="10515600" cy="1325563"/>
          </a:xfrm>
        </p:spPr>
        <p:txBody>
          <a:bodyPr/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ORGANIGRAMA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8"/>
          <a:stretch/>
        </p:blipFill>
        <p:spPr>
          <a:xfrm>
            <a:off x="3196731" y="1609119"/>
            <a:ext cx="7296801" cy="4107228"/>
          </a:xfrm>
        </p:spPr>
      </p:pic>
      <p:sp>
        <p:nvSpPr>
          <p:cNvPr id="6" name="Textfeld 5"/>
          <p:cNvSpPr txBox="1"/>
          <p:nvPr/>
        </p:nvSpPr>
        <p:spPr>
          <a:xfrm>
            <a:off x="360946" y="2093495"/>
            <a:ext cx="297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101 PROFESORES </a:t>
            </a:r>
            <a:r>
              <a:rPr lang="de-DE" dirty="0" smtClean="0"/>
              <a:t>ACTUALMENTE TRABAJANDO EN LA ESCUELA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8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21673"/>
            <a:ext cx="10515600" cy="1325563"/>
          </a:xfrm>
        </p:spPr>
        <p:txBody>
          <a:bodyPr/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TAREA QUE HEMOS REALIZADO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55782" y="1898218"/>
            <a:ext cx="11028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Ayudar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en las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español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Asistir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participar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en las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alemán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refugiados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Dar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profesionales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voluntarios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en las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libre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refuerzo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escolar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Ayudar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organizar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participar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ellos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67638" y="3204131"/>
            <a:ext cx="3424362" cy="2569614"/>
          </a:xfrm>
          <a:prstGeom prst="rect">
            <a:avLst/>
          </a:prstGeom>
        </p:spPr>
      </p:pic>
      <p:pic>
        <p:nvPicPr>
          <p:cNvPr id="3074" name="Picture 2" descr="C:\Users\Júlia\Downloads\IMG-20160720-WA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3104" r="12931" b="11034"/>
          <a:stretch/>
        </p:blipFill>
        <p:spPr bwMode="auto">
          <a:xfrm>
            <a:off x="4825698" y="4206542"/>
            <a:ext cx="4980608" cy="256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úlia\Downloads\IMG-20160720-WA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0" r="8119" b="10970"/>
          <a:stretch/>
        </p:blipFill>
        <p:spPr bwMode="auto">
          <a:xfrm>
            <a:off x="0" y="3806014"/>
            <a:ext cx="5127584" cy="231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258618"/>
            <a:ext cx="10515600" cy="1325563"/>
          </a:xfrm>
        </p:spPr>
        <p:txBody>
          <a:bodyPr/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HEMOS PARTICIPADO…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67773" y="1364188"/>
            <a:ext cx="10074925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Esta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extraescolar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libre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refuerzo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gratuita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de 3:30h a 5:30h los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los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martes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y los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jueves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ofrece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tentempié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encargan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tarea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voluntarios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profesores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gente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escuela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chicos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pueden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Hacer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deberes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individualmente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Relacionarse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otras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Practicar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deportes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gimnasio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Entretenerse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jugando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pic>
        <p:nvPicPr>
          <p:cNvPr id="2050" name="Picture 2" descr="C:\Users\Júlia\Downloads\IMG-20160720-WA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6" b="19086"/>
          <a:stretch/>
        </p:blipFill>
        <p:spPr bwMode="auto">
          <a:xfrm>
            <a:off x="7735685" y="3248168"/>
            <a:ext cx="4104467" cy="338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7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000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RECOMENDAMOS ESTA ESCUELA…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38200" y="1754909"/>
            <a:ext cx="102616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Por que trabajar en otro país siempre es una experiencia nueva: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Aprender </a:t>
            </a:r>
            <a:r>
              <a:rPr lang="es-ES" noProof="1">
                <a:latin typeface="Arial" panose="020B0604020202020204" pitchFamily="34" charset="0"/>
                <a:cs typeface="Arial" panose="020B0604020202020204" pitchFamily="34" charset="0"/>
              </a:rPr>
              <a:t>un nuevo </a:t>
            </a: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idioma</a:t>
            </a:r>
            <a:endParaRPr lang="es-ES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noProof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onocer otra cultura y personas nuevas</a:t>
            </a:r>
          </a:p>
          <a:p>
            <a:pPr>
              <a:lnSpc>
                <a:spcPct val="150000"/>
              </a:lnSpc>
            </a:pPr>
            <a:endParaRPr lang="es-ES" noProof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Nosotras hemos tenido la oportunidad de: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Conocer la historia de los chicos/as para poder facilitarles su adaptación en su nueva trayectoria</a:t>
            </a:r>
          </a:p>
          <a:p>
            <a:pPr>
              <a:lnSpc>
                <a:spcPct val="150000"/>
              </a:lnSpc>
            </a:pPr>
            <a:endParaRPr lang="es-ES" noProof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Sobretodo te aportará mucha experiencia sobre esta situación si te interesa trabajar con este colectivo.</a:t>
            </a:r>
          </a:p>
          <a:p>
            <a:endParaRPr lang="es-ES" noProof="1" smtClean="0"/>
          </a:p>
          <a:p>
            <a:r>
              <a:rPr lang="es-ES" noProof="1" smtClean="0"/>
              <a:t>  </a:t>
            </a:r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46853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9916" y="596472"/>
            <a:ext cx="9814765" cy="5523381"/>
          </a:xfrm>
        </p:spPr>
        <p:txBody>
          <a:bodyPr>
            <a:normAutofit fontScale="90000"/>
          </a:bodyPr>
          <a:lstStyle/>
          <a:p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VIELEN DANK FÜR EURE AUFMERKSAMKEIT</a:t>
            </a:r>
            <a:b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MUCHAS GRACIAS </a:t>
            </a:r>
            <a:r>
              <a:rPr lang="es-ES" sz="3200" b="1" smtClean="0">
                <a:latin typeface="Arial" panose="020B0604020202020204" pitchFamily="34" charset="0"/>
                <a:cs typeface="Arial" panose="020B0604020202020204" pitchFamily="34" charset="0"/>
              </a:rPr>
              <a:t>POR VUESTRA ATENCIÓN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30" y="1581071"/>
            <a:ext cx="4603806" cy="34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532</Words>
  <Application>Microsoft Office PowerPoint</Application>
  <PresentationFormat>Personalizado</PresentationFormat>
  <Paragraphs>65</Paragraphs>
  <Slides>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Larissa</vt:lpstr>
      <vt:lpstr>Unknown</vt:lpstr>
      <vt:lpstr>Presentación de PowerPoint</vt:lpstr>
      <vt:lpstr>ACTIVIDAD QUE REALIZA LA ESCUELA</vt:lpstr>
      <vt:lpstr>HISTORIA DE LA ESCUELA</vt:lpstr>
      <vt:lpstr>PROYECTOS</vt:lpstr>
      <vt:lpstr>ORGANIGRAMA</vt:lpstr>
      <vt:lpstr>TAREA QUE HEMOS REALIZADO </vt:lpstr>
      <vt:lpstr>HEMOS PARTICIPADO… </vt:lpstr>
      <vt:lpstr>OS RECOMENDAMOS ESTA ESCUELA…</vt:lpstr>
      <vt:lpstr>      VIELEN DANK FÜR EURE AUFMERKSAMKEIT                  MUCHAS GRACIAS POR VUESTRA ATENCIÓN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HLA- Die Flensburger Wirtschaftschule</dc:title>
  <dc:creator>Schueler-R112-4</dc:creator>
  <cp:lastModifiedBy>Júlia</cp:lastModifiedBy>
  <cp:revision>37</cp:revision>
  <cp:lastPrinted>2016-07-13T08:32:08Z</cp:lastPrinted>
  <dcterms:created xsi:type="dcterms:W3CDTF">2016-07-08T07:37:57Z</dcterms:created>
  <dcterms:modified xsi:type="dcterms:W3CDTF">2016-07-25T08:48:42Z</dcterms:modified>
</cp:coreProperties>
</file>