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54126" y="1258645"/>
            <a:ext cx="5366273" cy="2369856"/>
          </a:xfrm>
        </p:spPr>
        <p:txBody>
          <a:bodyPr>
            <a:normAutofit/>
          </a:bodyPr>
          <a:lstStyle/>
          <a:p>
            <a:r>
              <a:rPr lang="en-US" sz="2000" dirty="0"/>
              <a:t>My name is Ola. I'm 14 years old. I'm from </a:t>
            </a:r>
            <a:r>
              <a:rPr lang="en-US" sz="2000" dirty="0" err="1"/>
              <a:t>Grybów</a:t>
            </a:r>
            <a:r>
              <a:rPr lang="en-US" sz="2000" dirty="0"/>
              <a:t> in Poland. I have one brother. </a:t>
            </a:r>
            <a:r>
              <a:rPr lang="en-US" sz="2000" dirty="0" smtClean="0"/>
              <a:t>H</a:t>
            </a:r>
            <a:r>
              <a:rPr lang="pl-PL" sz="2000" dirty="0" smtClean="0"/>
              <a:t>i</a:t>
            </a:r>
            <a:r>
              <a:rPr lang="en-US" sz="2000" dirty="0" smtClean="0"/>
              <a:t>s </a:t>
            </a:r>
            <a:r>
              <a:rPr lang="en-US" sz="2000" dirty="0"/>
              <a:t>name 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en-US" sz="2000" dirty="0" err="1" smtClean="0"/>
              <a:t>Kacper</a:t>
            </a:r>
            <a:r>
              <a:rPr lang="en-US" sz="2000" dirty="0" smtClean="0"/>
              <a:t> </a:t>
            </a:r>
            <a:r>
              <a:rPr lang="en-US" sz="2000" dirty="0"/>
              <a:t>I have dog and fish. I have a friend, Gabi. My </a:t>
            </a:r>
            <a:r>
              <a:rPr lang="en-US" sz="2000" dirty="0" err="1"/>
              <a:t>favourite</a:t>
            </a:r>
            <a:r>
              <a:rPr lang="en-US" sz="2000" dirty="0"/>
              <a:t> </a:t>
            </a:r>
            <a:r>
              <a:rPr lang="en-US" sz="2000" dirty="0" err="1"/>
              <a:t>colours</a:t>
            </a:r>
            <a:r>
              <a:rPr lang="en-US" sz="2000" dirty="0"/>
              <a:t> are black, grey and dark purple. I like play volleyball with Gabi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12009">
            <a:off x="949960" y="1356472"/>
            <a:ext cx="2849170" cy="339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0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849" y="764373"/>
            <a:ext cx="11366351" cy="3829142"/>
          </a:xfrm>
        </p:spPr>
        <p:txBody>
          <a:bodyPr>
            <a:normAutofit/>
          </a:bodyPr>
          <a:lstStyle/>
          <a:p>
            <a:pPr algn="l"/>
            <a:r>
              <a:rPr lang="pl-PL" dirty="0" err="1" smtClean="0"/>
              <a:t>Look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/>
              <a:t> :</a:t>
            </a:r>
            <a:br>
              <a:rPr lang="pl-PL" dirty="0"/>
            </a:br>
            <a:r>
              <a:rPr lang="pl-PL" dirty="0" err="1"/>
              <a:t>voki</a:t>
            </a:r>
            <a:r>
              <a:rPr lang="pl-PL" dirty="0"/>
              <a:t> - </a:t>
            </a:r>
            <a:r>
              <a:rPr lang="pl-PL" dirty="0" smtClean="0"/>
              <a:t> </a:t>
            </a:r>
            <a:r>
              <a:rPr lang="pl-PL" sz="3100" dirty="0" smtClean="0"/>
              <a:t>http</a:t>
            </a:r>
            <a:r>
              <a:rPr lang="pl-PL" sz="3100" dirty="0"/>
              <a:t>://www.voki.com/pickup.php?scid=11880268&amp;height=267&amp;width=200</a:t>
            </a:r>
          </a:p>
        </p:txBody>
      </p:sp>
    </p:spTree>
    <p:extLst>
      <p:ext uri="{BB962C8B-B14F-4D97-AF65-F5344CB8AC3E}">
        <p14:creationId xmlns:p14="http://schemas.microsoft.com/office/powerpoint/2010/main" val="566402094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3</TotalTime>
  <Words>60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Para</vt:lpstr>
      <vt:lpstr>My name is Ola. I'm 14 years old. I'm from Grybów in Poland. I have one brother. His name  is Kacper I have dog and fish. I have a friend, Gabi. My favourite colours are black, grey and dark purple. I like play volleyball with Gabi</vt:lpstr>
      <vt:lpstr>Look at : voki -  http://www.voki.com/pickup.php?scid=11880268&amp;height=267&amp;width=200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is Ola. I'm 14 years old. I'm from Grybów in Poland. I have one brother. His name  is Kacper I have dog and fish. I have a friend, Gabi. My favourite colours are black, grey and dark purple. I like play volleyball with Gabi</dc:title>
  <dc:creator>Marcin Janusz</dc:creator>
  <cp:lastModifiedBy>Marcin Janusz</cp:lastModifiedBy>
  <cp:revision>1</cp:revision>
  <dcterms:created xsi:type="dcterms:W3CDTF">2015-10-13T17:39:36Z</dcterms:created>
  <dcterms:modified xsi:type="dcterms:W3CDTF">2015-10-13T17:42:39Z</dcterms:modified>
</cp:coreProperties>
</file>