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6" r:id="rId14"/>
    <p:sldId id="277" r:id="rId15"/>
    <p:sldId id="284" r:id="rId16"/>
    <p:sldId id="292" r:id="rId17"/>
    <p:sldId id="278" r:id="rId18"/>
    <p:sldId id="285" r:id="rId19"/>
    <p:sldId id="288" r:id="rId20"/>
    <p:sldId id="289" r:id="rId21"/>
    <p:sldId id="291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51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01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35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61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92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13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07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620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19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24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41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C62A-0D18-415B-B0E7-419A2C1DAE9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91E-3851-41CB-80B8-6905D2ABC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90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smtClean="0">
                <a:latin typeface="Bradley Hand ITC" panose="03070402050302030203" pitchFamily="66" charset="0"/>
              </a:rPr>
              <a:t>AUSTAUSCHPROJE</a:t>
            </a:r>
            <a:r>
              <a:rPr lang="sr-Latn-RS" sz="3600" b="1" i="1" smtClean="0">
                <a:latin typeface="Bradley Hand ITC" panose="03070402050302030203" pitchFamily="66" charset="0"/>
              </a:rPr>
              <a:t>K</a:t>
            </a:r>
            <a:r>
              <a:rPr lang="en-US" sz="3600" b="1" i="1" smtClean="0">
                <a:latin typeface="Bradley Hand ITC" panose="03070402050302030203" pitchFamily="66" charset="0"/>
              </a:rPr>
              <a:t>T</a:t>
            </a:r>
            <a:r>
              <a:rPr lang="en-US" sz="3600" b="1" i="1" dirty="0" smtClean="0">
                <a:latin typeface="Bradley Hand ITC" panose="03070402050302030203" pitchFamily="66" charset="0"/>
              </a:rPr>
              <a:t>:,,SICHERHEIT IM INTERNET”</a:t>
            </a:r>
            <a:endParaRPr lang="en-US" sz="3600" b="1" i="1" dirty="0">
              <a:latin typeface="Bradley Hand ITC" panose="0307040205030203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246203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57200" y="457200"/>
            <a:ext cx="4114800" cy="58674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6.Achte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dar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a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uf,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für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welche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Medien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du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eine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Erlaubnis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brauchst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(Copyright).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724400" y="533400"/>
            <a:ext cx="4191000" cy="57150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6.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Pazi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koje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medije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treba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dozvola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odnosno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Copyright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06722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04800" y="457200"/>
            <a:ext cx="4495800" cy="59436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7.Schreibe den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anderen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Nutzern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mit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Respekt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4572000" y="533400"/>
            <a:ext cx="4419600" cy="57912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7</a:t>
            </a:r>
            <a:r>
              <a:rPr lang="en-US" sz="3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. Pi</a:t>
            </a:r>
            <a:r>
              <a:rPr lang="sr-Latn-RS" sz="3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š</a:t>
            </a:r>
            <a:r>
              <a:rPr lang="en-US" sz="3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i </a:t>
            </a:r>
            <a:r>
              <a:rPr lang="en-US" sz="3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drugim</a:t>
            </a:r>
            <a:r>
              <a:rPr lang="en-US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 </a:t>
            </a:r>
            <a:r>
              <a:rPr lang="en-US" sz="3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korisnicima</a:t>
            </a:r>
            <a:r>
              <a:rPr lang="en-US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 </a:t>
            </a:r>
            <a:r>
              <a:rPr lang="en-US" sz="35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sa</a:t>
            </a:r>
            <a:r>
              <a:rPr lang="en-US" sz="3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 po</a:t>
            </a:r>
            <a:r>
              <a:rPr lang="sr-Latn-RS" sz="3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š</a:t>
            </a:r>
            <a:r>
              <a:rPr lang="en-US" sz="3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tovanjem</a:t>
            </a:r>
            <a:r>
              <a:rPr lang="sr-Latn-RS" sz="3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66" charset="0"/>
              </a:rPr>
              <a:t>!</a:t>
            </a:r>
            <a:endParaRPr lang="en-US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37491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457200"/>
            <a:ext cx="4572000" cy="58674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8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.</a:t>
            </a:r>
            <a:r>
              <a:rPr lang="sr-Latn-R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Schreibe deine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eigenen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Texte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und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lade</a:t>
            </a:r>
            <a:r>
              <a:rPr lang="sr-Latn-R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nur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Medien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n-US" sz="32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hoch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,</a:t>
            </a:r>
            <a:r>
              <a:rPr lang="sr-Latn-R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die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niemanden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beleidigen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könnten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800600" y="609600"/>
            <a:ext cx="4191000" cy="56388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8.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 Postavljaj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 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sopstvene me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dije koj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i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nikoga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 ne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mogu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 </a:t>
            </a:r>
            <a:r>
              <a:rPr lang="en-US" sz="36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da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 uvrede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0946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81000" y="533400"/>
            <a:ext cx="4343400" cy="56388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9.Verwende Medien von </a:t>
            </a:r>
            <a:r>
              <a:rPr lang="de-DE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anderen</a:t>
            </a:r>
            <a:r>
              <a:rPr lang="de-DE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,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de-DE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aber 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nenne die Internet-Quelle!</a:t>
            </a:r>
            <a:endParaRPr lang="sr-Latn-R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572000" y="533400"/>
            <a:ext cx="4267200" cy="56388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9.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Koristi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tekstove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od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drugih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ali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n-US" sz="44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navodi</a:t>
            </a:r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 izvore</a:t>
            </a:r>
            <a:r>
              <a:rPr lang="sr-Latn-R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Medium ITC" pitchFamily="34" charset="0"/>
              </a:rPr>
              <a:t>!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3998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73 -0.09724  L 0.177 -0.09724  L 0.25 0  L 0.25 0.13854  L 0.177 0.23578  L 0.073 0.23578  L 0 0.13854  L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09600" y="609600"/>
            <a:ext cx="4114800" cy="54102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anose="020E0602020502020306" pitchFamily="34" charset="0"/>
              </a:rPr>
              <a:t>10.Gib deine persönlichen Daten in unzuverlässigen Internetseiten nicht </a:t>
            </a:r>
            <a:r>
              <a:rPr lang="de-DE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anose="020E0602020502020306" pitchFamily="34" charset="0"/>
              </a:rPr>
              <a:t>ein</a:t>
            </a:r>
            <a:r>
              <a:rPr lang="de-DE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anose="020E0602020502020306" pitchFamily="34" charset="0"/>
              </a:rPr>
              <a:t>.</a:t>
            </a:r>
            <a:r>
              <a:rPr lang="sr-Latn-R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de-DE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anose="020E0602020502020306" pitchFamily="34" charset="0"/>
              </a:rPr>
              <a:t>Achte </a:t>
            </a:r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anose="020E0602020502020306" pitchFamily="34" charset="0"/>
              </a:rPr>
              <a:t>auf Werbungen!</a:t>
            </a:r>
            <a:endParaRPr lang="sr-Latn-R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800600" y="685800"/>
            <a:ext cx="4114800" cy="54102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10.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Ne </a:t>
            </a:r>
            <a:r>
              <a:rPr lang="sr-Latn-R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daj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licne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32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podatke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 nepouzdanim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stranicama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 I </a:t>
            </a:r>
            <a:r>
              <a:rPr lang="en-US" sz="32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pazi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sr-Latn-R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na reklame</a:t>
            </a:r>
            <a:r>
              <a:rPr lang="sr-Latn-R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!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0651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642910" y="642918"/>
            <a:ext cx="7772400" cy="52578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 wichtig</a:t>
            </a:r>
            <a:r>
              <a:rPr lang="sr-Latn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r-Latn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Bleib 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nicht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allein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suche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r-Latn-R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ilfe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!!!!!!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Die begegnung in thessaloniki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mtClean="0"/>
              <a:t>Video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HOMELAND</a:t>
            </a:r>
            <a:endParaRPr lang="sr-Latn-RS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="" xmlns:p14="http://schemas.microsoft.com/office/powerpoint/2010/main" val="4869809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9063614_10212069354509025_6184693644281249792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4267200" cy="358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29027698_10212069354669029_2868530007557275648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3000" y="1371600"/>
            <a:ext cx="3794522" cy="50593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11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4211668" cy="378621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G_11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4041775" cy="3497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709" y="20964"/>
            <a:ext cx="9095509" cy="683703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10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88129">
            <a:off x="720364" y="941625"/>
            <a:ext cx="4038600" cy="3929090"/>
          </a:xfrm>
        </p:spPr>
      </p:pic>
      <p:pic>
        <p:nvPicPr>
          <p:cNvPr id="6" name="Content Placeholder 5" descr="IMG_10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833943">
            <a:off x="4636340" y="2547367"/>
            <a:ext cx="4767847" cy="3178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Unser  spot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</a:t>
            </a:r>
            <a:r>
              <a:rPr lang="sr-Latn-RS" smtClean="0"/>
              <a:t>nd jetzt: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mtClean="0"/>
              <a:t>AUF</a:t>
            </a:r>
            <a:r>
              <a:rPr lang="sr-Latn-RS" smtClean="0"/>
              <a:t> </a:t>
            </a:r>
            <a:r>
              <a:rPr lang="en-US" smtClean="0"/>
              <a:t>WIEDERSEHEN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ΑΝΤΙΟ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ZBOGOM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5638800" cy="4452258"/>
          </a:xfrm>
        </p:spPr>
      </p:pic>
      <p:sp>
        <p:nvSpPr>
          <p:cNvPr id="10" name="Heart 9"/>
          <p:cNvSpPr/>
          <p:nvPr/>
        </p:nvSpPr>
        <p:spPr>
          <a:xfrm>
            <a:off x="7585364" y="533400"/>
            <a:ext cx="914400" cy="914400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685800" y="533400"/>
            <a:ext cx="914400" cy="914400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57772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5809"/>
            <a:ext cx="8229600" cy="1143000"/>
          </a:xfrm>
        </p:spPr>
        <p:txBody>
          <a:bodyPr/>
          <a:lstStyle/>
          <a:p>
            <a:r>
              <a:rPr lang="de-DE" dirty="0" smtClean="0">
                <a:latin typeface="Berlin Sans FB" panose="020E0602020502020306" pitchFamily="34" charset="0"/>
              </a:rPr>
              <a:t>FRAGEBOGEN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36" y="1295400"/>
            <a:ext cx="4830764" cy="483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Arrow 3"/>
          <p:cNvSpPr/>
          <p:nvPr/>
        </p:nvSpPr>
        <p:spPr>
          <a:xfrm>
            <a:off x="1524000" y="367005"/>
            <a:ext cx="978408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248400" y="415636"/>
            <a:ext cx="978408" cy="48463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76772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54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9600" b="1" i="1" dirty="0" smtClean="0"/>
              <a:t>10 GOLDENE REGELN</a:t>
            </a:r>
            <a:endParaRPr lang="en-US" sz="9600" b="1" i="1" dirty="0"/>
          </a:p>
        </p:txBody>
      </p:sp>
      <p:sp>
        <p:nvSpPr>
          <p:cNvPr id="3" name="5-Point Star 2"/>
          <p:cNvSpPr/>
          <p:nvPr/>
        </p:nvSpPr>
        <p:spPr>
          <a:xfrm>
            <a:off x="533400" y="457200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20000" y="5486400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2066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304800"/>
            <a:ext cx="4572000" cy="58674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Latn-R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1.Du musst </a:t>
            </a:r>
            <a:r>
              <a:rPr lang="sr-Latn-R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13 </a:t>
            </a:r>
            <a:r>
              <a:rPr lang="sr-Latn-R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Jahre oder </a:t>
            </a:r>
            <a:r>
              <a:rPr lang="de-DE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älter </a:t>
            </a:r>
            <a:r>
              <a:rPr lang="de-DE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sein und solltest deine Eltern um </a:t>
            </a:r>
            <a:r>
              <a:rPr lang="de-DE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Erlaubnis </a:t>
            </a:r>
            <a:r>
              <a:rPr lang="de-DE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fragen</a:t>
            </a:r>
            <a:r>
              <a:rPr lang="sr-Latn-R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!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648200" y="381000"/>
            <a:ext cx="4267200" cy="57150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1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. 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Treba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36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da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 ima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š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13 </a:t>
            </a:r>
            <a:r>
              <a:rPr lang="en-US" sz="36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ili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vi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š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godina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36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i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da pita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š roditelje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za do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zv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olu </a:t>
            </a:r>
            <a:r>
              <a:rPr lang="sr-Latn-R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92097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" y="381000"/>
            <a:ext cx="4495800" cy="59436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2.Behalte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dein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Passwort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40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für</a:t>
            </a:r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dich!!!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572000" y="381000"/>
            <a:ext cx="4343400" cy="59436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2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. Zadr</a:t>
            </a:r>
            <a:r>
              <a:rPr lang="sr-Latn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ž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i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lozinku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54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za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 sebe</a:t>
            </a:r>
            <a:r>
              <a:rPr lang="sr-Latn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!!!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26978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04800" y="457200"/>
            <a:ext cx="4343400" cy="59436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3.S</a:t>
            </a:r>
            <a:r>
              <a:rPr lang="sr-Latn-RS" sz="4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c</a:t>
            </a:r>
            <a:r>
              <a:rPr lang="en-US" sz="4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hütze </a:t>
            </a:r>
            <a:r>
              <a:rPr lang="en-US" sz="4000" b="1" i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deine</a:t>
            </a:r>
            <a:r>
              <a:rPr lang="en-US" sz="4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sr-Latn-RS" sz="4000" b="1" i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p</a:t>
            </a:r>
            <a:r>
              <a:rPr lang="en-US" sz="4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ersönlichen </a:t>
            </a:r>
            <a:r>
              <a:rPr lang="en-US" sz="4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Daten</a:t>
            </a:r>
            <a:endParaRPr lang="en-US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800600" y="609600"/>
            <a:ext cx="4191000" cy="57150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3</a:t>
            </a:r>
            <a:r>
              <a:rPr 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. </a:t>
            </a:r>
            <a:r>
              <a:rPr lang="sr-Latn-R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Č</a:t>
            </a:r>
            <a:r>
              <a:rPr 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uvaj li</a:t>
            </a:r>
            <a:r>
              <a:rPr lang="sr-Latn-R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Č</a:t>
            </a:r>
            <a:r>
              <a:rPr 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ne podatke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55948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" y="381000"/>
            <a:ext cx="4419600" cy="60198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4.Veröffentliche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keine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persönlichen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Daten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 von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anderen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648200" y="457200"/>
            <a:ext cx="4191000" cy="59436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4. Ne </a:t>
            </a:r>
            <a:r>
              <a:rPr lang="en-US" sz="44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objavljuj</a:t>
            </a:r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 li</a:t>
            </a:r>
            <a:r>
              <a:rPr lang="sr-Latn-R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č</a:t>
            </a:r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ne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podatke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 </a:t>
            </a:r>
            <a:r>
              <a:rPr lang="en-US" sz="44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drugih</a:t>
            </a:r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 ljudi</a:t>
            </a:r>
            <a:r>
              <a:rPr lang="sr-Latn-R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.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01841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533400"/>
            <a:ext cx="4495800" cy="57912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5.Veröffentliche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nur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deine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40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eigenen</a:t>
            </a:r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40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nhalte.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648200" y="533400"/>
            <a:ext cx="4267200" cy="57912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5.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Objavljuj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samo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44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svoje</a:t>
            </a:r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li</a:t>
            </a:r>
            <a:r>
              <a:rPr lang="sr-Latn-R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č</a:t>
            </a:r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ne sadr</a:t>
            </a:r>
            <a:r>
              <a:rPr lang="sr-Latn-R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ž</a:t>
            </a:r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aje</a:t>
            </a:r>
            <a:r>
              <a:rPr lang="sr-Latn-R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.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82387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266</Words>
  <Application>Microsoft Office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AUSTAUSCHPROJEKT:,,SICHERHEIT IM INTERNET”</vt:lpstr>
      <vt:lpstr>Slide 2</vt:lpstr>
      <vt:lpstr>FRAGEBOGEN</vt:lpstr>
      <vt:lpstr>10 GOLDENE REGELN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Die begegnung in thessaloniki</vt:lpstr>
      <vt:lpstr>HOMELAND</vt:lpstr>
      <vt:lpstr>Slide 18</vt:lpstr>
      <vt:lpstr>Slide 19</vt:lpstr>
      <vt:lpstr>Slide 20</vt:lpstr>
      <vt:lpstr>Unser  spot</vt:lpstr>
      <vt:lpstr>AUF WIEDERSEHEN ΑΝΤΙΟ  ZBOGOM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Gimnazija</cp:lastModifiedBy>
  <cp:revision>68</cp:revision>
  <dcterms:created xsi:type="dcterms:W3CDTF">2018-03-02T10:46:01Z</dcterms:created>
  <dcterms:modified xsi:type="dcterms:W3CDTF">2018-03-29T12:08:34Z</dcterms:modified>
</cp:coreProperties>
</file>