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embeddedFontLst>
    <p:embeddedFont>
      <p:font typeface="Montserrat"/>
      <p:regular r:id="rId19"/>
      <p:bold r:id="rId20"/>
      <p:italic r:id="rId21"/>
      <p:boldItalic r:id="rId22"/>
    </p:embeddedFont>
    <p:embeddedFont>
      <p:font typeface="Lato"/>
      <p:regular r:id="rId23"/>
      <p:bold r:id="rId24"/>
      <p:italic r:id="rId25"/>
      <p:boldItalic r:id="rId26"/>
    </p:embeddedFont>
    <p:embeddedFont>
      <p:font typeface="Permanent Marker"/>
      <p:regular r:id="rId27"/>
    </p:embeddedFont>
    <p:embeddedFont>
      <p:font typeface="Bree Serif"/>
      <p:regular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bold.fntdata"/><Relationship Id="rId22" Type="http://schemas.openxmlformats.org/officeDocument/2006/relationships/font" Target="fonts/Montserrat-boldItalic.fntdata"/><Relationship Id="rId21" Type="http://schemas.openxmlformats.org/officeDocument/2006/relationships/font" Target="fonts/Montserrat-italic.fntdata"/><Relationship Id="rId24" Type="http://schemas.openxmlformats.org/officeDocument/2006/relationships/font" Target="fonts/Lato-bold.fntdata"/><Relationship Id="rId23" Type="http://schemas.openxmlformats.org/officeDocument/2006/relationships/font" Target="fonts/Lato-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Lato-boldItalic.fntdata"/><Relationship Id="rId25" Type="http://schemas.openxmlformats.org/officeDocument/2006/relationships/font" Target="fonts/Lato-italic.fntdata"/><Relationship Id="rId28" Type="http://schemas.openxmlformats.org/officeDocument/2006/relationships/font" Target="fonts/BreeSerif-regular.fntdata"/><Relationship Id="rId27" Type="http://schemas.openxmlformats.org/officeDocument/2006/relationships/font" Target="fonts/PermanentMarker-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Montserrat-regular.fntdata"/><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6" name="Shape 196"/>
        <p:cNvGrpSpPr/>
        <p:nvPr/>
      </p:nvGrpSpPr>
      <p:grpSpPr>
        <a:xfrm>
          <a:off x="0" y="0"/>
          <a:ext cx="0" cy="0"/>
          <a:chOff x="0" y="0"/>
          <a:chExt cx="0" cy="0"/>
        </a:xfrm>
      </p:grpSpPr>
      <p:sp>
        <p:nvSpPr>
          <p:cNvPr id="197" name="Google Shape;197;g551c9be2c0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551c9be2c0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3" name="Shape 203"/>
        <p:cNvGrpSpPr/>
        <p:nvPr/>
      </p:nvGrpSpPr>
      <p:grpSpPr>
        <a:xfrm>
          <a:off x="0" y="0"/>
          <a:ext cx="0" cy="0"/>
          <a:chOff x="0" y="0"/>
          <a:chExt cx="0" cy="0"/>
        </a:xfrm>
      </p:grpSpPr>
      <p:sp>
        <p:nvSpPr>
          <p:cNvPr id="204" name="Google Shape;204;g5481a53da4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5481a53da4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1" name="Shape 211"/>
        <p:cNvGrpSpPr/>
        <p:nvPr/>
      </p:nvGrpSpPr>
      <p:grpSpPr>
        <a:xfrm>
          <a:off x="0" y="0"/>
          <a:ext cx="0" cy="0"/>
          <a:chOff x="0" y="0"/>
          <a:chExt cx="0" cy="0"/>
        </a:xfrm>
      </p:grpSpPr>
      <p:sp>
        <p:nvSpPr>
          <p:cNvPr id="212" name="Google Shape;212;g5481a53da4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5481a53da4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0" name="Shape 220"/>
        <p:cNvGrpSpPr/>
        <p:nvPr/>
      </p:nvGrpSpPr>
      <p:grpSpPr>
        <a:xfrm>
          <a:off x="0" y="0"/>
          <a:ext cx="0" cy="0"/>
          <a:chOff x="0" y="0"/>
          <a:chExt cx="0" cy="0"/>
        </a:xfrm>
      </p:grpSpPr>
      <p:sp>
        <p:nvSpPr>
          <p:cNvPr id="221" name="Google Shape;221;g5481a53da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5481a53da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Google Shape;137;g5557652d7d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5557652d7d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Google Shape;143;g525d61c094_0_5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525d61c094_0_5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Google Shape;150;g525d61c094_0_5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525d61c094_0_5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Google Shape;158;g51f80ff75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51f80ff75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5" name="Shape 165"/>
        <p:cNvGrpSpPr/>
        <p:nvPr/>
      </p:nvGrpSpPr>
      <p:grpSpPr>
        <a:xfrm>
          <a:off x="0" y="0"/>
          <a:ext cx="0" cy="0"/>
          <a:chOff x="0" y="0"/>
          <a:chExt cx="0" cy="0"/>
        </a:xfrm>
      </p:grpSpPr>
      <p:sp>
        <p:nvSpPr>
          <p:cNvPr id="166" name="Google Shape;166;g51f80ff75b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51f80ff75b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 name="Shape 173"/>
        <p:cNvGrpSpPr/>
        <p:nvPr/>
      </p:nvGrpSpPr>
      <p:grpSpPr>
        <a:xfrm>
          <a:off x="0" y="0"/>
          <a:ext cx="0" cy="0"/>
          <a:chOff x="0" y="0"/>
          <a:chExt cx="0" cy="0"/>
        </a:xfrm>
      </p:grpSpPr>
      <p:sp>
        <p:nvSpPr>
          <p:cNvPr id="174" name="Google Shape;174;g50c1a81b56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50c1a81b56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1" name="Shape 181"/>
        <p:cNvGrpSpPr/>
        <p:nvPr/>
      </p:nvGrpSpPr>
      <p:grpSpPr>
        <a:xfrm>
          <a:off x="0" y="0"/>
          <a:ext cx="0" cy="0"/>
          <a:chOff x="0" y="0"/>
          <a:chExt cx="0" cy="0"/>
        </a:xfrm>
      </p:grpSpPr>
      <p:sp>
        <p:nvSpPr>
          <p:cNvPr id="182" name="Google Shape;182;g551c9be2c0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551c9be2c0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9" name="Shape 189"/>
        <p:cNvGrpSpPr/>
        <p:nvPr/>
      </p:nvGrpSpPr>
      <p:grpSpPr>
        <a:xfrm>
          <a:off x="0" y="0"/>
          <a:ext cx="0" cy="0"/>
          <a:chOff x="0" y="0"/>
          <a:chExt cx="0" cy="0"/>
        </a:xfrm>
      </p:grpSpPr>
      <p:sp>
        <p:nvSpPr>
          <p:cNvPr id="190" name="Google Shape;190;g50c1a81b56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50c1a81b56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fmla="val 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fmla="val 5000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150" y="1145825"/>
              <a:ext cx="3996600" cy="3996900"/>
            </a:xfrm>
            <a:prstGeom prst="diagStripe">
              <a:avLst>
                <a:gd fmla="val 58774"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5400000">
              <a:off x="1646" y="-75"/>
              <a:ext cx="2299800" cy="23001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flipH="1">
              <a:off x="652821" y="590035"/>
              <a:ext cx="2300100" cy="2299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2"/>
          <p:cNvSpPr txBox="1"/>
          <p:nvPr>
            <p:ph type="ctrTitle"/>
          </p:nvPr>
        </p:nvSpPr>
        <p:spPr>
          <a:xfrm>
            <a:off x="3537150" y="1578400"/>
            <a:ext cx="5017500" cy="1578900"/>
          </a:xfrm>
          <a:prstGeom prst="rect">
            <a:avLst/>
          </a:prstGeom>
        </p:spPr>
        <p:txBody>
          <a:bodyPr anchorCtr="0" anchor="t" bIns="91425" lIns="91425" spcFirstLastPara="1" rIns="91425" wrap="square" tIns="91425"/>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17" name="Google Shape;17;p2"/>
          <p:cNvSpPr txBox="1"/>
          <p:nvPr>
            <p:ph idx="1" type="subTitle"/>
          </p:nvPr>
        </p:nvSpPr>
        <p:spPr>
          <a:xfrm>
            <a:off x="5083950" y="3924925"/>
            <a:ext cx="3470700" cy="506100"/>
          </a:xfrm>
          <a:prstGeom prst="rect">
            <a:avLst/>
          </a:prstGeom>
        </p:spPr>
        <p:txBody>
          <a:bodyPr anchorCtr="0" anchor="t" bIns="91425" lIns="91425" spcFirstLastPara="1" rIns="91425" wrap="square" tIns="91425"/>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18" name="Google Shape;18;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105"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1"/>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1"/>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1"/>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1"/>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1"/>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1"/>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1"/>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1"/>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1"/>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1"/>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1"/>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1"/>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1"/>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5" name="Google Shape;125;p11"/>
          <p:cNvSpPr txBox="1"/>
          <p:nvPr>
            <p:ph hasCustomPrompt="1" type="title"/>
          </p:nvPr>
        </p:nvSpPr>
        <p:spPr>
          <a:xfrm>
            <a:off x="823850" y="1284675"/>
            <a:ext cx="4776000" cy="1300800"/>
          </a:xfrm>
          <a:prstGeom prst="rect">
            <a:avLst/>
          </a:prstGeom>
        </p:spPr>
        <p:txBody>
          <a:bodyPr anchorCtr="0" anchor="t" bIns="91425" lIns="91425" spcFirstLastPara="1" rIns="91425" wrap="square" tIns="91425"/>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Google Shape;126;p11"/>
          <p:cNvSpPr txBox="1"/>
          <p:nvPr>
            <p:ph idx="1" type="body"/>
          </p:nvPr>
        </p:nvSpPr>
        <p:spPr>
          <a:xfrm>
            <a:off x="823850" y="2643124"/>
            <a:ext cx="4776000" cy="12189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27" name="Google Shape;12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28" name="Shape 128"/>
        <p:cNvGrpSpPr/>
        <p:nvPr/>
      </p:nvGrpSpPr>
      <p:grpSpPr>
        <a:xfrm>
          <a:off x="0" y="0"/>
          <a:ext cx="0" cy="0"/>
          <a:chOff x="0" y="0"/>
          <a:chExt cx="0" cy="0"/>
        </a:xfrm>
      </p:grpSpPr>
      <p:sp>
        <p:nvSpPr>
          <p:cNvPr id="129" name="Google Shape;12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9" name="Shape 19"/>
        <p:cNvGrpSpPr/>
        <p:nvPr/>
      </p:nvGrpSpPr>
      <p:grpSpPr>
        <a:xfrm>
          <a:off x="0" y="0"/>
          <a:ext cx="0" cy="0"/>
          <a:chOff x="0" y="0"/>
          <a:chExt cx="0" cy="0"/>
        </a:xfrm>
      </p:grpSpPr>
      <p:grpSp>
        <p:nvGrpSpPr>
          <p:cNvPr id="20" name="Google Shape;20;p3"/>
          <p:cNvGrpSpPr/>
          <p:nvPr/>
        </p:nvGrpSpPr>
        <p:grpSpPr>
          <a:xfrm>
            <a:off x="4406400" y="0"/>
            <a:ext cx="4737600" cy="5143065"/>
            <a:chOff x="4406400" y="0"/>
            <a:chExt cx="4737600" cy="5143065"/>
          </a:xfrm>
        </p:grpSpPr>
        <p:sp>
          <p:nvSpPr>
            <p:cNvPr id="21" name="Google Shape;21;p3"/>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3"/>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3"/>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3"/>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3"/>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3"/>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3"/>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3"/>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3"/>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3"/>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3"/>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3"/>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3"/>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3"/>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 name="Google Shape;39;p3"/>
          <p:cNvSpPr txBox="1"/>
          <p:nvPr>
            <p:ph type="title"/>
          </p:nvPr>
        </p:nvSpPr>
        <p:spPr>
          <a:xfrm>
            <a:off x="823850" y="2053000"/>
            <a:ext cx="4587000" cy="1148700"/>
          </a:xfrm>
          <a:prstGeom prst="rect">
            <a:avLst/>
          </a:prstGeom>
        </p:spPr>
        <p:txBody>
          <a:bodyPr anchorCtr="0" anchor="ctr"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0" name="Google Shape;40;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4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4"/>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4"/>
          <p:cNvSpPr txBox="1"/>
          <p:nvPr>
            <p:ph type="title"/>
          </p:nvPr>
        </p:nvSpPr>
        <p:spPr>
          <a:xfrm>
            <a:off x="1297500" y="393750"/>
            <a:ext cx="7038900" cy="914100"/>
          </a:xfrm>
          <a:prstGeom prst="rect">
            <a:avLst/>
          </a:prstGeom>
        </p:spPr>
        <p:txBody>
          <a:bodyPr anchorCtr="0" anchor="t"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6" name="Google Shape;46;p4"/>
          <p:cNvSpPr txBox="1"/>
          <p:nvPr>
            <p:ph idx="1" type="body"/>
          </p:nvPr>
        </p:nvSpPr>
        <p:spPr>
          <a:xfrm>
            <a:off x="1297500" y="1567550"/>
            <a:ext cx="7038900" cy="29112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47" name="Google Shape;47;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48"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5"/>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5"/>
          <p:cNvSpPr txBox="1"/>
          <p:nvPr>
            <p:ph type="title"/>
          </p:nvPr>
        </p:nvSpPr>
        <p:spPr>
          <a:xfrm>
            <a:off x="1297500" y="393750"/>
            <a:ext cx="7038900" cy="914100"/>
          </a:xfrm>
          <a:prstGeom prst="rect">
            <a:avLst/>
          </a:prstGeom>
        </p:spPr>
        <p:txBody>
          <a:bodyPr anchorCtr="0" anchor="t"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53" name="Google Shape;53;p5"/>
          <p:cNvSpPr txBox="1"/>
          <p:nvPr>
            <p:ph idx="1" type="body"/>
          </p:nvPr>
        </p:nvSpPr>
        <p:spPr>
          <a:xfrm>
            <a:off x="1297500" y="1567550"/>
            <a:ext cx="3403200" cy="29112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4" name="Google Shape;54;p5"/>
          <p:cNvSpPr txBox="1"/>
          <p:nvPr>
            <p:ph idx="2" type="body"/>
          </p:nvPr>
        </p:nvSpPr>
        <p:spPr>
          <a:xfrm>
            <a:off x="4933221" y="1567550"/>
            <a:ext cx="3403200" cy="29112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5" name="Google Shape;5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56"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6"/>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 name="Google Shape;60;p6"/>
          <p:cNvSpPr txBox="1"/>
          <p:nvPr>
            <p:ph type="title"/>
          </p:nvPr>
        </p:nvSpPr>
        <p:spPr>
          <a:xfrm>
            <a:off x="1297500" y="393750"/>
            <a:ext cx="7038900" cy="914100"/>
          </a:xfrm>
          <a:prstGeom prst="rect">
            <a:avLst/>
          </a:prstGeom>
        </p:spPr>
        <p:txBody>
          <a:bodyPr anchorCtr="0" anchor="t"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1" name="Google Shape;61;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62"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7"/>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7"/>
          <p:cNvSpPr txBox="1"/>
          <p:nvPr>
            <p:ph type="title"/>
          </p:nvPr>
        </p:nvSpPr>
        <p:spPr>
          <a:xfrm>
            <a:off x="1297500" y="393750"/>
            <a:ext cx="3798900" cy="1493100"/>
          </a:xfrm>
          <a:prstGeom prst="rect">
            <a:avLst/>
          </a:prstGeom>
        </p:spPr>
        <p:txBody>
          <a:bodyPr anchorCtr="0" anchor="t"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7" name="Google Shape;67;p7"/>
          <p:cNvSpPr txBox="1"/>
          <p:nvPr>
            <p:ph idx="1" type="body"/>
          </p:nvPr>
        </p:nvSpPr>
        <p:spPr>
          <a:xfrm>
            <a:off x="1297500" y="1972550"/>
            <a:ext cx="3798900" cy="24159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8" name="Google Shape;68;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69"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8"/>
            <p:cNvSpPr/>
            <p:nvPr/>
          </p:nvSpPr>
          <p:spPr>
            <a:xfrm rot="5400000">
              <a:off x="4840825" y="6000"/>
              <a:ext cx="42987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8"/>
            <p:cNvSpPr/>
            <p:nvPr/>
          </p:nvSpPr>
          <p:spPr>
            <a:xfrm rot="-5400000">
              <a:off x="5618399" y="123664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8"/>
            <p:cNvSpPr/>
            <p:nvPr/>
          </p:nvSpPr>
          <p:spPr>
            <a:xfrm flipH="1">
              <a:off x="5849857" y="144407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8"/>
            <p:cNvSpPr/>
            <p:nvPr/>
          </p:nvSpPr>
          <p:spPr>
            <a:xfrm rot="-5400000">
              <a:off x="5987081" y="246974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8"/>
            <p:cNvSpPr/>
            <p:nvPr/>
          </p:nvSpPr>
          <p:spPr>
            <a:xfrm flipH="1">
              <a:off x="6222115" y="2677179"/>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8"/>
            <p:cNvSpPr/>
            <p:nvPr/>
          </p:nvSpPr>
          <p:spPr>
            <a:xfrm rot="-5400000">
              <a:off x="6675341" y="186224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8"/>
            <p:cNvSpPr/>
            <p:nvPr/>
          </p:nvSpPr>
          <p:spPr>
            <a:xfrm flipH="1">
              <a:off x="6908099" y="2069680"/>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rot="-5400000">
              <a:off x="6861141" y="247808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8"/>
            <p:cNvSpPr/>
            <p:nvPr/>
          </p:nvSpPr>
          <p:spPr>
            <a:xfrm flipH="1">
              <a:off x="7965266" y="269319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8"/>
            <p:cNvSpPr/>
            <p:nvPr/>
          </p:nvSpPr>
          <p:spPr>
            <a:xfrm flipH="1">
              <a:off x="8145082" y="330903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rot="-5400000">
              <a:off x="7047599" y="309534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flipH="1">
              <a:off x="7276649" y="330278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8"/>
            <p:cNvSpPr/>
            <p:nvPr/>
          </p:nvSpPr>
          <p:spPr>
            <a:xfrm rot="-5400000">
              <a:off x="7227414" y="3711189"/>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8"/>
            <p:cNvSpPr/>
            <p:nvPr/>
          </p:nvSpPr>
          <p:spPr>
            <a:xfrm flipH="1">
              <a:off x="7462448" y="391862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8"/>
            <p:cNvSpPr/>
            <p:nvPr/>
          </p:nvSpPr>
          <p:spPr>
            <a:xfrm rot="-5400000">
              <a:off x="8102491" y="37188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flipH="1">
              <a:off x="8334533" y="392629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rot="-5400000">
              <a:off x="8288290" y="433470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9" name="Google Shape;89;p8"/>
          <p:cNvSpPr txBox="1"/>
          <p:nvPr>
            <p:ph type="title"/>
          </p:nvPr>
        </p:nvSpPr>
        <p:spPr>
          <a:xfrm>
            <a:off x="823850" y="866775"/>
            <a:ext cx="4587000" cy="3521100"/>
          </a:xfrm>
          <a:prstGeom prst="rect">
            <a:avLst/>
          </a:prstGeom>
        </p:spPr>
        <p:txBody>
          <a:bodyPr anchorCtr="0" anchor="ctr"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0" name="Google Shape;90;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9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9"/>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9"/>
          <p:cNvSpPr txBox="1"/>
          <p:nvPr>
            <p:ph type="title"/>
          </p:nvPr>
        </p:nvSpPr>
        <p:spPr>
          <a:xfrm>
            <a:off x="1297500" y="1658325"/>
            <a:ext cx="3036300" cy="1751700"/>
          </a:xfrm>
          <a:prstGeom prst="rect">
            <a:avLst/>
          </a:prstGeom>
        </p:spPr>
        <p:txBody>
          <a:bodyPr anchorCtr="0" anchor="t"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96" name="Google Shape;96;p9"/>
          <p:cNvSpPr txBox="1"/>
          <p:nvPr>
            <p:ph idx="1" type="subTitle"/>
          </p:nvPr>
        </p:nvSpPr>
        <p:spPr>
          <a:xfrm>
            <a:off x="1297500" y="3538000"/>
            <a:ext cx="3036300" cy="506100"/>
          </a:xfrm>
          <a:prstGeom prst="rect">
            <a:avLst/>
          </a:prstGeom>
        </p:spPr>
        <p:txBody>
          <a:bodyPr anchorCtr="0" anchor="t" bIns="91425" lIns="91425" spcFirstLastPara="1" rIns="91425" wrap="square" tIns="91425"/>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97" name="Google Shape;97;p9"/>
          <p:cNvSpPr txBox="1"/>
          <p:nvPr>
            <p:ph idx="2" type="body"/>
          </p:nvPr>
        </p:nvSpPr>
        <p:spPr>
          <a:xfrm>
            <a:off x="4648200" y="1696600"/>
            <a:ext cx="3676800" cy="23475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98" name="Google Shape;98;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99"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0"/>
            <p:cNvSpPr/>
            <p:nvPr/>
          </p:nvSpPr>
          <p:spPr>
            <a:xfrm flipH="1">
              <a:off x="154125" y="3925529"/>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10"/>
          <p:cNvSpPr txBox="1"/>
          <p:nvPr>
            <p:ph idx="1" type="body"/>
          </p:nvPr>
        </p:nvSpPr>
        <p:spPr>
          <a:xfrm>
            <a:off x="812725" y="4305375"/>
            <a:ext cx="6936000" cy="5238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300"/>
              <a:buNone/>
              <a:defRPr/>
            </a:lvl1pPr>
          </a:lstStyle>
          <a:p/>
        </p:txBody>
      </p:sp>
      <p:sp>
        <p:nvSpPr>
          <p:cNvPr id="104" name="Google Shape;104;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focus">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11150" lvl="0" marL="45720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indent="-298450" lvl="1" marL="9144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2pPr>
            <a:lvl3pPr indent="-298450" lvl="2" marL="13716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3pPr>
            <a:lvl4pPr indent="-298450" lvl="3" marL="18288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4pPr>
            <a:lvl5pPr indent="-298450" lvl="4" marL="22860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5pPr>
            <a:lvl6pPr indent="-298450" lvl="5" marL="27432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6pPr>
            <a:lvl7pPr indent="-298450" lvl="6" marL="32004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7pPr>
            <a:lvl8pPr indent="-298450" lvl="7" marL="36576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8pPr>
            <a:lvl9pPr indent="-298450" lvl="8" marL="4114800">
              <a:lnSpc>
                <a:spcPct val="115000"/>
              </a:lnSpc>
              <a:spcBef>
                <a:spcPts val="1600"/>
              </a:spcBef>
              <a:spcAft>
                <a:spcPts val="1600"/>
              </a:spcAft>
              <a:buClr>
                <a:schemeClr val="lt1"/>
              </a:buClr>
              <a:buSzPts val="1100"/>
              <a:buFont typeface="Lato"/>
              <a:buChar char="■"/>
              <a:defRPr sz="1100">
                <a:solidFill>
                  <a:schemeClr val="lt1"/>
                </a:solidFill>
                <a:latin typeface="Lato"/>
                <a:ea typeface="Lato"/>
                <a:cs typeface="Lato"/>
                <a:sym typeface="La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l"/>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mc:Choice Requires="p14">
      <p:transition spd="slow" p14:dur="10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Google Shape;134;p13"/>
          <p:cNvSpPr txBox="1"/>
          <p:nvPr>
            <p:ph type="ctrTitle"/>
          </p:nvPr>
        </p:nvSpPr>
        <p:spPr>
          <a:xfrm>
            <a:off x="3024125" y="527700"/>
            <a:ext cx="6184500" cy="402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4400">
              <a:solidFill>
                <a:srgbClr val="C5D1D7"/>
              </a:solidFill>
            </a:endParaRPr>
          </a:p>
          <a:p>
            <a:pPr indent="0" lvl="0" marL="0" rtl="0" algn="l">
              <a:spcBef>
                <a:spcPts val="0"/>
              </a:spcBef>
              <a:spcAft>
                <a:spcPts val="0"/>
              </a:spcAft>
              <a:buClr>
                <a:schemeClr val="dk1"/>
              </a:buClr>
              <a:buSzPts val="1100"/>
              <a:buFont typeface="Arial"/>
              <a:buNone/>
            </a:pPr>
            <a:r>
              <a:rPr lang="el" sz="4400">
                <a:solidFill>
                  <a:srgbClr val="C5D1D7"/>
                </a:solidFill>
                <a:latin typeface="Bree Serif"/>
                <a:ea typeface="Bree Serif"/>
                <a:cs typeface="Bree Serif"/>
                <a:sym typeface="Bree Serif"/>
              </a:rPr>
              <a:t>1</a:t>
            </a:r>
            <a:r>
              <a:rPr baseline="30000" lang="el" sz="7300">
                <a:solidFill>
                  <a:srgbClr val="C5D1D7"/>
                </a:solidFill>
                <a:latin typeface="Bree Serif"/>
                <a:ea typeface="Bree Serif"/>
                <a:cs typeface="Bree Serif"/>
                <a:sym typeface="Bree Serif"/>
              </a:rPr>
              <a:t>st</a:t>
            </a:r>
            <a:r>
              <a:rPr lang="el" sz="4400">
                <a:solidFill>
                  <a:srgbClr val="C5D1D7"/>
                </a:solidFill>
                <a:latin typeface="Bree Serif"/>
                <a:ea typeface="Bree Serif"/>
                <a:cs typeface="Bree Serif"/>
                <a:sym typeface="Bree Serif"/>
              </a:rPr>
              <a:t> Experimental High School of Thessaloniki, Greece</a:t>
            </a:r>
            <a:endParaRPr sz="4400">
              <a:solidFill>
                <a:srgbClr val="C5D1D7"/>
              </a:solidFill>
              <a:latin typeface="Bree Serif"/>
              <a:ea typeface="Bree Serif"/>
              <a:cs typeface="Bree Serif"/>
              <a:sym typeface="Bree Serif"/>
            </a:endParaRPr>
          </a:p>
          <a:p>
            <a:pPr indent="0" lvl="0" marL="0" rtl="0" algn="l">
              <a:spcBef>
                <a:spcPts val="0"/>
              </a:spcBef>
              <a:spcAft>
                <a:spcPts val="0"/>
              </a:spcAft>
              <a:buClr>
                <a:schemeClr val="dk1"/>
              </a:buClr>
              <a:buSzPts val="1100"/>
              <a:buFont typeface="Arial"/>
              <a:buNone/>
            </a:pPr>
            <a:r>
              <a:rPr lang="el" sz="4400">
                <a:solidFill>
                  <a:srgbClr val="C5D1D7"/>
                </a:solidFill>
                <a:latin typeface="Bree Serif"/>
                <a:ea typeface="Bree Serif"/>
                <a:cs typeface="Bree Serif"/>
                <a:sym typeface="Bree Serif"/>
              </a:rPr>
              <a:t>“Manolis Andronikos”</a:t>
            </a:r>
            <a:endParaRPr sz="4400">
              <a:solidFill>
                <a:srgbClr val="C5D1D7"/>
              </a:solidFill>
              <a:latin typeface="Bree Serif"/>
              <a:ea typeface="Bree Serif"/>
              <a:cs typeface="Bree Serif"/>
              <a:sym typeface="Bree Serif"/>
            </a:endParaRPr>
          </a:p>
          <a:p>
            <a:pPr indent="0" lvl="0" marL="0" rtl="0" algn="l">
              <a:spcBef>
                <a:spcPts val="0"/>
              </a:spcBef>
              <a:spcAft>
                <a:spcPts val="0"/>
              </a:spcAft>
              <a:buNone/>
            </a:pPr>
            <a:r>
              <a:t/>
            </a:r>
            <a:endParaRPr/>
          </a:p>
        </p:txBody>
      </p:sp>
      <p:sp>
        <p:nvSpPr>
          <p:cNvPr id="135" name="Google Shape;135;p13"/>
          <p:cNvSpPr txBox="1"/>
          <p:nvPr/>
        </p:nvSpPr>
        <p:spPr>
          <a:xfrm>
            <a:off x="91975" y="3845800"/>
            <a:ext cx="2009400" cy="120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l" sz="1100">
                <a:solidFill>
                  <a:srgbClr val="FFFFFF"/>
                </a:solidFill>
                <a:latin typeface="Lato"/>
                <a:ea typeface="Lato"/>
                <a:cs typeface="Lato"/>
                <a:sym typeface="Lato"/>
              </a:rPr>
              <a:t>Maro Tsivou</a:t>
            </a:r>
            <a:endParaRPr sz="1100">
              <a:solidFill>
                <a:srgbClr val="FFFFFF"/>
              </a:solidFill>
              <a:latin typeface="Lato"/>
              <a:ea typeface="Lato"/>
              <a:cs typeface="Lato"/>
              <a:sym typeface="Lato"/>
            </a:endParaRPr>
          </a:p>
          <a:p>
            <a:pPr indent="0" lvl="0" marL="0" rtl="0" algn="l">
              <a:spcBef>
                <a:spcPts val="0"/>
              </a:spcBef>
              <a:spcAft>
                <a:spcPts val="0"/>
              </a:spcAft>
              <a:buNone/>
            </a:pPr>
            <a:r>
              <a:rPr lang="el" sz="1100">
                <a:solidFill>
                  <a:srgbClr val="FFFFFF"/>
                </a:solidFill>
                <a:latin typeface="Lato"/>
                <a:ea typeface="Lato"/>
                <a:cs typeface="Lato"/>
                <a:sym typeface="Lato"/>
              </a:rPr>
              <a:t>Ifigeneia Fardi</a:t>
            </a:r>
            <a:endParaRPr sz="1100">
              <a:solidFill>
                <a:srgbClr val="FFFFFF"/>
              </a:solidFill>
              <a:latin typeface="Lato"/>
              <a:ea typeface="Lato"/>
              <a:cs typeface="Lato"/>
              <a:sym typeface="Lato"/>
            </a:endParaRPr>
          </a:p>
          <a:p>
            <a:pPr indent="0" lvl="0" marL="0" rtl="0" algn="l">
              <a:spcBef>
                <a:spcPts val="0"/>
              </a:spcBef>
              <a:spcAft>
                <a:spcPts val="0"/>
              </a:spcAft>
              <a:buNone/>
            </a:pPr>
            <a:r>
              <a:rPr lang="el" sz="1100">
                <a:solidFill>
                  <a:srgbClr val="FFFFFF"/>
                </a:solidFill>
                <a:latin typeface="Lato"/>
                <a:ea typeface="Lato"/>
                <a:cs typeface="Lato"/>
                <a:sym typeface="Lato"/>
              </a:rPr>
              <a:t>Georgia Vasilikou</a:t>
            </a:r>
            <a:endParaRPr sz="1100">
              <a:solidFill>
                <a:srgbClr val="FFFFFF"/>
              </a:solidFill>
              <a:latin typeface="Lato"/>
              <a:ea typeface="Lato"/>
              <a:cs typeface="Lato"/>
              <a:sym typeface="Lato"/>
            </a:endParaRPr>
          </a:p>
          <a:p>
            <a:pPr indent="0" lvl="0" marL="0" rtl="0" algn="l">
              <a:spcBef>
                <a:spcPts val="0"/>
              </a:spcBef>
              <a:spcAft>
                <a:spcPts val="0"/>
              </a:spcAft>
              <a:buNone/>
            </a:pPr>
            <a:r>
              <a:rPr lang="el" sz="1100">
                <a:solidFill>
                  <a:srgbClr val="FFFFFF"/>
                </a:solidFill>
                <a:latin typeface="Lato"/>
                <a:ea typeface="Lato"/>
                <a:cs typeface="Lato"/>
                <a:sym typeface="Lato"/>
              </a:rPr>
              <a:t>Lefteris Xenokratis</a:t>
            </a:r>
            <a:endParaRPr sz="1100">
              <a:solidFill>
                <a:srgbClr val="FFFFFF"/>
              </a:solidFill>
              <a:latin typeface="Lato"/>
              <a:ea typeface="Lato"/>
              <a:cs typeface="Lato"/>
              <a:sym typeface="Lato"/>
            </a:endParaRPr>
          </a:p>
          <a:p>
            <a:pPr indent="0" lvl="0" marL="0" rtl="0" algn="l">
              <a:spcBef>
                <a:spcPts val="0"/>
              </a:spcBef>
              <a:spcAft>
                <a:spcPts val="0"/>
              </a:spcAft>
              <a:buNone/>
            </a:pPr>
            <a:r>
              <a:rPr lang="el" sz="1100">
                <a:solidFill>
                  <a:srgbClr val="FFFFFF"/>
                </a:solidFill>
                <a:latin typeface="Lato"/>
                <a:ea typeface="Lato"/>
                <a:cs typeface="Lato"/>
                <a:sym typeface="Lato"/>
              </a:rPr>
              <a:t>Stavros Theocharidis</a:t>
            </a:r>
            <a:endParaRPr sz="1100">
              <a:solidFill>
                <a:srgbClr val="FFFFFF"/>
              </a:solidFill>
              <a:latin typeface="Lato"/>
              <a:ea typeface="Lato"/>
              <a:cs typeface="Lato"/>
              <a:sym typeface="Lato"/>
            </a:endParaRPr>
          </a:p>
          <a:p>
            <a:pPr indent="0" lvl="0" marL="0" rtl="0" algn="l">
              <a:spcBef>
                <a:spcPts val="0"/>
              </a:spcBef>
              <a:spcAft>
                <a:spcPts val="0"/>
              </a:spcAft>
              <a:buNone/>
            </a:pPr>
            <a:r>
              <a:rPr lang="el" sz="1100">
                <a:solidFill>
                  <a:srgbClr val="FFFFFF"/>
                </a:solidFill>
                <a:latin typeface="Lato"/>
                <a:ea typeface="Lato"/>
                <a:cs typeface="Lato"/>
                <a:sym typeface="Lato"/>
              </a:rPr>
              <a:t>Lazaros Konstantinidis</a:t>
            </a:r>
            <a:endParaRPr sz="1100">
              <a:solidFill>
                <a:srgbClr val="FFFFFF"/>
              </a:solidFill>
              <a:latin typeface="Lato"/>
              <a:ea typeface="Lato"/>
              <a:cs typeface="Lato"/>
              <a:sym typeface="La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9" name="Shape 199"/>
        <p:cNvGrpSpPr/>
        <p:nvPr/>
      </p:nvGrpSpPr>
      <p:grpSpPr>
        <a:xfrm>
          <a:off x="0" y="0"/>
          <a:ext cx="0" cy="0"/>
          <a:chOff x="0" y="0"/>
          <a:chExt cx="0" cy="0"/>
        </a:xfrm>
      </p:grpSpPr>
      <p:sp>
        <p:nvSpPr>
          <p:cNvPr id="200" name="Google Shape;200;p22"/>
          <p:cNvSpPr txBox="1"/>
          <p:nvPr>
            <p:ph type="title"/>
          </p:nvPr>
        </p:nvSpPr>
        <p:spPr>
          <a:xfrm>
            <a:off x="186725" y="6830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l"/>
              <a:t>An innovative project with perspective...</a:t>
            </a:r>
            <a:endParaRPr/>
          </a:p>
        </p:txBody>
      </p:sp>
      <p:sp>
        <p:nvSpPr>
          <p:cNvPr id="201" name="Google Shape;201;p22"/>
          <p:cNvSpPr txBox="1"/>
          <p:nvPr>
            <p:ph idx="1" type="body"/>
          </p:nvPr>
        </p:nvSpPr>
        <p:spPr>
          <a:xfrm>
            <a:off x="3862925" y="1329075"/>
            <a:ext cx="5037300" cy="2911200"/>
          </a:xfrm>
          <a:prstGeom prst="rect">
            <a:avLst/>
          </a:prstGeom>
        </p:spPr>
        <p:txBody>
          <a:bodyPr anchorCtr="0" anchor="t" bIns="91425" lIns="91425" spcFirstLastPara="1" rIns="91425" wrap="square" tIns="91425">
            <a:noAutofit/>
          </a:bodyPr>
          <a:lstStyle/>
          <a:p>
            <a:pPr indent="0" lvl="0" marL="0" rtl="0" algn="just">
              <a:spcBef>
                <a:spcPts val="0"/>
              </a:spcBef>
              <a:spcAft>
                <a:spcPts val="1600"/>
              </a:spcAft>
              <a:buNone/>
            </a:pPr>
            <a:r>
              <a:rPr lang="el" sz="2000"/>
              <a:t>The implementation of  this specific project aims to prove that a school should and can function based on the absolute meaning of equality and democracy. Our main means to achieve our goal is a list of rules that someone should follow in order to have a constructive conversation and by extension to come to a decision that can improve the way that our school works. </a:t>
            </a:r>
            <a:endParaRPr sz="2000"/>
          </a:p>
        </p:txBody>
      </p:sp>
      <p:pic>
        <p:nvPicPr>
          <p:cNvPr id="202" name="Google Shape;202;p22"/>
          <p:cNvPicPr preferRelativeResize="0"/>
          <p:nvPr/>
        </p:nvPicPr>
        <p:blipFill>
          <a:blip r:embed="rId3">
            <a:alphaModFix/>
          </a:blip>
          <a:stretch>
            <a:fillRect/>
          </a:stretch>
        </p:blipFill>
        <p:spPr>
          <a:xfrm>
            <a:off x="456625" y="1594675"/>
            <a:ext cx="2882750" cy="28827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6" name="Shape 206"/>
        <p:cNvGrpSpPr/>
        <p:nvPr/>
      </p:nvGrpSpPr>
      <p:grpSpPr>
        <a:xfrm>
          <a:off x="0" y="0"/>
          <a:ext cx="0" cy="0"/>
          <a:chOff x="0" y="0"/>
          <a:chExt cx="0" cy="0"/>
        </a:xfrm>
      </p:grpSpPr>
      <p:sp>
        <p:nvSpPr>
          <p:cNvPr id="207" name="Google Shape;207;p23"/>
          <p:cNvSpPr txBox="1"/>
          <p:nvPr>
            <p:ph type="title"/>
          </p:nvPr>
        </p:nvSpPr>
        <p:spPr>
          <a:xfrm>
            <a:off x="1297700" y="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l"/>
              <a:t>School Clubs</a:t>
            </a:r>
            <a:endParaRPr/>
          </a:p>
        </p:txBody>
      </p:sp>
      <p:sp>
        <p:nvSpPr>
          <p:cNvPr id="208" name="Google Shape;208;p23"/>
          <p:cNvSpPr txBox="1"/>
          <p:nvPr>
            <p:ph idx="1" type="body"/>
          </p:nvPr>
        </p:nvSpPr>
        <p:spPr>
          <a:xfrm>
            <a:off x="1058150" y="535625"/>
            <a:ext cx="7915200" cy="337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l" sz="2000"/>
              <a:t>One of our advantages as an Experimental School, a property which gives us the opportunity to execute a different way of teaching, is that after our daily program there are many school clubs that anyone can attend. Some examples are:</a:t>
            </a:r>
            <a:endParaRPr sz="2000"/>
          </a:p>
          <a:p>
            <a:pPr indent="0" lvl="0" marL="0" rtl="0" algn="l">
              <a:spcBef>
                <a:spcPts val="1600"/>
              </a:spcBef>
              <a:spcAft>
                <a:spcPts val="1600"/>
              </a:spcAft>
              <a:buNone/>
            </a:pPr>
            <a:r>
              <a:t/>
            </a:r>
            <a:endParaRPr sz="2000"/>
          </a:p>
        </p:txBody>
      </p:sp>
      <p:pic>
        <p:nvPicPr>
          <p:cNvPr id="209" name="Google Shape;209;p23"/>
          <p:cNvPicPr preferRelativeResize="0"/>
          <p:nvPr/>
        </p:nvPicPr>
        <p:blipFill>
          <a:blip r:embed="rId3">
            <a:alphaModFix/>
          </a:blip>
          <a:stretch>
            <a:fillRect/>
          </a:stretch>
        </p:blipFill>
        <p:spPr>
          <a:xfrm>
            <a:off x="5137450" y="1775450"/>
            <a:ext cx="4006550" cy="1592600"/>
          </a:xfrm>
          <a:prstGeom prst="rect">
            <a:avLst/>
          </a:prstGeom>
          <a:noFill/>
          <a:ln>
            <a:noFill/>
          </a:ln>
        </p:spPr>
      </p:pic>
      <p:sp>
        <p:nvSpPr>
          <p:cNvPr id="210" name="Google Shape;210;p23"/>
          <p:cNvSpPr txBox="1"/>
          <p:nvPr/>
        </p:nvSpPr>
        <p:spPr>
          <a:xfrm>
            <a:off x="580175" y="1978000"/>
            <a:ext cx="6141000" cy="3459600"/>
          </a:xfrm>
          <a:prstGeom prst="rect">
            <a:avLst/>
          </a:prstGeom>
          <a:noFill/>
          <a:ln>
            <a:noFill/>
          </a:ln>
        </p:spPr>
        <p:txBody>
          <a:bodyPr anchorCtr="0" anchor="t" bIns="91425" lIns="91425" spcFirstLastPara="1" rIns="91425" wrap="square" tIns="91425">
            <a:noAutofit/>
          </a:bodyPr>
          <a:lstStyle/>
          <a:p>
            <a:pPr indent="-355600" lvl="0" marL="457200" rtl="0" algn="l">
              <a:lnSpc>
                <a:spcPct val="115000"/>
              </a:lnSpc>
              <a:spcBef>
                <a:spcPts val="0"/>
              </a:spcBef>
              <a:spcAft>
                <a:spcPts val="0"/>
              </a:spcAft>
              <a:buClr>
                <a:schemeClr val="lt1"/>
              </a:buClr>
              <a:buSzPts val="2000"/>
              <a:buFont typeface="Lato"/>
              <a:buAutoNum type="arabicPeriod"/>
            </a:pPr>
            <a:r>
              <a:rPr lang="el" sz="2000">
                <a:solidFill>
                  <a:schemeClr val="lt1"/>
                </a:solidFill>
                <a:latin typeface="Lato"/>
                <a:ea typeface="Lato"/>
                <a:cs typeface="Lato"/>
                <a:sym typeface="Lato"/>
              </a:rPr>
              <a:t>Rhetoric club (debating club)</a:t>
            </a:r>
            <a:endParaRPr sz="2000">
              <a:solidFill>
                <a:schemeClr val="lt1"/>
              </a:solidFill>
              <a:latin typeface="Lato"/>
              <a:ea typeface="Lato"/>
              <a:cs typeface="Lato"/>
              <a:sym typeface="Lato"/>
            </a:endParaRPr>
          </a:p>
          <a:p>
            <a:pPr indent="-355600" lvl="0" marL="457200" rtl="0" algn="l">
              <a:lnSpc>
                <a:spcPct val="115000"/>
              </a:lnSpc>
              <a:spcBef>
                <a:spcPts val="0"/>
              </a:spcBef>
              <a:spcAft>
                <a:spcPts val="0"/>
              </a:spcAft>
              <a:buClr>
                <a:schemeClr val="lt1"/>
              </a:buClr>
              <a:buSzPts val="2000"/>
              <a:buFont typeface="Lato"/>
              <a:buAutoNum type="arabicPeriod"/>
            </a:pPr>
            <a:r>
              <a:rPr lang="el" sz="2000">
                <a:solidFill>
                  <a:schemeClr val="lt1"/>
                </a:solidFill>
                <a:latin typeface="Lato"/>
                <a:ea typeface="Lato"/>
                <a:cs typeface="Lato"/>
                <a:sym typeface="Lato"/>
              </a:rPr>
              <a:t>Club for “future archaeologists”</a:t>
            </a:r>
            <a:endParaRPr sz="2000">
              <a:solidFill>
                <a:schemeClr val="lt1"/>
              </a:solidFill>
              <a:latin typeface="Lato"/>
              <a:ea typeface="Lato"/>
              <a:cs typeface="Lato"/>
              <a:sym typeface="Lato"/>
            </a:endParaRPr>
          </a:p>
          <a:p>
            <a:pPr indent="-355600" lvl="0" marL="457200" rtl="0" algn="l">
              <a:lnSpc>
                <a:spcPct val="115000"/>
              </a:lnSpc>
              <a:spcBef>
                <a:spcPts val="0"/>
              </a:spcBef>
              <a:spcAft>
                <a:spcPts val="0"/>
              </a:spcAft>
              <a:buClr>
                <a:schemeClr val="lt1"/>
              </a:buClr>
              <a:buSzPts val="2000"/>
              <a:buFont typeface="Lato"/>
              <a:buAutoNum type="arabicPeriod"/>
            </a:pPr>
            <a:r>
              <a:rPr lang="el" sz="2000">
                <a:solidFill>
                  <a:schemeClr val="lt1"/>
                </a:solidFill>
                <a:latin typeface="Lato"/>
                <a:ea typeface="Lato"/>
                <a:cs typeface="Lato"/>
                <a:sym typeface="Lato"/>
              </a:rPr>
              <a:t>“Music Lab”</a:t>
            </a:r>
            <a:endParaRPr sz="2000">
              <a:solidFill>
                <a:schemeClr val="lt1"/>
              </a:solidFill>
              <a:latin typeface="Lato"/>
              <a:ea typeface="Lato"/>
              <a:cs typeface="Lato"/>
              <a:sym typeface="Lato"/>
            </a:endParaRPr>
          </a:p>
          <a:p>
            <a:pPr indent="-355600" lvl="0" marL="457200" rtl="0" algn="l">
              <a:lnSpc>
                <a:spcPct val="115000"/>
              </a:lnSpc>
              <a:spcBef>
                <a:spcPts val="0"/>
              </a:spcBef>
              <a:spcAft>
                <a:spcPts val="0"/>
              </a:spcAft>
              <a:buClr>
                <a:schemeClr val="lt1"/>
              </a:buClr>
              <a:buSzPts val="2000"/>
              <a:buFont typeface="Lato"/>
              <a:buAutoNum type="arabicPeriod"/>
            </a:pPr>
            <a:r>
              <a:rPr lang="el" sz="2000">
                <a:solidFill>
                  <a:schemeClr val="lt1"/>
                </a:solidFill>
                <a:latin typeface="Lato"/>
                <a:ea typeface="Lato"/>
                <a:cs typeface="Lato"/>
                <a:sym typeface="Lato"/>
              </a:rPr>
              <a:t>Tennis club</a:t>
            </a:r>
            <a:endParaRPr sz="2000">
              <a:solidFill>
                <a:schemeClr val="lt1"/>
              </a:solidFill>
              <a:latin typeface="Lato"/>
              <a:ea typeface="Lato"/>
              <a:cs typeface="Lato"/>
              <a:sym typeface="Lato"/>
            </a:endParaRPr>
          </a:p>
          <a:p>
            <a:pPr indent="-355600" lvl="0" marL="457200" rtl="0" algn="l">
              <a:lnSpc>
                <a:spcPct val="115000"/>
              </a:lnSpc>
              <a:spcBef>
                <a:spcPts val="0"/>
              </a:spcBef>
              <a:spcAft>
                <a:spcPts val="0"/>
              </a:spcAft>
              <a:buClr>
                <a:schemeClr val="lt1"/>
              </a:buClr>
              <a:buSzPts val="2000"/>
              <a:buFont typeface="Lato"/>
              <a:buAutoNum type="arabicPeriod"/>
            </a:pPr>
            <a:r>
              <a:rPr lang="el" sz="2000">
                <a:solidFill>
                  <a:schemeClr val="lt1"/>
                </a:solidFill>
                <a:latin typeface="Lato"/>
                <a:ea typeface="Lato"/>
                <a:cs typeface="Lato"/>
                <a:sym typeface="Lato"/>
              </a:rPr>
              <a:t>Experiments and innovation club (Science club)</a:t>
            </a:r>
            <a:endParaRPr sz="2000">
              <a:solidFill>
                <a:schemeClr val="lt1"/>
              </a:solidFill>
              <a:latin typeface="Lato"/>
              <a:ea typeface="Lato"/>
              <a:cs typeface="Lato"/>
              <a:sym typeface="Lato"/>
            </a:endParaRPr>
          </a:p>
          <a:p>
            <a:pPr indent="-355600" lvl="0" marL="457200" rtl="0" algn="l">
              <a:lnSpc>
                <a:spcPct val="115000"/>
              </a:lnSpc>
              <a:spcBef>
                <a:spcPts val="0"/>
              </a:spcBef>
              <a:spcAft>
                <a:spcPts val="0"/>
              </a:spcAft>
              <a:buClr>
                <a:schemeClr val="lt1"/>
              </a:buClr>
              <a:buSzPts val="2000"/>
              <a:buFont typeface="Lato"/>
              <a:buAutoNum type="arabicPeriod"/>
            </a:pPr>
            <a:r>
              <a:rPr lang="el" sz="2000">
                <a:solidFill>
                  <a:schemeClr val="lt1"/>
                </a:solidFill>
                <a:latin typeface="Lato"/>
                <a:ea typeface="Lato"/>
                <a:cs typeface="Lato"/>
                <a:sym typeface="Lato"/>
              </a:rPr>
              <a:t>Mathematics Club </a:t>
            </a:r>
            <a:endParaRPr sz="2000">
              <a:solidFill>
                <a:schemeClr val="lt1"/>
              </a:solidFill>
              <a:latin typeface="Lato"/>
              <a:ea typeface="Lato"/>
              <a:cs typeface="Lato"/>
              <a:sym typeface="Lato"/>
            </a:endParaRPr>
          </a:p>
          <a:p>
            <a:pPr indent="-355600" lvl="0" marL="457200" rtl="0" algn="l">
              <a:lnSpc>
                <a:spcPct val="115000"/>
              </a:lnSpc>
              <a:spcBef>
                <a:spcPts val="0"/>
              </a:spcBef>
              <a:spcAft>
                <a:spcPts val="0"/>
              </a:spcAft>
              <a:buClr>
                <a:schemeClr val="lt1"/>
              </a:buClr>
              <a:buSzPts val="2000"/>
              <a:buFont typeface="Lato"/>
              <a:buAutoNum type="arabicPeriod"/>
            </a:pPr>
            <a:r>
              <a:rPr lang="el" sz="2000">
                <a:solidFill>
                  <a:schemeClr val="lt1"/>
                </a:solidFill>
                <a:latin typeface="Lato"/>
                <a:ea typeface="Lato"/>
                <a:cs typeface="Lato"/>
                <a:sym typeface="Lato"/>
              </a:rPr>
              <a:t>Model United Nations club (MUN club)</a:t>
            </a:r>
            <a:endParaRPr sz="2000">
              <a:solidFill>
                <a:schemeClr val="lt1"/>
              </a:solidFill>
              <a:latin typeface="Lato"/>
              <a:ea typeface="Lato"/>
              <a:cs typeface="Lato"/>
              <a:sym typeface="Lato"/>
            </a:endParaRPr>
          </a:p>
          <a:p>
            <a:pPr indent="-355600" lvl="0" marL="457200" rtl="0" algn="l">
              <a:lnSpc>
                <a:spcPct val="115000"/>
              </a:lnSpc>
              <a:spcBef>
                <a:spcPts val="0"/>
              </a:spcBef>
              <a:spcAft>
                <a:spcPts val="0"/>
              </a:spcAft>
              <a:buClr>
                <a:schemeClr val="lt1"/>
              </a:buClr>
              <a:buSzPts val="2000"/>
              <a:buFont typeface="Lato"/>
              <a:buAutoNum type="arabicPeriod"/>
            </a:pPr>
            <a:r>
              <a:rPr lang="el" sz="2000">
                <a:solidFill>
                  <a:schemeClr val="lt1"/>
                </a:solidFill>
                <a:latin typeface="Lato"/>
                <a:ea typeface="Lato"/>
                <a:cs typeface="Lato"/>
                <a:sym typeface="Lato"/>
              </a:rPr>
              <a:t>Theater club</a:t>
            </a:r>
            <a:endParaRPr>
              <a:latin typeface="Lato"/>
              <a:ea typeface="Lato"/>
              <a:cs typeface="Lato"/>
              <a:sym typeface="La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4" name="Shape 214"/>
        <p:cNvGrpSpPr/>
        <p:nvPr/>
      </p:nvGrpSpPr>
      <p:grpSpPr>
        <a:xfrm>
          <a:off x="0" y="0"/>
          <a:ext cx="0" cy="0"/>
          <a:chOff x="0" y="0"/>
          <a:chExt cx="0" cy="0"/>
        </a:xfrm>
      </p:grpSpPr>
      <p:sp>
        <p:nvSpPr>
          <p:cNvPr id="215" name="Google Shape;215;p24"/>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l"/>
              <a:t>Erasmus+</a:t>
            </a:r>
            <a:endParaRPr/>
          </a:p>
        </p:txBody>
      </p:sp>
      <p:sp>
        <p:nvSpPr>
          <p:cNvPr id="216" name="Google Shape;216;p24"/>
          <p:cNvSpPr txBox="1"/>
          <p:nvPr>
            <p:ph idx="1" type="body"/>
          </p:nvPr>
        </p:nvSpPr>
        <p:spPr>
          <a:xfrm>
            <a:off x="1052550" y="909575"/>
            <a:ext cx="7038900" cy="8844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l" sz="2000"/>
              <a:t>Our school has been participating i</a:t>
            </a:r>
            <a:r>
              <a:rPr lang="el" sz="2000"/>
              <a:t>n programs such as Erasmus+ </a:t>
            </a:r>
            <a:r>
              <a:rPr lang="el" sz="2000"/>
              <a:t>for many years, thus giving us the opportunity to:</a:t>
            </a:r>
            <a:endParaRPr sz="2000"/>
          </a:p>
          <a:p>
            <a:pPr indent="0" lvl="0" marL="0" rtl="0" algn="l">
              <a:spcBef>
                <a:spcPts val="1600"/>
              </a:spcBef>
              <a:spcAft>
                <a:spcPts val="1600"/>
              </a:spcAft>
              <a:buNone/>
            </a:pPr>
            <a:r>
              <a:t/>
            </a:r>
            <a:endParaRPr sz="1400"/>
          </a:p>
        </p:txBody>
      </p:sp>
      <p:pic>
        <p:nvPicPr>
          <p:cNvPr id="217" name="Google Shape;217;p24"/>
          <p:cNvPicPr preferRelativeResize="0"/>
          <p:nvPr/>
        </p:nvPicPr>
        <p:blipFill>
          <a:blip r:embed="rId3">
            <a:alphaModFix/>
          </a:blip>
          <a:stretch>
            <a:fillRect/>
          </a:stretch>
        </p:blipFill>
        <p:spPr>
          <a:xfrm>
            <a:off x="5090745" y="1634300"/>
            <a:ext cx="4053250" cy="2281976"/>
          </a:xfrm>
          <a:prstGeom prst="rect">
            <a:avLst/>
          </a:prstGeom>
          <a:noFill/>
          <a:ln>
            <a:noFill/>
          </a:ln>
        </p:spPr>
      </p:pic>
      <p:sp>
        <p:nvSpPr>
          <p:cNvPr id="218" name="Google Shape;218;p24"/>
          <p:cNvSpPr txBox="1"/>
          <p:nvPr/>
        </p:nvSpPr>
        <p:spPr>
          <a:xfrm>
            <a:off x="615525" y="1702075"/>
            <a:ext cx="5200200" cy="2674200"/>
          </a:xfrm>
          <a:prstGeom prst="rect">
            <a:avLst/>
          </a:prstGeom>
          <a:noFill/>
          <a:ln>
            <a:noFill/>
          </a:ln>
        </p:spPr>
        <p:txBody>
          <a:bodyPr anchorCtr="0" anchor="t" bIns="91425" lIns="91425" spcFirstLastPara="1" rIns="91425" wrap="square" tIns="91425">
            <a:noAutofit/>
          </a:bodyPr>
          <a:lstStyle/>
          <a:p>
            <a:pPr indent="-355600" lvl="0" marL="457200" rtl="0" algn="just">
              <a:lnSpc>
                <a:spcPct val="115000"/>
              </a:lnSpc>
              <a:spcBef>
                <a:spcPts val="0"/>
              </a:spcBef>
              <a:spcAft>
                <a:spcPts val="0"/>
              </a:spcAft>
              <a:buClr>
                <a:schemeClr val="lt1"/>
              </a:buClr>
              <a:buSzPts val="2000"/>
              <a:buFont typeface="Lato"/>
              <a:buChar char="●"/>
            </a:pPr>
            <a:r>
              <a:rPr lang="el" sz="2000">
                <a:solidFill>
                  <a:schemeClr val="lt1"/>
                </a:solidFill>
                <a:latin typeface="Lato"/>
                <a:ea typeface="Lato"/>
                <a:cs typeface="Lato"/>
                <a:sym typeface="Lato"/>
              </a:rPr>
              <a:t>communicate</a:t>
            </a:r>
            <a:endParaRPr sz="2000">
              <a:solidFill>
                <a:schemeClr val="lt1"/>
              </a:solidFill>
              <a:latin typeface="Lato"/>
              <a:ea typeface="Lato"/>
              <a:cs typeface="Lato"/>
              <a:sym typeface="Lato"/>
            </a:endParaRPr>
          </a:p>
          <a:p>
            <a:pPr indent="-355600" lvl="0" marL="457200" rtl="0" algn="just">
              <a:lnSpc>
                <a:spcPct val="115000"/>
              </a:lnSpc>
              <a:spcBef>
                <a:spcPts val="0"/>
              </a:spcBef>
              <a:spcAft>
                <a:spcPts val="0"/>
              </a:spcAft>
              <a:buClr>
                <a:schemeClr val="lt1"/>
              </a:buClr>
              <a:buSzPts val="2000"/>
              <a:buFont typeface="Lato"/>
              <a:buChar char="●"/>
            </a:pPr>
            <a:r>
              <a:rPr lang="el" sz="2000">
                <a:solidFill>
                  <a:schemeClr val="lt1"/>
                </a:solidFill>
                <a:latin typeface="Lato"/>
                <a:ea typeface="Lato"/>
                <a:cs typeface="Lato"/>
                <a:sym typeface="Lato"/>
              </a:rPr>
              <a:t>create team spirit</a:t>
            </a:r>
            <a:endParaRPr sz="2000">
              <a:solidFill>
                <a:schemeClr val="lt1"/>
              </a:solidFill>
              <a:latin typeface="Lato"/>
              <a:ea typeface="Lato"/>
              <a:cs typeface="Lato"/>
              <a:sym typeface="Lato"/>
            </a:endParaRPr>
          </a:p>
          <a:p>
            <a:pPr indent="-355600" lvl="0" marL="457200" rtl="0" algn="just">
              <a:lnSpc>
                <a:spcPct val="115000"/>
              </a:lnSpc>
              <a:spcBef>
                <a:spcPts val="0"/>
              </a:spcBef>
              <a:spcAft>
                <a:spcPts val="0"/>
              </a:spcAft>
              <a:buClr>
                <a:schemeClr val="lt1"/>
              </a:buClr>
              <a:buSzPts val="2000"/>
              <a:buFont typeface="Lato"/>
              <a:buChar char="●"/>
            </a:pPr>
            <a:r>
              <a:rPr lang="el" sz="2000">
                <a:solidFill>
                  <a:schemeClr val="lt1"/>
                </a:solidFill>
                <a:latin typeface="Lato"/>
                <a:ea typeface="Lato"/>
                <a:cs typeface="Lato"/>
                <a:sym typeface="Lato"/>
              </a:rPr>
              <a:t>learn things about other cultures</a:t>
            </a:r>
            <a:endParaRPr sz="2000">
              <a:solidFill>
                <a:schemeClr val="lt1"/>
              </a:solidFill>
              <a:latin typeface="Lato"/>
              <a:ea typeface="Lato"/>
              <a:cs typeface="Lato"/>
              <a:sym typeface="Lato"/>
            </a:endParaRPr>
          </a:p>
          <a:p>
            <a:pPr indent="-355600" lvl="0" marL="457200" rtl="0" algn="just">
              <a:lnSpc>
                <a:spcPct val="115000"/>
              </a:lnSpc>
              <a:spcBef>
                <a:spcPts val="0"/>
              </a:spcBef>
              <a:spcAft>
                <a:spcPts val="0"/>
              </a:spcAft>
              <a:buClr>
                <a:schemeClr val="lt1"/>
              </a:buClr>
              <a:buSzPts val="2000"/>
              <a:buFont typeface="Lato"/>
              <a:buChar char="●"/>
            </a:pPr>
            <a:r>
              <a:rPr lang="el" sz="2000">
                <a:solidFill>
                  <a:schemeClr val="lt1"/>
                </a:solidFill>
                <a:latin typeface="Lato"/>
                <a:ea typeface="Lato"/>
                <a:cs typeface="Lato"/>
                <a:sym typeface="Lato"/>
              </a:rPr>
              <a:t>visit countries</a:t>
            </a:r>
            <a:endParaRPr sz="2000">
              <a:solidFill>
                <a:schemeClr val="lt1"/>
              </a:solidFill>
              <a:latin typeface="Lato"/>
              <a:ea typeface="Lato"/>
              <a:cs typeface="Lato"/>
              <a:sym typeface="Lato"/>
            </a:endParaRPr>
          </a:p>
          <a:p>
            <a:pPr indent="-355600" lvl="0" marL="457200" rtl="0" algn="just">
              <a:lnSpc>
                <a:spcPct val="115000"/>
              </a:lnSpc>
              <a:spcBef>
                <a:spcPts val="0"/>
              </a:spcBef>
              <a:spcAft>
                <a:spcPts val="0"/>
              </a:spcAft>
              <a:buClr>
                <a:schemeClr val="lt1"/>
              </a:buClr>
              <a:buSzPts val="2000"/>
              <a:buFont typeface="Lato"/>
              <a:buChar char="●"/>
            </a:pPr>
            <a:r>
              <a:rPr lang="el" sz="2000">
                <a:solidFill>
                  <a:schemeClr val="lt1"/>
                </a:solidFill>
                <a:latin typeface="Lato"/>
                <a:ea typeface="Lato"/>
                <a:cs typeface="Lato"/>
                <a:sym typeface="Lato"/>
              </a:rPr>
              <a:t>broaden our horizons in general.</a:t>
            </a:r>
            <a:endParaRPr>
              <a:latin typeface="Lato"/>
              <a:ea typeface="Lato"/>
              <a:cs typeface="Lato"/>
              <a:sym typeface="Lato"/>
            </a:endParaRPr>
          </a:p>
        </p:txBody>
      </p:sp>
      <p:sp>
        <p:nvSpPr>
          <p:cNvPr id="219" name="Google Shape;219;p24"/>
          <p:cNvSpPr txBox="1"/>
          <p:nvPr/>
        </p:nvSpPr>
        <p:spPr>
          <a:xfrm>
            <a:off x="1052550" y="3739400"/>
            <a:ext cx="7242600" cy="12027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l" sz="2000">
                <a:solidFill>
                  <a:schemeClr val="lt1"/>
                </a:solidFill>
                <a:latin typeface="Lato"/>
                <a:ea typeface="Lato"/>
                <a:cs typeface="Lato"/>
                <a:sym typeface="Lato"/>
              </a:rPr>
              <a:t>We, as students, are more than happy to participate in such programs and gain different experiences which will probably be really useful for our lives later.</a:t>
            </a:r>
            <a:endParaRPr sz="2000">
              <a:solidFill>
                <a:schemeClr val="lt1"/>
              </a:solidFill>
              <a:latin typeface="Lato"/>
              <a:ea typeface="Lato"/>
              <a:cs typeface="Lato"/>
              <a:sym typeface="Lato"/>
            </a:endParaRPr>
          </a:p>
          <a:p>
            <a:pPr indent="0" lvl="0" marL="0" rtl="0" algn="l">
              <a:spcBef>
                <a:spcPts val="1600"/>
              </a:spcBef>
              <a:spcAft>
                <a:spcPts val="0"/>
              </a:spcAft>
              <a:buNone/>
            </a:pPr>
            <a:r>
              <a:t/>
            </a:r>
            <a:endParaRPr>
              <a:latin typeface="Lato"/>
              <a:ea typeface="Lato"/>
              <a:cs typeface="Lato"/>
              <a:sym typeface="La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3" name="Shape 223"/>
        <p:cNvGrpSpPr/>
        <p:nvPr/>
      </p:nvGrpSpPr>
      <p:grpSpPr>
        <a:xfrm>
          <a:off x="0" y="0"/>
          <a:ext cx="0" cy="0"/>
          <a:chOff x="0" y="0"/>
          <a:chExt cx="0" cy="0"/>
        </a:xfrm>
      </p:grpSpPr>
      <p:sp>
        <p:nvSpPr>
          <p:cNvPr id="224" name="Google Shape;224;p25"/>
          <p:cNvSpPr txBox="1"/>
          <p:nvPr>
            <p:ph type="title"/>
          </p:nvPr>
        </p:nvSpPr>
        <p:spPr>
          <a:xfrm>
            <a:off x="1297500" y="1858100"/>
            <a:ext cx="7162800" cy="2330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25"/>
          <p:cNvSpPr txBox="1"/>
          <p:nvPr>
            <p:ph idx="1" type="body"/>
          </p:nvPr>
        </p:nvSpPr>
        <p:spPr>
          <a:xfrm>
            <a:off x="1297500" y="203450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l" sz="3000">
                <a:latin typeface="Permanent Marker"/>
                <a:ea typeface="Permanent Marker"/>
                <a:cs typeface="Permanent Marker"/>
                <a:sym typeface="Permanent Marker"/>
              </a:rPr>
              <a:t>    Thank you for your attention</a:t>
            </a:r>
            <a:endParaRPr i="1" sz="3000">
              <a:latin typeface="Permanent Marker"/>
              <a:ea typeface="Permanent Marker"/>
              <a:cs typeface="Permanent Marker"/>
              <a:sym typeface="Permanent Marker"/>
            </a:endParaRPr>
          </a:p>
          <a:p>
            <a:pPr indent="0" lvl="0" marL="0" rtl="0" algn="just">
              <a:spcBef>
                <a:spcPts val="1600"/>
              </a:spcBef>
              <a:spcAft>
                <a:spcPts val="0"/>
              </a:spcAft>
              <a:buNone/>
            </a:pPr>
            <a:r>
              <a:t/>
            </a:r>
            <a:endParaRPr sz="2000"/>
          </a:p>
          <a:p>
            <a:pPr indent="0" lvl="0" marL="0" rtl="0" algn="l">
              <a:spcBef>
                <a:spcPts val="1600"/>
              </a:spcBef>
              <a:spcAft>
                <a:spcPts val="1600"/>
              </a:spcAft>
              <a:buNone/>
            </a:pPr>
            <a:r>
              <a:rPr i="1" lang="el" sz="3000">
                <a:latin typeface="Permanent Marker"/>
                <a:ea typeface="Permanent Marker"/>
                <a:cs typeface="Permanent Marker"/>
                <a:sym typeface="Permanent Marker"/>
              </a:rPr>
              <a:t> </a:t>
            </a:r>
            <a:endParaRPr i="1" sz="3000">
              <a:latin typeface="Permanent Marker"/>
              <a:ea typeface="Permanent Marker"/>
              <a:cs typeface="Permanent Marker"/>
              <a:sym typeface="Permanent Marke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Google Shape;140;p14"/>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l"/>
              <a:t>                                 Our school </a:t>
            </a:r>
            <a:endParaRPr/>
          </a:p>
          <a:p>
            <a:pPr indent="0" lvl="0" marL="0" rtl="0" algn="l">
              <a:spcBef>
                <a:spcPts val="0"/>
              </a:spcBef>
              <a:spcAft>
                <a:spcPts val="0"/>
              </a:spcAft>
              <a:buNone/>
            </a:pPr>
            <a:r>
              <a:t/>
            </a:r>
            <a:endParaRPr/>
          </a:p>
        </p:txBody>
      </p:sp>
      <p:sp>
        <p:nvSpPr>
          <p:cNvPr id="141" name="Google Shape;141;p14"/>
          <p:cNvSpPr txBox="1"/>
          <p:nvPr>
            <p:ph idx="1" type="body"/>
          </p:nvPr>
        </p:nvSpPr>
        <p:spPr>
          <a:xfrm>
            <a:off x="1297500" y="966175"/>
            <a:ext cx="7038900" cy="3759900"/>
          </a:xfrm>
          <a:prstGeom prst="rect">
            <a:avLst/>
          </a:prstGeom>
        </p:spPr>
        <p:txBody>
          <a:bodyPr anchorCtr="0" anchor="t" bIns="91425" lIns="91425" spcFirstLastPara="1" rIns="91425" wrap="square" tIns="91425">
            <a:noAutofit/>
          </a:bodyPr>
          <a:lstStyle/>
          <a:p>
            <a:pPr indent="0" lvl="0" marL="0" rtl="0" algn="l">
              <a:spcBef>
                <a:spcPts val="700"/>
              </a:spcBef>
              <a:spcAft>
                <a:spcPts val="0"/>
              </a:spcAft>
              <a:buNone/>
            </a:pPr>
            <a:r>
              <a:rPr lang="el" sz="2200" u="sng">
                <a:solidFill>
                  <a:srgbClr val="C9DAF8"/>
                </a:solidFill>
                <a:latin typeface="Bree Serif"/>
                <a:ea typeface="Bree Serif"/>
                <a:cs typeface="Bree Serif"/>
                <a:sym typeface="Bree Serif"/>
              </a:rPr>
              <a:t>TOPICS</a:t>
            </a:r>
            <a:r>
              <a:rPr lang="el" sz="2200">
                <a:solidFill>
                  <a:srgbClr val="C9DAF8"/>
                </a:solidFill>
                <a:latin typeface="Bree Serif"/>
                <a:ea typeface="Bree Serif"/>
                <a:cs typeface="Bree Serif"/>
                <a:sym typeface="Bree Serif"/>
              </a:rPr>
              <a:t>:</a:t>
            </a:r>
            <a:endParaRPr sz="2200">
              <a:solidFill>
                <a:srgbClr val="C9DAF8"/>
              </a:solidFill>
              <a:latin typeface="Bree Serif"/>
              <a:ea typeface="Bree Serif"/>
              <a:cs typeface="Bree Serif"/>
              <a:sym typeface="Bree Serif"/>
            </a:endParaRPr>
          </a:p>
          <a:p>
            <a:pPr indent="0" lvl="0" marL="0" rtl="0" algn="l">
              <a:spcBef>
                <a:spcPts val="700"/>
              </a:spcBef>
              <a:spcAft>
                <a:spcPts val="0"/>
              </a:spcAft>
              <a:buNone/>
            </a:pPr>
            <a:r>
              <a:rPr lang="el" sz="2200">
                <a:solidFill>
                  <a:srgbClr val="C9DAF8"/>
                </a:solidFill>
                <a:latin typeface="Bree Serif"/>
                <a:ea typeface="Bree Serif"/>
                <a:cs typeface="Bree Serif"/>
                <a:sym typeface="Bree Serif"/>
              </a:rPr>
              <a:t>¨Facilities</a:t>
            </a:r>
            <a:endParaRPr sz="2200">
              <a:solidFill>
                <a:srgbClr val="C9DAF8"/>
              </a:solidFill>
              <a:latin typeface="Bree Serif"/>
              <a:ea typeface="Bree Serif"/>
              <a:cs typeface="Bree Serif"/>
              <a:sym typeface="Bree Serif"/>
            </a:endParaRPr>
          </a:p>
          <a:p>
            <a:pPr indent="0" lvl="0" marL="0" rtl="0" algn="l">
              <a:spcBef>
                <a:spcPts val="700"/>
              </a:spcBef>
              <a:spcAft>
                <a:spcPts val="0"/>
              </a:spcAft>
              <a:buNone/>
            </a:pPr>
            <a:r>
              <a:rPr lang="el" sz="2200">
                <a:solidFill>
                  <a:srgbClr val="C9DAF8"/>
                </a:solidFill>
                <a:latin typeface="Bree Serif"/>
                <a:ea typeface="Bree Serif"/>
                <a:cs typeface="Bree Serif"/>
                <a:sym typeface="Bree Serif"/>
              </a:rPr>
              <a:t>¨Daily program- How we spend our day at school</a:t>
            </a:r>
            <a:endParaRPr sz="2200">
              <a:solidFill>
                <a:srgbClr val="C9DAF8"/>
              </a:solidFill>
              <a:latin typeface="Bree Serif"/>
              <a:ea typeface="Bree Serif"/>
              <a:cs typeface="Bree Serif"/>
              <a:sym typeface="Bree Serif"/>
            </a:endParaRPr>
          </a:p>
          <a:p>
            <a:pPr indent="0" lvl="0" marL="0" rtl="0" algn="l">
              <a:spcBef>
                <a:spcPts val="700"/>
              </a:spcBef>
              <a:spcAft>
                <a:spcPts val="0"/>
              </a:spcAft>
              <a:buNone/>
            </a:pPr>
            <a:r>
              <a:rPr lang="el" sz="2200">
                <a:solidFill>
                  <a:srgbClr val="C9DAF8"/>
                </a:solidFill>
                <a:latin typeface="Bree Serif"/>
                <a:ea typeface="Bree Serif"/>
                <a:cs typeface="Bree Serif"/>
                <a:sym typeface="Bree Serif"/>
              </a:rPr>
              <a:t>¨Events and contests</a:t>
            </a:r>
            <a:endParaRPr sz="2200">
              <a:solidFill>
                <a:srgbClr val="C9DAF8"/>
              </a:solidFill>
              <a:latin typeface="Bree Serif"/>
              <a:ea typeface="Bree Serif"/>
              <a:cs typeface="Bree Serif"/>
              <a:sym typeface="Bree Serif"/>
            </a:endParaRPr>
          </a:p>
          <a:p>
            <a:pPr indent="0" lvl="0" marL="0" rtl="0" algn="l">
              <a:spcBef>
                <a:spcPts val="700"/>
              </a:spcBef>
              <a:spcAft>
                <a:spcPts val="0"/>
              </a:spcAft>
              <a:buNone/>
            </a:pPr>
            <a:r>
              <a:rPr lang="el" sz="2200">
                <a:solidFill>
                  <a:srgbClr val="C9DAF8"/>
                </a:solidFill>
                <a:latin typeface="Bree Serif"/>
                <a:ea typeface="Bree Serif"/>
                <a:cs typeface="Bree Serif"/>
                <a:sym typeface="Bree Serif"/>
              </a:rPr>
              <a:t>¨”Recreate your school” program </a:t>
            </a:r>
            <a:endParaRPr sz="2200">
              <a:solidFill>
                <a:srgbClr val="C9DAF8"/>
              </a:solidFill>
              <a:latin typeface="Bree Serif"/>
              <a:ea typeface="Bree Serif"/>
              <a:cs typeface="Bree Serif"/>
              <a:sym typeface="Bree Serif"/>
            </a:endParaRPr>
          </a:p>
          <a:p>
            <a:pPr indent="0" lvl="0" marL="0" rtl="0" algn="l">
              <a:spcBef>
                <a:spcPts val="700"/>
              </a:spcBef>
              <a:spcAft>
                <a:spcPts val="0"/>
              </a:spcAft>
              <a:buNone/>
            </a:pPr>
            <a:r>
              <a:rPr lang="el" sz="2200">
                <a:solidFill>
                  <a:srgbClr val="C9DAF8"/>
                </a:solidFill>
                <a:latin typeface="Bree Serif"/>
                <a:ea typeface="Bree Serif"/>
                <a:cs typeface="Bree Serif"/>
                <a:sym typeface="Bree Serif"/>
              </a:rPr>
              <a:t>¨School clubs</a:t>
            </a:r>
            <a:endParaRPr sz="2200">
              <a:solidFill>
                <a:srgbClr val="C9DAF8"/>
              </a:solidFill>
              <a:latin typeface="Bree Serif"/>
              <a:ea typeface="Bree Serif"/>
              <a:cs typeface="Bree Serif"/>
              <a:sym typeface="Bree Serif"/>
            </a:endParaRPr>
          </a:p>
          <a:p>
            <a:pPr indent="0" lvl="0" marL="0" rtl="0" algn="l">
              <a:spcBef>
                <a:spcPts val="700"/>
              </a:spcBef>
              <a:spcAft>
                <a:spcPts val="0"/>
              </a:spcAft>
              <a:buNone/>
            </a:pPr>
            <a:r>
              <a:rPr lang="el" sz="2200">
                <a:solidFill>
                  <a:srgbClr val="C9DAF8"/>
                </a:solidFill>
                <a:latin typeface="Bree Serif"/>
                <a:ea typeface="Bree Serif"/>
                <a:cs typeface="Bree Serif"/>
                <a:sym typeface="Bree Serif"/>
              </a:rPr>
              <a:t>¨Occupation with Erasmus+</a:t>
            </a:r>
            <a:endParaRPr sz="2200">
              <a:solidFill>
                <a:srgbClr val="C9DAF8"/>
              </a:solidFill>
              <a:latin typeface="Bree Serif"/>
              <a:ea typeface="Bree Serif"/>
              <a:cs typeface="Bree Serif"/>
              <a:sym typeface="Bree Serif"/>
            </a:endParaRPr>
          </a:p>
          <a:p>
            <a:pPr indent="0" lvl="0" marL="0" rtl="0" algn="l">
              <a:spcBef>
                <a:spcPts val="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sp>
        <p:nvSpPr>
          <p:cNvPr id="146" name="Google Shape;146;p15"/>
          <p:cNvSpPr txBox="1"/>
          <p:nvPr>
            <p:ph type="title"/>
          </p:nvPr>
        </p:nvSpPr>
        <p:spPr>
          <a:xfrm>
            <a:off x="13099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l"/>
              <a:t>                            </a:t>
            </a:r>
            <a:r>
              <a:rPr lang="el"/>
              <a:t>Our school</a:t>
            </a:r>
            <a:endParaRPr/>
          </a:p>
        </p:txBody>
      </p:sp>
      <p:sp>
        <p:nvSpPr>
          <p:cNvPr id="147" name="Google Shape;147;p15"/>
          <p:cNvSpPr txBox="1"/>
          <p:nvPr>
            <p:ph idx="1" type="body"/>
          </p:nvPr>
        </p:nvSpPr>
        <p:spPr>
          <a:xfrm>
            <a:off x="233475" y="1307850"/>
            <a:ext cx="3346500" cy="3533100"/>
          </a:xfrm>
          <a:prstGeom prst="rect">
            <a:avLst/>
          </a:prstGeom>
        </p:spPr>
        <p:txBody>
          <a:bodyPr anchorCtr="0" anchor="t" bIns="91425" lIns="91425" spcFirstLastPara="1" rIns="91425" wrap="square" tIns="91425">
            <a:noAutofit/>
          </a:bodyPr>
          <a:lstStyle/>
          <a:p>
            <a:pPr indent="0" lvl="0" marL="0" rtl="0" algn="l">
              <a:spcBef>
                <a:spcPts val="700"/>
              </a:spcBef>
              <a:spcAft>
                <a:spcPts val="0"/>
              </a:spcAft>
              <a:buClr>
                <a:srgbClr val="000000"/>
              </a:buClr>
              <a:buSzPts val="1100"/>
              <a:buFont typeface="Arial"/>
              <a:buNone/>
            </a:pPr>
            <a:r>
              <a:rPr lang="el" sz="2000">
                <a:solidFill>
                  <a:srgbClr val="000000"/>
                </a:solidFill>
                <a:latin typeface="Arial"/>
                <a:ea typeface="Arial"/>
                <a:cs typeface="Arial"/>
                <a:sym typeface="Arial"/>
              </a:rPr>
              <a:t>  </a:t>
            </a:r>
            <a:r>
              <a:rPr lang="el" sz="2000"/>
              <a:t>Our school is consisted of:</a:t>
            </a:r>
            <a:endParaRPr sz="2000"/>
          </a:p>
          <a:p>
            <a:pPr indent="-355600" lvl="0" marL="457200" rtl="0" algn="l">
              <a:spcBef>
                <a:spcPts val="700"/>
              </a:spcBef>
              <a:spcAft>
                <a:spcPts val="0"/>
              </a:spcAft>
              <a:buClr>
                <a:srgbClr val="F1C232"/>
              </a:buClr>
              <a:buSzPts val="2000"/>
              <a:buFont typeface="Arial"/>
              <a:buAutoNum type="arabicPeriod"/>
            </a:pPr>
            <a:r>
              <a:rPr lang="el" sz="2000"/>
              <a:t>7 teaching classrooms </a:t>
            </a:r>
            <a:endParaRPr sz="2000"/>
          </a:p>
          <a:p>
            <a:pPr indent="-355600" lvl="0" marL="457200" rtl="0" algn="l">
              <a:spcBef>
                <a:spcPts val="0"/>
              </a:spcBef>
              <a:spcAft>
                <a:spcPts val="0"/>
              </a:spcAft>
              <a:buClr>
                <a:srgbClr val="F1C232"/>
              </a:buClr>
              <a:buSzPts val="2000"/>
              <a:buAutoNum type="arabicPeriod"/>
            </a:pPr>
            <a:r>
              <a:rPr lang="el" sz="2000"/>
              <a:t>The teachers’ office</a:t>
            </a:r>
            <a:endParaRPr sz="2000"/>
          </a:p>
          <a:p>
            <a:pPr indent="-355600" lvl="0" marL="457200" rtl="0" algn="l">
              <a:spcBef>
                <a:spcPts val="0"/>
              </a:spcBef>
              <a:spcAft>
                <a:spcPts val="0"/>
              </a:spcAft>
              <a:buClr>
                <a:srgbClr val="F1C232"/>
              </a:buClr>
              <a:buSzPts val="2000"/>
              <a:buAutoNum type="arabicPeriod"/>
            </a:pPr>
            <a:r>
              <a:rPr lang="el" sz="2000"/>
              <a:t>The principal’s office</a:t>
            </a:r>
            <a:endParaRPr sz="2000"/>
          </a:p>
          <a:p>
            <a:pPr indent="-355600" lvl="0" marL="457200" rtl="0" algn="l">
              <a:spcBef>
                <a:spcPts val="0"/>
              </a:spcBef>
              <a:spcAft>
                <a:spcPts val="0"/>
              </a:spcAft>
              <a:buClr>
                <a:srgbClr val="F1C232"/>
              </a:buClr>
              <a:buSzPts val="2000"/>
              <a:buFont typeface="Arial"/>
              <a:buAutoNum type="arabicPeriod"/>
            </a:pPr>
            <a:r>
              <a:rPr lang="el" sz="2000"/>
              <a:t>Our gym</a:t>
            </a:r>
            <a:endParaRPr sz="2000"/>
          </a:p>
          <a:p>
            <a:pPr indent="-355600" lvl="0" marL="457200" rtl="0" algn="l">
              <a:spcBef>
                <a:spcPts val="0"/>
              </a:spcBef>
              <a:spcAft>
                <a:spcPts val="0"/>
              </a:spcAft>
              <a:buClr>
                <a:srgbClr val="F1C232"/>
              </a:buClr>
              <a:buSzPts val="2000"/>
              <a:buFont typeface="Arial"/>
              <a:buAutoNum type="arabicPeriod"/>
            </a:pPr>
            <a:r>
              <a:rPr lang="el" sz="2000"/>
              <a:t>Our venue</a:t>
            </a:r>
            <a:endParaRPr sz="2000"/>
          </a:p>
          <a:p>
            <a:pPr indent="-355600" lvl="0" marL="457200" rtl="0" algn="l">
              <a:spcBef>
                <a:spcPts val="0"/>
              </a:spcBef>
              <a:spcAft>
                <a:spcPts val="0"/>
              </a:spcAft>
              <a:buClr>
                <a:srgbClr val="F1C232"/>
              </a:buClr>
              <a:buSzPts val="2000"/>
              <a:buFont typeface="Arial"/>
              <a:buAutoNum type="arabicPeriod"/>
            </a:pPr>
            <a:r>
              <a:rPr lang="el" sz="2000"/>
              <a:t>Our Canteen </a:t>
            </a:r>
            <a:endParaRPr sz="2000"/>
          </a:p>
          <a:p>
            <a:pPr indent="-355600" lvl="0" marL="457200" rtl="0" algn="l">
              <a:spcBef>
                <a:spcPts val="0"/>
              </a:spcBef>
              <a:spcAft>
                <a:spcPts val="0"/>
              </a:spcAft>
              <a:buClr>
                <a:srgbClr val="F1C232"/>
              </a:buClr>
              <a:buSzPts val="2000"/>
              <a:buFont typeface="Arial"/>
              <a:buAutoNum type="arabicPeriod"/>
            </a:pPr>
            <a:r>
              <a:rPr lang="el" sz="2000"/>
              <a:t>A library</a:t>
            </a:r>
            <a:endParaRPr sz="2000"/>
          </a:p>
          <a:p>
            <a:pPr indent="0" lvl="0" marL="0" rtl="0" algn="l">
              <a:spcBef>
                <a:spcPts val="0"/>
              </a:spcBef>
              <a:spcAft>
                <a:spcPts val="1600"/>
              </a:spcAft>
              <a:buNone/>
            </a:pPr>
            <a:r>
              <a:t/>
            </a:r>
            <a:endParaRPr sz="2000"/>
          </a:p>
        </p:txBody>
      </p:sp>
      <p:pic>
        <p:nvPicPr>
          <p:cNvPr id="148" name="Google Shape;148;p15"/>
          <p:cNvPicPr preferRelativeResize="0"/>
          <p:nvPr/>
        </p:nvPicPr>
        <p:blipFill rotWithShape="1">
          <a:blip r:embed="rId3">
            <a:alphaModFix/>
          </a:blip>
          <a:srcRect b="0" l="32088" r="0" t="9436"/>
          <a:stretch/>
        </p:blipFill>
        <p:spPr>
          <a:xfrm>
            <a:off x="4336950" y="1307850"/>
            <a:ext cx="3979274" cy="34737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sp>
        <p:nvSpPr>
          <p:cNvPr id="153" name="Google Shape;153;p16"/>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6"/>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55" name="Google Shape;155;p16"/>
          <p:cNvPicPr preferRelativeResize="0"/>
          <p:nvPr/>
        </p:nvPicPr>
        <p:blipFill>
          <a:blip r:embed="rId3">
            <a:alphaModFix/>
          </a:blip>
          <a:stretch>
            <a:fillRect/>
          </a:stretch>
        </p:blipFill>
        <p:spPr>
          <a:xfrm>
            <a:off x="4103500" y="1249350"/>
            <a:ext cx="4913525" cy="3790950"/>
          </a:xfrm>
          <a:prstGeom prst="rect">
            <a:avLst/>
          </a:prstGeom>
          <a:noFill/>
          <a:ln>
            <a:noFill/>
          </a:ln>
        </p:spPr>
      </p:pic>
      <p:pic>
        <p:nvPicPr>
          <p:cNvPr id="156" name="Google Shape;156;p16"/>
          <p:cNvPicPr preferRelativeResize="0"/>
          <p:nvPr/>
        </p:nvPicPr>
        <p:blipFill>
          <a:blip r:embed="rId4">
            <a:alphaModFix/>
          </a:blip>
          <a:stretch>
            <a:fillRect/>
          </a:stretch>
        </p:blipFill>
        <p:spPr>
          <a:xfrm>
            <a:off x="332500" y="212250"/>
            <a:ext cx="3714349" cy="332952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0" name="Shape 160"/>
        <p:cNvGrpSpPr/>
        <p:nvPr/>
      </p:nvGrpSpPr>
      <p:grpSpPr>
        <a:xfrm>
          <a:off x="0" y="0"/>
          <a:ext cx="0" cy="0"/>
          <a:chOff x="0" y="0"/>
          <a:chExt cx="0" cy="0"/>
        </a:xfrm>
      </p:grpSpPr>
      <p:sp>
        <p:nvSpPr>
          <p:cNvPr id="161" name="Google Shape;161;p17"/>
          <p:cNvSpPr txBox="1"/>
          <p:nvPr>
            <p:ph type="title"/>
          </p:nvPr>
        </p:nvSpPr>
        <p:spPr>
          <a:xfrm>
            <a:off x="1311650" y="110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l"/>
              <a:t>Daily Program </a:t>
            </a:r>
            <a:endParaRPr/>
          </a:p>
        </p:txBody>
      </p:sp>
      <p:sp>
        <p:nvSpPr>
          <p:cNvPr id="162" name="Google Shape;162;p17"/>
          <p:cNvSpPr txBox="1"/>
          <p:nvPr>
            <p:ph idx="1" type="body"/>
          </p:nvPr>
        </p:nvSpPr>
        <p:spPr>
          <a:xfrm>
            <a:off x="217552" y="711850"/>
            <a:ext cx="8537400" cy="6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l" sz="2000"/>
              <a:t>The bell rings at 8:15 AM. All students have to be there in order to meet and follow our schedule properly.</a:t>
            </a:r>
            <a:endParaRPr sz="2000"/>
          </a:p>
          <a:p>
            <a:pPr indent="0" lvl="0" marL="0" rtl="0" algn="l">
              <a:spcBef>
                <a:spcPts val="1600"/>
              </a:spcBef>
              <a:spcAft>
                <a:spcPts val="0"/>
              </a:spcAft>
              <a:buNone/>
            </a:pPr>
            <a:r>
              <a:rPr lang="el" sz="2000"/>
              <a:t>The classes start. Our education includes:</a:t>
            </a:r>
            <a:endParaRPr sz="2000"/>
          </a:p>
          <a:p>
            <a:pPr indent="-317500" lvl="0" marL="457200" rtl="0" algn="l">
              <a:spcBef>
                <a:spcPts val="1600"/>
              </a:spcBef>
              <a:spcAft>
                <a:spcPts val="0"/>
              </a:spcAft>
              <a:buSzPts val="1400"/>
              <a:buChar char="●"/>
            </a:pPr>
            <a:r>
              <a:rPr lang="el" sz="2000"/>
              <a:t>Ancient Greek,Greek  Literature, History, Foreign Languages (English, German, French), New Greek, Philosophy </a:t>
            </a:r>
            <a:endParaRPr sz="2000"/>
          </a:p>
          <a:p>
            <a:pPr indent="-317500" lvl="0" marL="457200" rtl="0" algn="l">
              <a:spcBef>
                <a:spcPts val="0"/>
              </a:spcBef>
              <a:spcAft>
                <a:spcPts val="0"/>
              </a:spcAft>
              <a:buSzPts val="1400"/>
              <a:buChar char="●"/>
            </a:pPr>
            <a:r>
              <a:rPr lang="el" sz="2000"/>
              <a:t>Maths (Algebra and Geometry) , Physics, Chemistry, Biology</a:t>
            </a:r>
            <a:endParaRPr sz="2000"/>
          </a:p>
          <a:p>
            <a:pPr indent="-317500" lvl="0" marL="457200" rtl="0" algn="l">
              <a:spcBef>
                <a:spcPts val="0"/>
              </a:spcBef>
              <a:spcAft>
                <a:spcPts val="0"/>
              </a:spcAft>
              <a:buSzPts val="1400"/>
              <a:buChar char="●"/>
            </a:pPr>
            <a:r>
              <a:rPr lang="el" sz="2000"/>
              <a:t>Physical Education </a:t>
            </a:r>
            <a:endParaRPr sz="2000"/>
          </a:p>
          <a:p>
            <a:pPr indent="-317500" lvl="0" marL="457200" rtl="0" algn="l">
              <a:spcBef>
                <a:spcPts val="0"/>
              </a:spcBef>
              <a:spcAft>
                <a:spcPts val="0"/>
              </a:spcAft>
              <a:buSzPts val="1400"/>
              <a:buChar char="●"/>
            </a:pPr>
            <a:r>
              <a:rPr lang="el" sz="2000"/>
              <a:t>Religion Education</a:t>
            </a:r>
            <a:endParaRPr sz="2000"/>
          </a:p>
          <a:p>
            <a:pPr indent="0" lvl="0" marL="0" rtl="0" algn="l">
              <a:spcBef>
                <a:spcPts val="1600"/>
              </a:spcBef>
              <a:spcAft>
                <a:spcPts val="0"/>
              </a:spcAft>
              <a:buNone/>
            </a:pPr>
            <a:r>
              <a:rPr lang="el" sz="2000"/>
              <a:t>The breaks </a:t>
            </a:r>
            <a:r>
              <a:rPr lang="el" sz="2000"/>
              <a:t>between our classes </a:t>
            </a:r>
            <a:r>
              <a:rPr lang="el" sz="2000"/>
              <a:t>last 5-10 minutes.</a:t>
            </a:r>
            <a:endParaRPr sz="2000"/>
          </a:p>
          <a:p>
            <a:pPr indent="0" lvl="0" marL="0" rtl="0" algn="l">
              <a:spcBef>
                <a:spcPts val="1600"/>
              </a:spcBef>
              <a:spcAft>
                <a:spcPts val="0"/>
              </a:spcAft>
              <a:buNone/>
            </a:pPr>
            <a:r>
              <a:rPr lang="el" sz="2000"/>
              <a:t>School program ends at  2:10 AM.</a:t>
            </a:r>
            <a:endParaRPr sz="1400"/>
          </a:p>
          <a:p>
            <a:pPr indent="0" lvl="0" marL="0" rtl="0" algn="l">
              <a:spcBef>
                <a:spcPts val="1600"/>
              </a:spcBef>
              <a:spcAft>
                <a:spcPts val="1600"/>
              </a:spcAft>
              <a:buNone/>
            </a:pPr>
            <a:r>
              <a:t/>
            </a:r>
            <a:endParaRPr sz="1400"/>
          </a:p>
        </p:txBody>
      </p:sp>
      <p:sp>
        <p:nvSpPr>
          <p:cNvPr id="163" name="Google Shape;163;p17"/>
          <p:cNvSpPr txBox="1"/>
          <p:nvPr/>
        </p:nvSpPr>
        <p:spPr>
          <a:xfrm>
            <a:off x="914400" y="2154844"/>
            <a:ext cx="7315200" cy="85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7"/>
          <p:cNvSpPr txBox="1"/>
          <p:nvPr/>
        </p:nvSpPr>
        <p:spPr>
          <a:xfrm>
            <a:off x="914400" y="2154844"/>
            <a:ext cx="7315200" cy="85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8" name="Shape 168"/>
        <p:cNvGrpSpPr/>
        <p:nvPr/>
      </p:nvGrpSpPr>
      <p:grpSpPr>
        <a:xfrm>
          <a:off x="0" y="0"/>
          <a:ext cx="0" cy="0"/>
          <a:chOff x="0" y="0"/>
          <a:chExt cx="0" cy="0"/>
        </a:xfrm>
      </p:grpSpPr>
      <p:sp>
        <p:nvSpPr>
          <p:cNvPr id="169" name="Google Shape;169;p18"/>
          <p:cNvSpPr txBox="1"/>
          <p:nvPr>
            <p:ph type="title"/>
          </p:nvPr>
        </p:nvSpPr>
        <p:spPr>
          <a:xfrm>
            <a:off x="1052550" y="89525"/>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l"/>
              <a:t>School organized competitions</a:t>
            </a:r>
            <a:endParaRPr/>
          </a:p>
        </p:txBody>
      </p:sp>
      <p:sp>
        <p:nvSpPr>
          <p:cNvPr id="170" name="Google Shape;170;p18"/>
          <p:cNvSpPr txBox="1"/>
          <p:nvPr>
            <p:ph idx="1" type="body"/>
          </p:nvPr>
        </p:nvSpPr>
        <p:spPr>
          <a:xfrm>
            <a:off x="2210275" y="874300"/>
            <a:ext cx="6874200" cy="41631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t/>
            </a:r>
            <a:endParaRPr sz="2000"/>
          </a:p>
          <a:p>
            <a:pPr indent="-355600" lvl="0" marL="457200" rtl="0" algn="just">
              <a:spcBef>
                <a:spcPts val="1600"/>
              </a:spcBef>
              <a:spcAft>
                <a:spcPts val="0"/>
              </a:spcAft>
              <a:buSzPts val="2000"/>
              <a:buChar char="●"/>
            </a:pPr>
            <a:r>
              <a:rPr lang="el" sz="2000"/>
              <a:t>For example during the last three years the Ancient Greek competition has </a:t>
            </a:r>
            <a:r>
              <a:rPr lang="el" sz="2000"/>
              <a:t>been</a:t>
            </a:r>
            <a:r>
              <a:rPr lang="el" sz="2000"/>
              <a:t> really successful among the schools of the Municipality of Thessaloniki.</a:t>
            </a:r>
            <a:endParaRPr sz="2000"/>
          </a:p>
          <a:p>
            <a:pPr indent="-355600" lvl="0" marL="457200" rtl="0" algn="just">
              <a:spcBef>
                <a:spcPts val="0"/>
              </a:spcBef>
              <a:spcAft>
                <a:spcPts val="0"/>
              </a:spcAft>
              <a:buSzPts val="2000"/>
              <a:buChar char="●"/>
            </a:pPr>
            <a:r>
              <a:rPr lang="el" sz="2000"/>
              <a:t>Another really interesting contest that takes place every year at our school is LOGIGAME which is a logic competition.</a:t>
            </a:r>
            <a:endParaRPr sz="2000"/>
          </a:p>
          <a:p>
            <a:pPr indent="-355600" lvl="0" marL="457200" rtl="0" algn="just">
              <a:spcBef>
                <a:spcPts val="0"/>
              </a:spcBef>
              <a:spcAft>
                <a:spcPts val="0"/>
              </a:spcAft>
              <a:buSzPts val="2000"/>
              <a:buChar char="●"/>
            </a:pPr>
            <a:r>
              <a:rPr lang="el" sz="2000"/>
              <a:t>Some years ago a social sciences contest </a:t>
            </a:r>
            <a:r>
              <a:rPr lang="el" sz="2000"/>
              <a:t>also </a:t>
            </a:r>
            <a:r>
              <a:rPr lang="el" sz="2000"/>
              <a:t>took place.</a:t>
            </a:r>
            <a:endParaRPr sz="2000"/>
          </a:p>
          <a:p>
            <a:pPr indent="-355600" lvl="0" marL="457200" rtl="0" algn="just">
              <a:spcBef>
                <a:spcPts val="0"/>
              </a:spcBef>
              <a:spcAft>
                <a:spcPts val="0"/>
              </a:spcAft>
              <a:buSzPts val="2000"/>
              <a:buChar char="●"/>
            </a:pPr>
            <a:r>
              <a:rPr lang="el" sz="2000"/>
              <a:t>This year it’s the first time that some of our classmates took the initiative to organize a photography contest among the schools of Thessaloniki.</a:t>
            </a:r>
            <a:endParaRPr sz="2000"/>
          </a:p>
        </p:txBody>
      </p:sp>
      <p:pic>
        <p:nvPicPr>
          <p:cNvPr id="171" name="Google Shape;171;p18"/>
          <p:cNvPicPr preferRelativeResize="0"/>
          <p:nvPr/>
        </p:nvPicPr>
        <p:blipFill>
          <a:blip r:embed="rId3">
            <a:alphaModFix/>
          </a:blip>
          <a:stretch>
            <a:fillRect/>
          </a:stretch>
        </p:blipFill>
        <p:spPr>
          <a:xfrm>
            <a:off x="203124" y="1616650"/>
            <a:ext cx="1945775" cy="2730924"/>
          </a:xfrm>
          <a:prstGeom prst="rect">
            <a:avLst/>
          </a:prstGeom>
          <a:noFill/>
          <a:ln>
            <a:noFill/>
          </a:ln>
        </p:spPr>
      </p:pic>
      <p:sp>
        <p:nvSpPr>
          <p:cNvPr id="172" name="Google Shape;172;p18"/>
          <p:cNvSpPr txBox="1"/>
          <p:nvPr/>
        </p:nvSpPr>
        <p:spPr>
          <a:xfrm>
            <a:off x="1052550" y="528125"/>
            <a:ext cx="7435800" cy="4755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1600"/>
              </a:spcAft>
              <a:buNone/>
            </a:pPr>
            <a:r>
              <a:rPr lang="el" sz="2000">
                <a:solidFill>
                  <a:schemeClr val="lt1"/>
                </a:solidFill>
                <a:latin typeface="Lato"/>
                <a:ea typeface="Lato"/>
                <a:cs typeface="Lato"/>
                <a:sym typeface="Lato"/>
              </a:rPr>
              <a:t>Throughout the years our school has played a significant role when it comes to organizing events and contests.  </a:t>
            </a:r>
            <a:endParaRPr>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6" name="Shape 176"/>
        <p:cNvGrpSpPr/>
        <p:nvPr/>
      </p:nvGrpSpPr>
      <p:grpSpPr>
        <a:xfrm>
          <a:off x="0" y="0"/>
          <a:ext cx="0" cy="0"/>
          <a:chOff x="0" y="0"/>
          <a:chExt cx="0" cy="0"/>
        </a:xfrm>
      </p:grpSpPr>
      <p:pic>
        <p:nvPicPr>
          <p:cNvPr id="177" name="Google Shape;177;p19"/>
          <p:cNvPicPr preferRelativeResize="0"/>
          <p:nvPr/>
        </p:nvPicPr>
        <p:blipFill>
          <a:blip r:embed="rId3">
            <a:alphaModFix/>
          </a:blip>
          <a:stretch>
            <a:fillRect/>
          </a:stretch>
        </p:blipFill>
        <p:spPr>
          <a:xfrm>
            <a:off x="6516125" y="3033999"/>
            <a:ext cx="2627875" cy="2109500"/>
          </a:xfrm>
          <a:prstGeom prst="rect">
            <a:avLst/>
          </a:prstGeom>
          <a:noFill/>
          <a:ln>
            <a:noFill/>
          </a:ln>
        </p:spPr>
      </p:pic>
      <p:sp>
        <p:nvSpPr>
          <p:cNvPr id="178" name="Google Shape;178;p19"/>
          <p:cNvSpPr txBox="1"/>
          <p:nvPr>
            <p:ph type="title"/>
          </p:nvPr>
        </p:nvSpPr>
        <p:spPr>
          <a:xfrm>
            <a:off x="1283400" y="75375"/>
            <a:ext cx="7038900" cy="490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l"/>
              <a:t>Events</a:t>
            </a:r>
            <a:endParaRPr/>
          </a:p>
        </p:txBody>
      </p:sp>
      <p:sp>
        <p:nvSpPr>
          <p:cNvPr id="179" name="Google Shape;179;p19"/>
          <p:cNvSpPr txBox="1"/>
          <p:nvPr>
            <p:ph idx="1" type="body"/>
          </p:nvPr>
        </p:nvSpPr>
        <p:spPr>
          <a:xfrm>
            <a:off x="518200" y="588150"/>
            <a:ext cx="7111200" cy="3967200"/>
          </a:xfrm>
          <a:prstGeom prst="rect">
            <a:avLst/>
          </a:prstGeom>
        </p:spPr>
        <p:txBody>
          <a:bodyPr anchorCtr="0" anchor="t" bIns="91425" lIns="91425" spcFirstLastPara="1" rIns="91425" wrap="square" tIns="91425">
            <a:noAutofit/>
          </a:bodyPr>
          <a:lstStyle/>
          <a:p>
            <a:pPr indent="-349250" lvl="0" marL="457200" rtl="0" algn="just">
              <a:spcBef>
                <a:spcPts val="0"/>
              </a:spcBef>
              <a:spcAft>
                <a:spcPts val="0"/>
              </a:spcAft>
              <a:buSzPts val="1900"/>
              <a:buChar char="●"/>
            </a:pPr>
            <a:r>
              <a:rPr lang="el" sz="1900"/>
              <a:t>Every year at the Panhellenic Day of Sports our school organizes sport matches between its 6 classes in order to promote the good sportsmanship.</a:t>
            </a:r>
            <a:br>
              <a:rPr lang="el" sz="1900"/>
            </a:br>
            <a:endParaRPr sz="1900"/>
          </a:p>
          <a:p>
            <a:pPr indent="-349250" lvl="0" marL="457200" rtl="0" algn="just">
              <a:spcBef>
                <a:spcPts val="0"/>
              </a:spcBef>
              <a:spcAft>
                <a:spcPts val="0"/>
              </a:spcAft>
              <a:buSzPts val="1900"/>
              <a:buChar char="●"/>
            </a:pPr>
            <a:r>
              <a:rPr lang="el" sz="1900"/>
              <a:t>Of course we cannot forget events which are associated with Erasmus+. There are parties in order to welcome our guests and show them our beautiful city and culture.</a:t>
            </a:r>
            <a:br>
              <a:rPr lang="el" sz="1900"/>
            </a:br>
            <a:endParaRPr sz="1900"/>
          </a:p>
          <a:p>
            <a:pPr indent="-349250" lvl="0" marL="457200" rtl="0" algn="just">
              <a:spcBef>
                <a:spcPts val="0"/>
              </a:spcBef>
              <a:spcAft>
                <a:spcPts val="0"/>
              </a:spcAft>
              <a:buSzPts val="1900"/>
              <a:buChar char="●"/>
            </a:pPr>
            <a:r>
              <a:rPr lang="el" sz="1900"/>
              <a:t>Our school has also been organizing a Theology Conference for the past 5 years for every greek school around the country.</a:t>
            </a:r>
            <a:endParaRPr sz="1900"/>
          </a:p>
          <a:p>
            <a:pPr indent="0" lvl="0" marL="457200" rtl="0" algn="just">
              <a:spcBef>
                <a:spcPts val="1600"/>
              </a:spcBef>
              <a:spcAft>
                <a:spcPts val="1600"/>
              </a:spcAft>
              <a:buNone/>
            </a:pPr>
            <a:r>
              <a:t/>
            </a:r>
            <a:endParaRPr sz="2000"/>
          </a:p>
        </p:txBody>
      </p:sp>
      <p:sp>
        <p:nvSpPr>
          <p:cNvPr id="180" name="Google Shape;180;p19"/>
          <p:cNvSpPr txBox="1"/>
          <p:nvPr/>
        </p:nvSpPr>
        <p:spPr>
          <a:xfrm>
            <a:off x="914400" y="2154844"/>
            <a:ext cx="7315200" cy="85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l"/>
              <a:t>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4" name="Shape 184"/>
        <p:cNvGrpSpPr/>
        <p:nvPr/>
      </p:nvGrpSpPr>
      <p:grpSpPr>
        <a:xfrm>
          <a:off x="0" y="0"/>
          <a:ext cx="0" cy="0"/>
          <a:chOff x="0" y="0"/>
          <a:chExt cx="0" cy="0"/>
        </a:xfrm>
      </p:grpSpPr>
      <p:sp>
        <p:nvSpPr>
          <p:cNvPr id="185" name="Google Shape;185;p20"/>
          <p:cNvSpPr txBox="1"/>
          <p:nvPr>
            <p:ph type="title"/>
          </p:nvPr>
        </p:nvSpPr>
        <p:spPr>
          <a:xfrm>
            <a:off x="1297550" y="160275"/>
            <a:ext cx="7038900" cy="490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l"/>
              <a:t>Events</a:t>
            </a:r>
            <a:endParaRPr/>
          </a:p>
        </p:txBody>
      </p:sp>
      <p:sp>
        <p:nvSpPr>
          <p:cNvPr id="186" name="Google Shape;186;p20"/>
          <p:cNvSpPr txBox="1"/>
          <p:nvPr>
            <p:ph idx="1" type="body"/>
          </p:nvPr>
        </p:nvSpPr>
        <p:spPr>
          <a:xfrm>
            <a:off x="1419650" y="826750"/>
            <a:ext cx="7221000" cy="3390000"/>
          </a:xfrm>
          <a:prstGeom prst="rect">
            <a:avLst/>
          </a:prstGeom>
        </p:spPr>
        <p:txBody>
          <a:bodyPr anchorCtr="0" anchor="t" bIns="91425" lIns="91425" spcFirstLastPara="1" rIns="91425" wrap="square" tIns="91425">
            <a:noAutofit/>
          </a:bodyPr>
          <a:lstStyle/>
          <a:p>
            <a:pPr indent="-355600" lvl="0" marL="457200" rtl="0" algn="just">
              <a:spcBef>
                <a:spcPts val="0"/>
              </a:spcBef>
              <a:spcAft>
                <a:spcPts val="0"/>
              </a:spcAft>
              <a:buSzPts val="2000"/>
              <a:buChar char="●"/>
            </a:pPr>
            <a:r>
              <a:rPr lang="el" sz="2000"/>
              <a:t>We take part in other conferences and contests about science, including the biggest technology contest around the world called “F1 in schools”.</a:t>
            </a:r>
            <a:br>
              <a:rPr lang="el" sz="2000"/>
            </a:br>
            <a:endParaRPr sz="2000"/>
          </a:p>
          <a:p>
            <a:pPr indent="-355600" lvl="0" marL="457200" rtl="0" algn="just">
              <a:spcBef>
                <a:spcPts val="0"/>
              </a:spcBef>
              <a:spcAft>
                <a:spcPts val="0"/>
              </a:spcAft>
              <a:buSzPts val="2000"/>
              <a:buChar char="●"/>
            </a:pPr>
            <a:r>
              <a:rPr lang="el" sz="2000"/>
              <a:t>Last but not least, we organize some parties in order to celebrate  the end of high school for our graduates in the end of each school year.</a:t>
            </a:r>
            <a:endParaRPr sz="2000"/>
          </a:p>
          <a:p>
            <a:pPr indent="0" lvl="0" marL="457200" rtl="0" algn="just">
              <a:spcBef>
                <a:spcPts val="1600"/>
              </a:spcBef>
              <a:spcAft>
                <a:spcPts val="1600"/>
              </a:spcAft>
              <a:buNone/>
            </a:pPr>
            <a:r>
              <a:t/>
            </a:r>
            <a:endParaRPr/>
          </a:p>
        </p:txBody>
      </p:sp>
      <p:sp>
        <p:nvSpPr>
          <p:cNvPr id="187" name="Google Shape;187;p20"/>
          <p:cNvSpPr txBox="1"/>
          <p:nvPr/>
        </p:nvSpPr>
        <p:spPr>
          <a:xfrm>
            <a:off x="914400" y="2154844"/>
            <a:ext cx="7315200" cy="85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l"/>
              <a:t> </a:t>
            </a:r>
            <a:endParaRPr/>
          </a:p>
        </p:txBody>
      </p:sp>
      <p:pic>
        <p:nvPicPr>
          <p:cNvPr id="188" name="Google Shape;188;p20"/>
          <p:cNvPicPr preferRelativeResize="0"/>
          <p:nvPr/>
        </p:nvPicPr>
        <p:blipFill>
          <a:blip r:embed="rId3">
            <a:alphaModFix/>
          </a:blip>
          <a:stretch>
            <a:fillRect/>
          </a:stretch>
        </p:blipFill>
        <p:spPr>
          <a:xfrm>
            <a:off x="0" y="2946700"/>
            <a:ext cx="2440875" cy="21968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2" name="Shape 192"/>
        <p:cNvGrpSpPr/>
        <p:nvPr/>
      </p:nvGrpSpPr>
      <p:grpSpPr>
        <a:xfrm>
          <a:off x="0" y="0"/>
          <a:ext cx="0" cy="0"/>
          <a:chOff x="0" y="0"/>
          <a:chExt cx="0" cy="0"/>
        </a:xfrm>
      </p:grpSpPr>
      <p:sp>
        <p:nvSpPr>
          <p:cNvPr id="193" name="Google Shape;193;p21"/>
          <p:cNvSpPr txBox="1"/>
          <p:nvPr>
            <p:ph type="title"/>
          </p:nvPr>
        </p:nvSpPr>
        <p:spPr>
          <a:xfrm>
            <a:off x="894225" y="89525"/>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l"/>
              <a:t>An innovative project with perspective...</a:t>
            </a:r>
            <a:endParaRPr/>
          </a:p>
        </p:txBody>
      </p:sp>
      <p:sp>
        <p:nvSpPr>
          <p:cNvPr id="194" name="Google Shape;194;p21"/>
          <p:cNvSpPr txBox="1"/>
          <p:nvPr>
            <p:ph idx="1" type="body"/>
          </p:nvPr>
        </p:nvSpPr>
        <p:spPr>
          <a:xfrm>
            <a:off x="454400" y="1350300"/>
            <a:ext cx="4802400" cy="2911200"/>
          </a:xfrm>
          <a:prstGeom prst="rect">
            <a:avLst/>
          </a:prstGeom>
        </p:spPr>
        <p:txBody>
          <a:bodyPr anchorCtr="0" anchor="t" bIns="91425" lIns="91425" spcFirstLastPara="1" rIns="91425" wrap="square" tIns="91425">
            <a:noAutofit/>
          </a:bodyPr>
          <a:lstStyle/>
          <a:p>
            <a:pPr indent="0" lvl="0" marL="0" rtl="0" algn="just">
              <a:spcBef>
                <a:spcPts val="0"/>
              </a:spcBef>
              <a:spcAft>
                <a:spcPts val="1600"/>
              </a:spcAft>
              <a:buNone/>
            </a:pPr>
            <a:r>
              <a:rPr lang="el" sz="2000"/>
              <a:t>This year we are trying to function on a new model of school administration. We call this project “Community of Democracy and Responsibility”. This name practically means that both students and teachers have the biggest equality possible as for the decisions that have to do with issues which pertain to school. </a:t>
            </a:r>
            <a:br>
              <a:rPr lang="el" sz="2000"/>
            </a:br>
            <a:endParaRPr sz="2000"/>
          </a:p>
        </p:txBody>
      </p:sp>
      <p:pic>
        <p:nvPicPr>
          <p:cNvPr id="195" name="Google Shape;195;p21"/>
          <p:cNvPicPr preferRelativeResize="0"/>
          <p:nvPr/>
        </p:nvPicPr>
        <p:blipFill>
          <a:blip r:embed="rId3">
            <a:alphaModFix/>
          </a:blip>
          <a:stretch>
            <a:fillRect/>
          </a:stretch>
        </p:blipFill>
        <p:spPr>
          <a:xfrm>
            <a:off x="6213850" y="1791559"/>
            <a:ext cx="1777975" cy="23682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