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22.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Masters/slideMaster2.xml" ContentType="application/vnd.openxmlformats-officedocument.presentationml.slideMaster+xml"/>
  <Override PartName="/ppt/slides/slide5.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2">
  <p:sldMasterIdLst>
    <p:sldMasterId id="2147483672" r:id="rId1"/>
    <p:sldMasterId id="2147483696" r:id="rId2"/>
  </p:sldMasterIdLst>
  <p:notesMasterIdLst>
    <p:notesMasterId r:id="rId14"/>
  </p:notesMasterIdLst>
  <p:sldIdLst>
    <p:sldId id="263" r:id="rId3"/>
    <p:sldId id="265" r:id="rId4"/>
    <p:sldId id="267" r:id="rId5"/>
    <p:sldId id="268" r:id="rId6"/>
    <p:sldId id="256" r:id="rId7"/>
    <p:sldId id="257" r:id="rId8"/>
    <p:sldId id="260" r:id="rId9"/>
    <p:sldId id="258" r:id="rId10"/>
    <p:sldId id="261" r:id="rId11"/>
    <p:sldId id="264" r:id="rId12"/>
    <p:sldId id="269" r:id="rId13"/>
  </p:sldIdLst>
  <p:sldSz cx="9144000" cy="6858000" type="screen4x3"/>
  <p:notesSz cx="6858000" cy="9144000"/>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20"/>
    <p:restoredTop sz="94660"/>
  </p:normalViewPr>
  <p:slideViewPr>
    <p:cSldViewPr>
      <p:cViewPr varScale="1">
        <p:scale>
          <a:sx n="86" d="100"/>
          <a:sy n="86" d="100"/>
        </p:scale>
        <p:origin x="-1494" y="-90"/>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tableStyles" Target="tableStyles.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presProps" Target="presProps.xml"/><Relationship Id="rId10" Type="http://schemas.openxmlformats.org/officeDocument/2006/relationships/slide" Target="slides/slide8.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 Θέση κεφαλίδας"/>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l-GR"/>
          </a:p>
        </p:txBody>
      </p:sp>
      <p:sp>
        <p:nvSpPr>
          <p:cNvPr id="3" name="2 - Θέση ημερομηνίας"/>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3537878-5668-4FDA-994C-E53DA8747278}" type="datetimeFigureOut">
              <a:rPr lang="el-GR" smtClean="0"/>
              <a:pPr/>
              <a:t>28/3/2019</a:t>
            </a:fld>
            <a:endParaRPr lang="el-GR"/>
          </a:p>
        </p:txBody>
      </p:sp>
      <p:sp>
        <p:nvSpPr>
          <p:cNvPr id="4" name="3 - Θέση εικόνας διαφάνειας"/>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l-GR"/>
          </a:p>
        </p:txBody>
      </p:sp>
      <p:sp>
        <p:nvSpPr>
          <p:cNvPr id="5" name="4 - Θέση σημειώσεων"/>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6" name="5 - Θέση υποσέλιδου"/>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l-GR"/>
          </a:p>
        </p:txBody>
      </p:sp>
      <p:sp>
        <p:nvSpPr>
          <p:cNvPr id="7" name="6 - Θέση αριθμού διαφάνειας"/>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2C9E52D-1702-4F84-984C-C31C228D0E89}" type="slidenum">
              <a:rPr lang="el-GR" smtClean="0"/>
              <a:pPr/>
              <a:t>‹#›</a:t>
            </a:fld>
            <a:endParaRPr lang="el-GR"/>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endParaRPr lang="el-GR" dirty="0"/>
          </a:p>
        </p:txBody>
      </p:sp>
      <p:sp>
        <p:nvSpPr>
          <p:cNvPr id="4" name="3 - Θέση αριθμού διαφάνειας"/>
          <p:cNvSpPr>
            <a:spLocks noGrp="1"/>
          </p:cNvSpPr>
          <p:nvPr>
            <p:ph type="sldNum" sz="quarter" idx="10"/>
          </p:nvPr>
        </p:nvSpPr>
        <p:spPr/>
        <p:txBody>
          <a:bodyPr/>
          <a:lstStyle/>
          <a:p>
            <a:fld id="{52C9E52D-1702-4F84-984C-C31C228D0E89}" type="slidenum">
              <a:rPr lang="el-GR" smtClean="0"/>
              <a:pPr/>
              <a:t>1</a:t>
            </a:fld>
            <a:endParaRPr lang="el-G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Διαφάνεια τίτλου">
    <p:spTree>
      <p:nvGrpSpPr>
        <p:cNvPr id="1" name=""/>
        <p:cNvGrpSpPr/>
        <p:nvPr/>
      </p:nvGrpSpPr>
      <p:grpSpPr>
        <a:xfrm>
          <a:off x="0" y="0"/>
          <a:ext cx="0" cy="0"/>
          <a:chOff x="0" y="0"/>
          <a:chExt cx="0" cy="0"/>
        </a:xfrm>
      </p:grpSpPr>
      <p:sp>
        <p:nvSpPr>
          <p:cNvPr id="23" name="22 - Ορθογώνιο"/>
          <p:cNvSpPr/>
          <p:nvPr/>
        </p:nvSpPr>
        <p:spPr>
          <a:xfrm flipV="1">
            <a:off x="5410182" y="3810000"/>
            <a:ext cx="3733819" cy="9108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4" name="23 - Ορθογώνιο"/>
          <p:cNvSpPr/>
          <p:nvPr/>
        </p:nvSpPr>
        <p:spPr>
          <a:xfrm flipV="1">
            <a:off x="5410200" y="3897010"/>
            <a:ext cx="3733801" cy="192024"/>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5" name="24 - Ορθογώνιο"/>
          <p:cNvSpPr/>
          <p:nvPr/>
        </p:nvSpPr>
        <p:spPr>
          <a:xfrm flipV="1">
            <a:off x="5410200" y="4115167"/>
            <a:ext cx="3733801" cy="9144"/>
          </a:xfrm>
          <a:prstGeom prst="rect">
            <a:avLst/>
          </a:prstGeom>
          <a:solidFill>
            <a:schemeClr val="accent2">
              <a:alpha val="65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6" name="25 - Ορθογώνιο"/>
          <p:cNvSpPr/>
          <p:nvPr/>
        </p:nvSpPr>
        <p:spPr>
          <a:xfrm flipV="1">
            <a:off x="5410200" y="4164403"/>
            <a:ext cx="1965960" cy="18288"/>
          </a:xfrm>
          <a:prstGeom prst="rect">
            <a:avLst/>
          </a:prstGeom>
          <a:solidFill>
            <a:schemeClr val="accent2">
              <a:alpha val="6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7" name="26 - Ορθογώνιο"/>
          <p:cNvSpPr/>
          <p:nvPr/>
        </p:nvSpPr>
        <p:spPr>
          <a:xfrm flipV="1">
            <a:off x="5410200" y="4199572"/>
            <a:ext cx="1965960" cy="9144"/>
          </a:xfrm>
          <a:prstGeom prst="rect">
            <a:avLst/>
          </a:prstGeom>
          <a:solidFill>
            <a:schemeClr val="accent2">
              <a:alpha val="65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0" name="29 - Στρογγυλεμένο ορθογώνιο"/>
          <p:cNvSpPr/>
          <p:nvPr/>
        </p:nvSpPr>
        <p:spPr bwMode="white">
          <a:xfrm>
            <a:off x="5410200" y="3962400"/>
            <a:ext cx="3063240" cy="27432"/>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1" name="30 - Στρογγυλεμένο ορθογώνιο"/>
          <p:cNvSpPr/>
          <p:nvPr/>
        </p:nvSpPr>
        <p:spPr bwMode="white">
          <a:xfrm>
            <a:off x="7376507" y="4060983"/>
            <a:ext cx="1600200" cy="36576"/>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7" name="6 - Ορθογώνιο"/>
          <p:cNvSpPr/>
          <p:nvPr/>
        </p:nvSpPr>
        <p:spPr>
          <a:xfrm>
            <a:off x="1" y="3649662"/>
            <a:ext cx="9144000" cy="244170"/>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9 - Ορθογώνιο"/>
          <p:cNvSpPr/>
          <p:nvPr/>
        </p:nvSpPr>
        <p:spPr>
          <a:xfrm>
            <a:off x="0" y="3675527"/>
            <a:ext cx="9144001" cy="14067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10 - Ορθογώνιο"/>
          <p:cNvSpPr/>
          <p:nvPr/>
        </p:nvSpPr>
        <p:spPr>
          <a:xfrm flipV="1">
            <a:off x="6414051" y="3643090"/>
            <a:ext cx="2729950" cy="248432"/>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9" name="18 - Ορθογώνιο"/>
          <p:cNvSpPr/>
          <p:nvPr/>
        </p:nvSpPr>
        <p:spPr>
          <a:xfrm>
            <a:off x="0" y="0"/>
            <a:ext cx="9144000" cy="3701700"/>
          </a:xfrm>
          <a:prstGeom prst="rect">
            <a:avLst/>
          </a:prstGeom>
          <a:solidFill>
            <a:schemeClr val="tx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7 - Τίτλος"/>
          <p:cNvSpPr>
            <a:spLocks noGrp="1"/>
          </p:cNvSpPr>
          <p:nvPr>
            <p:ph type="ctrTitle"/>
          </p:nvPr>
        </p:nvSpPr>
        <p:spPr>
          <a:xfrm>
            <a:off x="457200" y="2401887"/>
            <a:ext cx="8458200" cy="1470025"/>
          </a:xfrm>
        </p:spPr>
        <p:txBody>
          <a:bodyPr anchor="b"/>
          <a:lstStyle>
            <a:lvl1pPr>
              <a:defRPr sz="4400">
                <a:solidFill>
                  <a:schemeClr val="bg1"/>
                </a:solidFill>
              </a:defRPr>
            </a:lvl1pPr>
          </a:lstStyle>
          <a:p>
            <a:r>
              <a:rPr kumimoji="0" lang="el-GR" smtClean="0"/>
              <a:t>Kλικ για επεξεργασία του τίτλου</a:t>
            </a:r>
            <a:endParaRPr kumimoji="0" lang="en-US"/>
          </a:p>
        </p:txBody>
      </p:sp>
      <p:sp>
        <p:nvSpPr>
          <p:cNvPr id="9" name="8 - Υπότιτλος"/>
          <p:cNvSpPr>
            <a:spLocks noGrp="1"/>
          </p:cNvSpPr>
          <p:nvPr>
            <p:ph type="subTitle" idx="1"/>
          </p:nvPr>
        </p:nvSpPr>
        <p:spPr>
          <a:xfrm>
            <a:off x="457200" y="3899938"/>
            <a:ext cx="4953000" cy="1752600"/>
          </a:xfrm>
        </p:spPr>
        <p:txBody>
          <a:bodyPr/>
          <a:lstStyle>
            <a:lvl1pPr marL="64008" indent="0" algn="l">
              <a:buNone/>
              <a:defRPr sz="240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l-GR" smtClean="0"/>
              <a:t>Κάντε κλικ για να επεξεργαστείτε τον υπότιτλο του υποδείγματος</a:t>
            </a:r>
            <a:endParaRPr kumimoji="0" lang="en-US"/>
          </a:p>
        </p:txBody>
      </p:sp>
      <p:sp>
        <p:nvSpPr>
          <p:cNvPr id="28" name="27 - Θέση ημερομηνίας"/>
          <p:cNvSpPr>
            <a:spLocks noGrp="1"/>
          </p:cNvSpPr>
          <p:nvPr>
            <p:ph type="dt" sz="half" idx="10"/>
          </p:nvPr>
        </p:nvSpPr>
        <p:spPr>
          <a:xfrm>
            <a:off x="6705600" y="4206240"/>
            <a:ext cx="960120" cy="457200"/>
          </a:xfrm>
        </p:spPr>
        <p:txBody>
          <a:bodyPr/>
          <a:lstStyle/>
          <a:p>
            <a:fld id="{5DE48B87-FDE1-412D-AFBB-A92EE197B203}" type="datetimeFigureOut">
              <a:rPr lang="el-GR" smtClean="0"/>
              <a:pPr/>
              <a:t>28/3/2019</a:t>
            </a:fld>
            <a:endParaRPr lang="el-GR"/>
          </a:p>
        </p:txBody>
      </p:sp>
      <p:sp>
        <p:nvSpPr>
          <p:cNvPr id="17" name="16 - Θέση υποσέλιδου"/>
          <p:cNvSpPr>
            <a:spLocks noGrp="1"/>
          </p:cNvSpPr>
          <p:nvPr>
            <p:ph type="ftr" sz="quarter" idx="11"/>
          </p:nvPr>
        </p:nvSpPr>
        <p:spPr>
          <a:xfrm>
            <a:off x="5410200" y="4205288"/>
            <a:ext cx="1295400" cy="457200"/>
          </a:xfrm>
        </p:spPr>
        <p:txBody>
          <a:bodyPr/>
          <a:lstStyle/>
          <a:p>
            <a:endParaRPr lang="el-GR"/>
          </a:p>
        </p:txBody>
      </p:sp>
      <p:sp>
        <p:nvSpPr>
          <p:cNvPr id="29" name="28 - Θέση αριθμού διαφάνειας"/>
          <p:cNvSpPr>
            <a:spLocks noGrp="1"/>
          </p:cNvSpPr>
          <p:nvPr>
            <p:ph type="sldNum" sz="quarter" idx="12"/>
          </p:nvPr>
        </p:nvSpPr>
        <p:spPr>
          <a:xfrm>
            <a:off x="8320088" y="1136"/>
            <a:ext cx="747712" cy="365760"/>
          </a:xfrm>
        </p:spPr>
        <p:txBody>
          <a:bodyPr/>
          <a:lstStyle>
            <a:lvl1pPr algn="r">
              <a:defRPr sz="1800">
                <a:solidFill>
                  <a:schemeClr val="bg1"/>
                </a:solidFill>
              </a:defRPr>
            </a:lvl1pPr>
          </a:lstStyle>
          <a:p>
            <a:fld id="{E215274C-B497-4E5A-8B51-AF13EC95F46A}" type="slidenum">
              <a:rPr lang="el-GR" smtClean="0"/>
              <a:pPr/>
              <a:t>‹#›</a:t>
            </a:fld>
            <a:endParaRPr lang="el-GR"/>
          </a:p>
        </p:txBody>
      </p:sp>
    </p:spTree>
  </p:cSld>
  <p:clrMapOvr>
    <a:masterClrMapping/>
  </p:clrMapOvr>
  <p:transition advTm="12000">
    <p:randomBar dir="vert"/>
  </p:transition>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kumimoji="0" lang="el-GR" smtClean="0"/>
              <a:t>Kλικ για επεξεργασία του τίτλου</a:t>
            </a:r>
            <a:endParaRPr kumimoji="0" lang="en-US"/>
          </a:p>
        </p:txBody>
      </p:sp>
      <p:sp>
        <p:nvSpPr>
          <p:cNvPr id="3" name="2 - Θέση κατακόρυφου κειμένου"/>
          <p:cNvSpPr>
            <a:spLocks noGrp="1"/>
          </p:cNvSpPr>
          <p:nvPr>
            <p:ph type="body" orient="vert" idx="1"/>
          </p:nvPr>
        </p:nvSpPr>
        <p:spPr/>
        <p:txBody>
          <a:bodyPr vert="eaVert"/>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4" name="3 - Θέση ημερομηνίας"/>
          <p:cNvSpPr>
            <a:spLocks noGrp="1"/>
          </p:cNvSpPr>
          <p:nvPr>
            <p:ph type="dt" sz="half" idx="10"/>
          </p:nvPr>
        </p:nvSpPr>
        <p:spPr/>
        <p:txBody>
          <a:bodyPr/>
          <a:lstStyle/>
          <a:p>
            <a:fld id="{5DE48B87-FDE1-412D-AFBB-A92EE197B203}" type="datetimeFigureOut">
              <a:rPr lang="el-GR" smtClean="0"/>
              <a:pPr/>
              <a:t>28/3/2019</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E215274C-B497-4E5A-8B51-AF13EC95F46A}" type="slidenum">
              <a:rPr lang="el-GR" smtClean="0"/>
              <a:pPr/>
              <a:t>‹#›</a:t>
            </a:fld>
            <a:endParaRPr lang="el-GR"/>
          </a:p>
        </p:txBody>
      </p:sp>
    </p:spTree>
  </p:cSld>
  <p:clrMapOvr>
    <a:masterClrMapping/>
  </p:clrMapOvr>
  <p:transition advTm="12000">
    <p:randomBar dir="vert"/>
  </p:transition>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1 - Κατακόρυφος τίτλος"/>
          <p:cNvSpPr>
            <a:spLocks noGrp="1"/>
          </p:cNvSpPr>
          <p:nvPr>
            <p:ph type="title" orient="vert"/>
          </p:nvPr>
        </p:nvSpPr>
        <p:spPr>
          <a:xfrm>
            <a:off x="6781800" y="1143000"/>
            <a:ext cx="1905000" cy="5486400"/>
          </a:xfrm>
        </p:spPr>
        <p:txBody>
          <a:bodyPr vert="eaVert"/>
          <a:lstStyle/>
          <a:p>
            <a:r>
              <a:rPr kumimoji="0" lang="el-GR" smtClean="0"/>
              <a:t>Kλικ για επεξεργασία του τίτλου</a:t>
            </a:r>
            <a:endParaRPr kumimoji="0" lang="en-US"/>
          </a:p>
        </p:txBody>
      </p:sp>
      <p:sp>
        <p:nvSpPr>
          <p:cNvPr id="3" name="2 - Θέση κατακόρυφου κειμένου"/>
          <p:cNvSpPr>
            <a:spLocks noGrp="1"/>
          </p:cNvSpPr>
          <p:nvPr>
            <p:ph type="body" orient="vert" idx="1"/>
          </p:nvPr>
        </p:nvSpPr>
        <p:spPr>
          <a:xfrm>
            <a:off x="457200" y="1143000"/>
            <a:ext cx="6248400" cy="5486400"/>
          </a:xfrm>
        </p:spPr>
        <p:txBody>
          <a:bodyPr vert="eaVert"/>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4" name="3 - Θέση ημερομηνίας"/>
          <p:cNvSpPr>
            <a:spLocks noGrp="1"/>
          </p:cNvSpPr>
          <p:nvPr>
            <p:ph type="dt" sz="half" idx="10"/>
          </p:nvPr>
        </p:nvSpPr>
        <p:spPr/>
        <p:txBody>
          <a:bodyPr/>
          <a:lstStyle/>
          <a:p>
            <a:fld id="{5DE48B87-FDE1-412D-AFBB-A92EE197B203}" type="datetimeFigureOut">
              <a:rPr lang="el-GR" smtClean="0"/>
              <a:pPr/>
              <a:t>28/3/2019</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E215274C-B497-4E5A-8B51-AF13EC95F46A}" type="slidenum">
              <a:rPr lang="el-GR" smtClean="0"/>
              <a:pPr/>
              <a:t>‹#›</a:t>
            </a:fld>
            <a:endParaRPr lang="el-GR"/>
          </a:p>
        </p:txBody>
      </p:sp>
    </p:spTree>
  </p:cSld>
  <p:clrMapOvr>
    <a:masterClrMapping/>
  </p:clrMapOvr>
  <p:transition advTm="12000">
    <p:randomBar dir="vert"/>
  </p:transition>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1 - Τίτλος"/>
          <p:cNvSpPr>
            <a:spLocks noGrp="1"/>
          </p:cNvSpPr>
          <p:nvPr>
            <p:ph type="ctrTitle"/>
          </p:nvPr>
        </p:nvSpPr>
        <p:spPr>
          <a:xfrm>
            <a:off x="685800" y="2130425"/>
            <a:ext cx="7772400" cy="1470025"/>
          </a:xfrm>
        </p:spPr>
        <p:txBody>
          <a:bodyPr/>
          <a:lstStyle/>
          <a:p>
            <a:r>
              <a:rPr lang="el-GR" smtClean="0"/>
              <a:t>Kλικ για επεξεργασία του τίτλου</a:t>
            </a:r>
            <a:endParaRPr lang="el-GR"/>
          </a:p>
        </p:txBody>
      </p:sp>
      <p:sp>
        <p:nvSpPr>
          <p:cNvPr id="3" name="2 - Υπότιτλος"/>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smtClean="0"/>
              <a:t>Κάντε κλικ για να επεξεργαστείτε τον υπότιτλο του υποδείγματος</a:t>
            </a:r>
            <a:endParaRPr lang="el-GR"/>
          </a:p>
        </p:txBody>
      </p:sp>
      <p:sp>
        <p:nvSpPr>
          <p:cNvPr id="4" name="3 - Θέση ημερομηνίας"/>
          <p:cNvSpPr>
            <a:spLocks noGrp="1"/>
          </p:cNvSpPr>
          <p:nvPr>
            <p:ph type="dt" sz="half" idx="10"/>
          </p:nvPr>
        </p:nvSpPr>
        <p:spPr/>
        <p:txBody>
          <a:bodyPr/>
          <a:lstStyle/>
          <a:p>
            <a:fld id="{5DE48B87-FDE1-412D-AFBB-A92EE197B203}" type="datetimeFigureOut">
              <a:rPr lang="el-GR" smtClean="0"/>
              <a:pPr/>
              <a:t>28/3/2019</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E215274C-B497-4E5A-8B51-AF13EC95F46A}" type="slidenum">
              <a:rPr lang="el-GR" smtClean="0"/>
              <a:pPr/>
              <a:t>‹#›</a:t>
            </a:fld>
            <a:endParaRPr lang="el-GR"/>
          </a:p>
        </p:txBody>
      </p:sp>
    </p:spTree>
  </p:cSld>
  <p:clrMapOvr>
    <a:masterClrMapping/>
  </p:clrMapOvr>
  <p:transition advTm="12000">
    <p:randomBar dir="vert"/>
  </p:transition>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Τίτλος και Αντι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l-GR"/>
          </a:p>
        </p:txBody>
      </p:sp>
      <p:sp>
        <p:nvSpPr>
          <p:cNvPr id="3" name="2 - Θέση περιεχομένου"/>
          <p:cNvSpPr>
            <a:spLocks noGrp="1"/>
          </p:cNvSpPr>
          <p:nvPr>
            <p:ph idx="1"/>
          </p:nvPr>
        </p:nvSpPr>
        <p:spPr/>
        <p:txBody>
          <a:body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ημερομηνίας"/>
          <p:cNvSpPr>
            <a:spLocks noGrp="1"/>
          </p:cNvSpPr>
          <p:nvPr>
            <p:ph type="dt" sz="half" idx="10"/>
          </p:nvPr>
        </p:nvSpPr>
        <p:spPr/>
        <p:txBody>
          <a:bodyPr/>
          <a:lstStyle/>
          <a:p>
            <a:fld id="{5DE48B87-FDE1-412D-AFBB-A92EE197B203}" type="datetimeFigureOut">
              <a:rPr lang="el-GR" smtClean="0"/>
              <a:pPr/>
              <a:t>28/3/2019</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E215274C-B497-4E5A-8B51-AF13EC95F46A}" type="slidenum">
              <a:rPr lang="el-GR" smtClean="0"/>
              <a:pPr/>
              <a:t>‹#›</a:t>
            </a:fld>
            <a:endParaRPr lang="el-GR"/>
          </a:p>
        </p:txBody>
      </p:sp>
    </p:spTree>
  </p:cSld>
  <p:clrMapOvr>
    <a:masterClrMapping/>
  </p:clrMapOvr>
  <p:transition advTm="12000">
    <p:randomBar dir="vert"/>
  </p:transition>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1 - Τίτλος"/>
          <p:cNvSpPr>
            <a:spLocks noGrp="1"/>
          </p:cNvSpPr>
          <p:nvPr>
            <p:ph type="title"/>
          </p:nvPr>
        </p:nvSpPr>
        <p:spPr>
          <a:xfrm>
            <a:off x="722313" y="4406900"/>
            <a:ext cx="7772400" cy="1362075"/>
          </a:xfrm>
        </p:spPr>
        <p:txBody>
          <a:bodyPr anchor="t"/>
          <a:lstStyle>
            <a:lvl1pPr algn="l">
              <a:defRPr sz="4000" b="1" cap="all"/>
            </a:lvl1pPr>
          </a:lstStyle>
          <a:p>
            <a:r>
              <a:rPr lang="el-GR" smtClean="0"/>
              <a:t>Kλικ για επεξεργασία του τίτλου</a:t>
            </a:r>
            <a:endParaRPr lang="el-GR"/>
          </a:p>
        </p:txBody>
      </p:sp>
      <p:sp>
        <p:nvSpPr>
          <p:cNvPr id="3" name="2 - Θέση κειμένου"/>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smtClean="0"/>
              <a:t>Kλικ για επεξεργασία των στυλ του υποδείγματος</a:t>
            </a:r>
          </a:p>
        </p:txBody>
      </p:sp>
      <p:sp>
        <p:nvSpPr>
          <p:cNvPr id="4" name="3 - Θέση ημερομηνίας"/>
          <p:cNvSpPr>
            <a:spLocks noGrp="1"/>
          </p:cNvSpPr>
          <p:nvPr>
            <p:ph type="dt" sz="half" idx="10"/>
          </p:nvPr>
        </p:nvSpPr>
        <p:spPr/>
        <p:txBody>
          <a:bodyPr/>
          <a:lstStyle/>
          <a:p>
            <a:fld id="{5DE48B87-FDE1-412D-AFBB-A92EE197B203}" type="datetimeFigureOut">
              <a:rPr lang="el-GR" smtClean="0"/>
              <a:pPr/>
              <a:t>28/3/2019</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E215274C-B497-4E5A-8B51-AF13EC95F46A}" type="slidenum">
              <a:rPr lang="el-GR" smtClean="0"/>
              <a:pPr/>
              <a:t>‹#›</a:t>
            </a:fld>
            <a:endParaRPr lang="el-GR"/>
          </a:p>
        </p:txBody>
      </p:sp>
    </p:spTree>
  </p:cSld>
  <p:clrMapOvr>
    <a:masterClrMapping/>
  </p:clrMapOvr>
  <p:transition advTm="12000">
    <p:randomBar dir="vert"/>
  </p:transition>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l-GR"/>
          </a:p>
        </p:txBody>
      </p:sp>
      <p:sp>
        <p:nvSpPr>
          <p:cNvPr id="3" name="2 - Θέση περιεχομένου"/>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περιεχομένου"/>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4 - Θέση ημερομηνίας"/>
          <p:cNvSpPr>
            <a:spLocks noGrp="1"/>
          </p:cNvSpPr>
          <p:nvPr>
            <p:ph type="dt" sz="half" idx="10"/>
          </p:nvPr>
        </p:nvSpPr>
        <p:spPr/>
        <p:txBody>
          <a:bodyPr/>
          <a:lstStyle/>
          <a:p>
            <a:fld id="{5DE48B87-FDE1-412D-AFBB-A92EE197B203}" type="datetimeFigureOut">
              <a:rPr lang="el-GR" smtClean="0"/>
              <a:pPr/>
              <a:t>28/3/2019</a:t>
            </a:fld>
            <a:endParaRPr lang="el-GR"/>
          </a:p>
        </p:txBody>
      </p:sp>
      <p:sp>
        <p:nvSpPr>
          <p:cNvPr id="6" name="5 - Θέση υποσέλιδου"/>
          <p:cNvSpPr>
            <a:spLocks noGrp="1"/>
          </p:cNvSpPr>
          <p:nvPr>
            <p:ph type="ftr" sz="quarter" idx="11"/>
          </p:nvPr>
        </p:nvSpPr>
        <p:spPr/>
        <p:txBody>
          <a:bodyPr/>
          <a:lstStyle/>
          <a:p>
            <a:endParaRPr lang="el-GR"/>
          </a:p>
        </p:txBody>
      </p:sp>
      <p:sp>
        <p:nvSpPr>
          <p:cNvPr id="7" name="6 - Θέση αριθμού διαφάνειας"/>
          <p:cNvSpPr>
            <a:spLocks noGrp="1"/>
          </p:cNvSpPr>
          <p:nvPr>
            <p:ph type="sldNum" sz="quarter" idx="12"/>
          </p:nvPr>
        </p:nvSpPr>
        <p:spPr/>
        <p:txBody>
          <a:bodyPr/>
          <a:lstStyle/>
          <a:p>
            <a:fld id="{E215274C-B497-4E5A-8B51-AF13EC95F46A}" type="slidenum">
              <a:rPr lang="el-GR" smtClean="0"/>
              <a:pPr/>
              <a:t>‹#›</a:t>
            </a:fld>
            <a:endParaRPr lang="el-GR"/>
          </a:p>
        </p:txBody>
      </p:sp>
    </p:spTree>
  </p:cSld>
  <p:clrMapOvr>
    <a:masterClrMapping/>
  </p:clrMapOvr>
  <p:transition advTm="12000">
    <p:randomBar dir="vert"/>
  </p:transition>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lvl1pPr>
              <a:defRPr/>
            </a:lvl1pPr>
          </a:lstStyle>
          <a:p>
            <a:r>
              <a:rPr lang="el-GR" smtClean="0"/>
              <a:t>Kλικ για επεξεργασία του τίτλου</a:t>
            </a:r>
            <a:endParaRPr lang="el-GR"/>
          </a:p>
        </p:txBody>
      </p:sp>
      <p:sp>
        <p:nvSpPr>
          <p:cNvPr id="3" name="2 - Θέση κειμένου"/>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Kλικ για επεξεργασία των στυλ του υποδείγματος</a:t>
            </a:r>
          </a:p>
        </p:txBody>
      </p:sp>
      <p:sp>
        <p:nvSpPr>
          <p:cNvPr id="4" name="3 - Θέση περιεχομένου"/>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4 - Θέση κειμένου"/>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Kλικ για επεξεργασία των στυλ του υποδείγματος</a:t>
            </a:r>
          </a:p>
        </p:txBody>
      </p:sp>
      <p:sp>
        <p:nvSpPr>
          <p:cNvPr id="6" name="5 - Θέση περιεχομένου"/>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7" name="6 - Θέση ημερομηνίας"/>
          <p:cNvSpPr>
            <a:spLocks noGrp="1"/>
          </p:cNvSpPr>
          <p:nvPr>
            <p:ph type="dt" sz="half" idx="10"/>
          </p:nvPr>
        </p:nvSpPr>
        <p:spPr/>
        <p:txBody>
          <a:bodyPr/>
          <a:lstStyle/>
          <a:p>
            <a:fld id="{5DE48B87-FDE1-412D-AFBB-A92EE197B203}" type="datetimeFigureOut">
              <a:rPr lang="el-GR" smtClean="0"/>
              <a:pPr/>
              <a:t>28/3/2019</a:t>
            </a:fld>
            <a:endParaRPr lang="el-GR"/>
          </a:p>
        </p:txBody>
      </p:sp>
      <p:sp>
        <p:nvSpPr>
          <p:cNvPr id="8" name="7 - Θέση υποσέλιδου"/>
          <p:cNvSpPr>
            <a:spLocks noGrp="1"/>
          </p:cNvSpPr>
          <p:nvPr>
            <p:ph type="ftr" sz="quarter" idx="11"/>
          </p:nvPr>
        </p:nvSpPr>
        <p:spPr/>
        <p:txBody>
          <a:bodyPr/>
          <a:lstStyle/>
          <a:p>
            <a:endParaRPr lang="el-GR"/>
          </a:p>
        </p:txBody>
      </p:sp>
      <p:sp>
        <p:nvSpPr>
          <p:cNvPr id="9" name="8 - Θέση αριθμού διαφάνειας"/>
          <p:cNvSpPr>
            <a:spLocks noGrp="1"/>
          </p:cNvSpPr>
          <p:nvPr>
            <p:ph type="sldNum" sz="quarter" idx="12"/>
          </p:nvPr>
        </p:nvSpPr>
        <p:spPr/>
        <p:txBody>
          <a:bodyPr/>
          <a:lstStyle/>
          <a:p>
            <a:fld id="{E215274C-B497-4E5A-8B51-AF13EC95F46A}" type="slidenum">
              <a:rPr lang="el-GR" smtClean="0"/>
              <a:pPr/>
              <a:t>‹#›</a:t>
            </a:fld>
            <a:endParaRPr lang="el-GR"/>
          </a:p>
        </p:txBody>
      </p:sp>
    </p:spTree>
  </p:cSld>
  <p:clrMapOvr>
    <a:masterClrMapping/>
  </p:clrMapOvr>
  <p:transition advTm="12000">
    <p:randomBar dir="vert"/>
  </p:transition>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l-GR"/>
          </a:p>
        </p:txBody>
      </p:sp>
      <p:sp>
        <p:nvSpPr>
          <p:cNvPr id="3" name="2 - Θέση ημερομηνίας"/>
          <p:cNvSpPr>
            <a:spLocks noGrp="1"/>
          </p:cNvSpPr>
          <p:nvPr>
            <p:ph type="dt" sz="half" idx="10"/>
          </p:nvPr>
        </p:nvSpPr>
        <p:spPr/>
        <p:txBody>
          <a:bodyPr/>
          <a:lstStyle/>
          <a:p>
            <a:fld id="{5DE48B87-FDE1-412D-AFBB-A92EE197B203}" type="datetimeFigureOut">
              <a:rPr lang="el-GR" smtClean="0"/>
              <a:pPr/>
              <a:t>28/3/2019</a:t>
            </a:fld>
            <a:endParaRPr lang="el-GR"/>
          </a:p>
        </p:txBody>
      </p:sp>
      <p:sp>
        <p:nvSpPr>
          <p:cNvPr id="4" name="3 - Θέση υποσέλιδου"/>
          <p:cNvSpPr>
            <a:spLocks noGrp="1"/>
          </p:cNvSpPr>
          <p:nvPr>
            <p:ph type="ftr" sz="quarter" idx="11"/>
          </p:nvPr>
        </p:nvSpPr>
        <p:spPr/>
        <p:txBody>
          <a:bodyPr/>
          <a:lstStyle/>
          <a:p>
            <a:endParaRPr lang="el-GR"/>
          </a:p>
        </p:txBody>
      </p:sp>
      <p:sp>
        <p:nvSpPr>
          <p:cNvPr id="5" name="4 - Θέση αριθμού διαφάνειας"/>
          <p:cNvSpPr>
            <a:spLocks noGrp="1"/>
          </p:cNvSpPr>
          <p:nvPr>
            <p:ph type="sldNum" sz="quarter" idx="12"/>
          </p:nvPr>
        </p:nvSpPr>
        <p:spPr/>
        <p:txBody>
          <a:bodyPr/>
          <a:lstStyle/>
          <a:p>
            <a:fld id="{E215274C-B497-4E5A-8B51-AF13EC95F46A}" type="slidenum">
              <a:rPr lang="el-GR" smtClean="0"/>
              <a:pPr/>
              <a:t>‹#›</a:t>
            </a:fld>
            <a:endParaRPr lang="el-GR"/>
          </a:p>
        </p:txBody>
      </p:sp>
    </p:spTree>
  </p:cSld>
  <p:clrMapOvr>
    <a:masterClrMapping/>
  </p:clrMapOvr>
  <p:transition advTm="12000">
    <p:randomBar dir="vert"/>
  </p:transition>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
        <p:nvSpPr>
          <p:cNvPr id="2" name="1 - Θέση ημερομηνίας"/>
          <p:cNvSpPr>
            <a:spLocks noGrp="1"/>
          </p:cNvSpPr>
          <p:nvPr>
            <p:ph type="dt" sz="half" idx="10"/>
          </p:nvPr>
        </p:nvSpPr>
        <p:spPr/>
        <p:txBody>
          <a:bodyPr/>
          <a:lstStyle/>
          <a:p>
            <a:fld id="{5DE48B87-FDE1-412D-AFBB-A92EE197B203}" type="datetimeFigureOut">
              <a:rPr lang="el-GR" smtClean="0"/>
              <a:pPr/>
              <a:t>28/3/2019</a:t>
            </a:fld>
            <a:endParaRPr lang="el-GR"/>
          </a:p>
        </p:txBody>
      </p:sp>
      <p:sp>
        <p:nvSpPr>
          <p:cNvPr id="3" name="2 - Θέση υποσέλιδου"/>
          <p:cNvSpPr>
            <a:spLocks noGrp="1"/>
          </p:cNvSpPr>
          <p:nvPr>
            <p:ph type="ftr" sz="quarter" idx="11"/>
          </p:nvPr>
        </p:nvSpPr>
        <p:spPr/>
        <p:txBody>
          <a:bodyPr/>
          <a:lstStyle/>
          <a:p>
            <a:endParaRPr lang="el-GR"/>
          </a:p>
        </p:txBody>
      </p:sp>
      <p:sp>
        <p:nvSpPr>
          <p:cNvPr id="4" name="3 - Θέση αριθμού διαφάνειας"/>
          <p:cNvSpPr>
            <a:spLocks noGrp="1"/>
          </p:cNvSpPr>
          <p:nvPr>
            <p:ph type="sldNum" sz="quarter" idx="12"/>
          </p:nvPr>
        </p:nvSpPr>
        <p:spPr/>
        <p:txBody>
          <a:bodyPr/>
          <a:lstStyle/>
          <a:p>
            <a:fld id="{E215274C-B497-4E5A-8B51-AF13EC95F46A}" type="slidenum">
              <a:rPr lang="el-GR" smtClean="0"/>
              <a:pPr/>
              <a:t>‹#›</a:t>
            </a:fld>
            <a:endParaRPr lang="el-GR"/>
          </a:p>
        </p:txBody>
      </p:sp>
    </p:spTree>
  </p:cSld>
  <p:clrMapOvr>
    <a:masterClrMapping/>
  </p:clrMapOvr>
  <p:transition advTm="12000">
    <p:randomBar dir="vert"/>
  </p:transition>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273050"/>
            <a:ext cx="3008313" cy="1162050"/>
          </a:xfrm>
        </p:spPr>
        <p:txBody>
          <a:bodyPr anchor="b"/>
          <a:lstStyle>
            <a:lvl1pPr algn="l">
              <a:defRPr sz="2000" b="1"/>
            </a:lvl1pPr>
          </a:lstStyle>
          <a:p>
            <a:r>
              <a:rPr lang="el-GR" smtClean="0"/>
              <a:t>Kλικ για επεξεργασία του τίτλου</a:t>
            </a:r>
            <a:endParaRPr lang="el-GR"/>
          </a:p>
        </p:txBody>
      </p:sp>
      <p:sp>
        <p:nvSpPr>
          <p:cNvPr id="3" name="2 - Θέση περιεχομένου"/>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κειμένου"/>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Kλικ για επεξεργασία των στυλ του υποδείγματος</a:t>
            </a:r>
          </a:p>
        </p:txBody>
      </p:sp>
      <p:sp>
        <p:nvSpPr>
          <p:cNvPr id="5" name="4 - Θέση ημερομηνίας"/>
          <p:cNvSpPr>
            <a:spLocks noGrp="1"/>
          </p:cNvSpPr>
          <p:nvPr>
            <p:ph type="dt" sz="half" idx="10"/>
          </p:nvPr>
        </p:nvSpPr>
        <p:spPr/>
        <p:txBody>
          <a:bodyPr/>
          <a:lstStyle/>
          <a:p>
            <a:fld id="{5DE48B87-FDE1-412D-AFBB-A92EE197B203}" type="datetimeFigureOut">
              <a:rPr lang="el-GR" smtClean="0"/>
              <a:pPr/>
              <a:t>28/3/2019</a:t>
            </a:fld>
            <a:endParaRPr lang="el-GR"/>
          </a:p>
        </p:txBody>
      </p:sp>
      <p:sp>
        <p:nvSpPr>
          <p:cNvPr id="6" name="5 - Θέση υποσέλιδου"/>
          <p:cNvSpPr>
            <a:spLocks noGrp="1"/>
          </p:cNvSpPr>
          <p:nvPr>
            <p:ph type="ftr" sz="quarter" idx="11"/>
          </p:nvPr>
        </p:nvSpPr>
        <p:spPr/>
        <p:txBody>
          <a:bodyPr/>
          <a:lstStyle/>
          <a:p>
            <a:endParaRPr lang="el-GR"/>
          </a:p>
        </p:txBody>
      </p:sp>
      <p:sp>
        <p:nvSpPr>
          <p:cNvPr id="7" name="6 - Θέση αριθμού διαφάνειας"/>
          <p:cNvSpPr>
            <a:spLocks noGrp="1"/>
          </p:cNvSpPr>
          <p:nvPr>
            <p:ph type="sldNum" sz="quarter" idx="12"/>
          </p:nvPr>
        </p:nvSpPr>
        <p:spPr/>
        <p:txBody>
          <a:bodyPr/>
          <a:lstStyle/>
          <a:p>
            <a:fld id="{E215274C-B497-4E5A-8B51-AF13EC95F46A}" type="slidenum">
              <a:rPr lang="el-GR" smtClean="0"/>
              <a:pPr/>
              <a:t>‹#›</a:t>
            </a:fld>
            <a:endParaRPr lang="el-GR"/>
          </a:p>
        </p:txBody>
      </p:sp>
    </p:spTree>
  </p:cSld>
  <p:clrMapOvr>
    <a:masterClrMapping/>
  </p:clrMapOvr>
  <p:transition advTm="12000">
    <p:randomBar dir="vert"/>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Αντι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kumimoji="0" lang="el-GR" smtClean="0"/>
              <a:t>Kλικ για επεξεργασία του τίτλου</a:t>
            </a:r>
            <a:endParaRPr kumimoji="0" lang="en-US"/>
          </a:p>
        </p:txBody>
      </p:sp>
      <p:sp>
        <p:nvSpPr>
          <p:cNvPr id="3" name="2 - Θέση περιεχομένου"/>
          <p:cNvSpPr>
            <a:spLocks noGrp="1"/>
          </p:cNvSpPr>
          <p:nvPr>
            <p:ph idx="1"/>
          </p:nvPr>
        </p:nvSpPr>
        <p:spPr/>
        <p:txBody>
          <a:bodyPr/>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4" name="3 - Θέση ημερομηνίας"/>
          <p:cNvSpPr>
            <a:spLocks noGrp="1"/>
          </p:cNvSpPr>
          <p:nvPr>
            <p:ph type="dt" sz="half" idx="10"/>
          </p:nvPr>
        </p:nvSpPr>
        <p:spPr/>
        <p:txBody>
          <a:bodyPr/>
          <a:lstStyle/>
          <a:p>
            <a:fld id="{5DE48B87-FDE1-412D-AFBB-A92EE197B203}" type="datetimeFigureOut">
              <a:rPr lang="el-GR" smtClean="0"/>
              <a:pPr/>
              <a:t>28/3/2019</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E215274C-B497-4E5A-8B51-AF13EC95F46A}" type="slidenum">
              <a:rPr lang="el-GR" smtClean="0"/>
              <a:pPr/>
              <a:t>‹#›</a:t>
            </a:fld>
            <a:endParaRPr lang="el-GR"/>
          </a:p>
        </p:txBody>
      </p:sp>
    </p:spTree>
  </p:cSld>
  <p:clrMapOvr>
    <a:masterClrMapping/>
  </p:clrMapOvr>
  <p:transition advTm="12000">
    <p:randomBar dir="vert"/>
  </p:transition>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1792288" y="4800600"/>
            <a:ext cx="5486400" cy="566738"/>
          </a:xfrm>
        </p:spPr>
        <p:txBody>
          <a:bodyPr anchor="b"/>
          <a:lstStyle>
            <a:lvl1pPr algn="l">
              <a:defRPr sz="2000" b="1"/>
            </a:lvl1pPr>
          </a:lstStyle>
          <a:p>
            <a:r>
              <a:rPr lang="el-GR" smtClean="0"/>
              <a:t>Kλικ για επεξεργασία του τίτλου</a:t>
            </a:r>
            <a:endParaRPr lang="el-GR"/>
          </a:p>
        </p:txBody>
      </p:sp>
      <p:sp>
        <p:nvSpPr>
          <p:cNvPr id="3" name="2 - Θέση εικόνας"/>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l-GR"/>
          </a:p>
        </p:txBody>
      </p:sp>
      <p:sp>
        <p:nvSpPr>
          <p:cNvPr id="4" name="3 - Θέση κειμένου"/>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Kλικ για επεξεργασία των στυλ του υποδείγματος</a:t>
            </a:r>
          </a:p>
        </p:txBody>
      </p:sp>
      <p:sp>
        <p:nvSpPr>
          <p:cNvPr id="5" name="4 - Θέση ημερομηνίας"/>
          <p:cNvSpPr>
            <a:spLocks noGrp="1"/>
          </p:cNvSpPr>
          <p:nvPr>
            <p:ph type="dt" sz="half" idx="10"/>
          </p:nvPr>
        </p:nvSpPr>
        <p:spPr/>
        <p:txBody>
          <a:bodyPr/>
          <a:lstStyle/>
          <a:p>
            <a:fld id="{5DE48B87-FDE1-412D-AFBB-A92EE197B203}" type="datetimeFigureOut">
              <a:rPr lang="el-GR" smtClean="0"/>
              <a:pPr/>
              <a:t>28/3/2019</a:t>
            </a:fld>
            <a:endParaRPr lang="el-GR"/>
          </a:p>
        </p:txBody>
      </p:sp>
      <p:sp>
        <p:nvSpPr>
          <p:cNvPr id="6" name="5 - Θέση υποσέλιδου"/>
          <p:cNvSpPr>
            <a:spLocks noGrp="1"/>
          </p:cNvSpPr>
          <p:nvPr>
            <p:ph type="ftr" sz="quarter" idx="11"/>
          </p:nvPr>
        </p:nvSpPr>
        <p:spPr/>
        <p:txBody>
          <a:bodyPr/>
          <a:lstStyle/>
          <a:p>
            <a:endParaRPr lang="el-GR"/>
          </a:p>
        </p:txBody>
      </p:sp>
      <p:sp>
        <p:nvSpPr>
          <p:cNvPr id="7" name="6 - Θέση αριθμού διαφάνειας"/>
          <p:cNvSpPr>
            <a:spLocks noGrp="1"/>
          </p:cNvSpPr>
          <p:nvPr>
            <p:ph type="sldNum" sz="quarter" idx="12"/>
          </p:nvPr>
        </p:nvSpPr>
        <p:spPr/>
        <p:txBody>
          <a:bodyPr/>
          <a:lstStyle/>
          <a:p>
            <a:fld id="{E215274C-B497-4E5A-8B51-AF13EC95F46A}" type="slidenum">
              <a:rPr lang="el-GR" smtClean="0"/>
              <a:pPr/>
              <a:t>‹#›</a:t>
            </a:fld>
            <a:endParaRPr lang="el-GR"/>
          </a:p>
        </p:txBody>
      </p:sp>
    </p:spTree>
  </p:cSld>
  <p:clrMapOvr>
    <a:masterClrMapping/>
  </p:clrMapOvr>
  <p:transition advTm="12000">
    <p:randomBar dir="vert"/>
  </p:transition>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l-GR"/>
          </a:p>
        </p:txBody>
      </p:sp>
      <p:sp>
        <p:nvSpPr>
          <p:cNvPr id="3" name="2 - Θέση κατακόρυφου κειμένου"/>
          <p:cNvSpPr>
            <a:spLocks noGrp="1"/>
          </p:cNvSpPr>
          <p:nvPr>
            <p:ph type="body" orient="vert" idx="1"/>
          </p:nvPr>
        </p:nvSpPr>
        <p:spPr/>
        <p:txBody>
          <a:bodyPr vert="eaVert"/>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ημερομηνίας"/>
          <p:cNvSpPr>
            <a:spLocks noGrp="1"/>
          </p:cNvSpPr>
          <p:nvPr>
            <p:ph type="dt" sz="half" idx="10"/>
          </p:nvPr>
        </p:nvSpPr>
        <p:spPr/>
        <p:txBody>
          <a:bodyPr/>
          <a:lstStyle/>
          <a:p>
            <a:fld id="{5DE48B87-FDE1-412D-AFBB-A92EE197B203}" type="datetimeFigureOut">
              <a:rPr lang="el-GR" smtClean="0"/>
              <a:pPr/>
              <a:t>28/3/2019</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E215274C-B497-4E5A-8B51-AF13EC95F46A}" type="slidenum">
              <a:rPr lang="el-GR" smtClean="0"/>
              <a:pPr/>
              <a:t>‹#›</a:t>
            </a:fld>
            <a:endParaRPr lang="el-GR"/>
          </a:p>
        </p:txBody>
      </p:sp>
    </p:spTree>
  </p:cSld>
  <p:clrMapOvr>
    <a:masterClrMapping/>
  </p:clrMapOvr>
  <p:transition advTm="12000">
    <p:randomBar dir="vert"/>
  </p:transition>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1 - Κατακόρυφος τίτλος"/>
          <p:cNvSpPr>
            <a:spLocks noGrp="1"/>
          </p:cNvSpPr>
          <p:nvPr>
            <p:ph type="title" orient="vert"/>
          </p:nvPr>
        </p:nvSpPr>
        <p:spPr>
          <a:xfrm>
            <a:off x="6629400" y="274638"/>
            <a:ext cx="2057400" cy="5851525"/>
          </a:xfrm>
        </p:spPr>
        <p:txBody>
          <a:bodyPr vert="eaVert"/>
          <a:lstStyle/>
          <a:p>
            <a:r>
              <a:rPr lang="el-GR" smtClean="0"/>
              <a:t>Kλικ για επεξεργασία του τίτλου</a:t>
            </a:r>
            <a:endParaRPr lang="el-GR"/>
          </a:p>
        </p:txBody>
      </p:sp>
      <p:sp>
        <p:nvSpPr>
          <p:cNvPr id="3" name="2 - Θέση κατακόρυφου κειμένου"/>
          <p:cNvSpPr>
            <a:spLocks noGrp="1"/>
          </p:cNvSpPr>
          <p:nvPr>
            <p:ph type="body" orient="vert" idx="1"/>
          </p:nvPr>
        </p:nvSpPr>
        <p:spPr>
          <a:xfrm>
            <a:off x="457200" y="274638"/>
            <a:ext cx="6019800" cy="5851525"/>
          </a:xfrm>
        </p:spPr>
        <p:txBody>
          <a:bodyPr vert="eaVert"/>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ημερομηνίας"/>
          <p:cNvSpPr>
            <a:spLocks noGrp="1"/>
          </p:cNvSpPr>
          <p:nvPr>
            <p:ph type="dt" sz="half" idx="10"/>
          </p:nvPr>
        </p:nvSpPr>
        <p:spPr/>
        <p:txBody>
          <a:bodyPr/>
          <a:lstStyle/>
          <a:p>
            <a:fld id="{5DE48B87-FDE1-412D-AFBB-A92EE197B203}" type="datetimeFigureOut">
              <a:rPr lang="el-GR" smtClean="0"/>
              <a:pPr/>
              <a:t>28/3/2019</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E215274C-B497-4E5A-8B51-AF13EC95F46A}" type="slidenum">
              <a:rPr lang="el-GR" smtClean="0"/>
              <a:pPr/>
              <a:t>‹#›</a:t>
            </a:fld>
            <a:endParaRPr lang="el-GR"/>
          </a:p>
        </p:txBody>
      </p:sp>
    </p:spTree>
  </p:cSld>
  <p:clrMapOvr>
    <a:masterClrMapping/>
  </p:clrMapOvr>
  <p:transition advTm="12000">
    <p:randomBar dir="vert"/>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1 - Τίτλος"/>
          <p:cNvSpPr>
            <a:spLocks noGrp="1"/>
          </p:cNvSpPr>
          <p:nvPr>
            <p:ph type="title"/>
          </p:nvPr>
        </p:nvSpPr>
        <p:spPr>
          <a:xfrm>
            <a:off x="722313" y="1981200"/>
            <a:ext cx="7772400" cy="1362075"/>
          </a:xfrm>
        </p:spPr>
        <p:txBody>
          <a:bodyPr anchor="b">
            <a:noAutofit/>
          </a:bodyPr>
          <a:lstStyle>
            <a:lvl1pPr algn="l">
              <a:buNone/>
              <a:defRPr sz="4300" b="1" cap="none" baseline="0">
                <a:ln w="12700">
                  <a:solidFill>
                    <a:schemeClr val="accent2">
                      <a:shade val="90000"/>
                      <a:satMod val="150000"/>
                    </a:schemeClr>
                  </a:solidFill>
                </a:ln>
                <a:solidFill>
                  <a:srgbClr val="FFFFFF"/>
                </a:solidFill>
                <a:effectLst>
                  <a:outerShdw blurRad="38100" dist="38100" dir="5400000" algn="tl" rotWithShape="0">
                    <a:srgbClr val="000000">
                      <a:alpha val="25000"/>
                    </a:srgbClr>
                  </a:outerShdw>
                </a:effectLst>
              </a:defRPr>
            </a:lvl1pPr>
          </a:lstStyle>
          <a:p>
            <a:r>
              <a:rPr kumimoji="0" lang="el-GR" smtClean="0"/>
              <a:t>Kλικ για επεξεργασία του τίτλου</a:t>
            </a:r>
            <a:endParaRPr kumimoji="0" lang="en-US"/>
          </a:p>
        </p:txBody>
      </p:sp>
      <p:sp>
        <p:nvSpPr>
          <p:cNvPr id="3" name="2 - Θέση κειμένου"/>
          <p:cNvSpPr>
            <a:spLocks noGrp="1"/>
          </p:cNvSpPr>
          <p:nvPr>
            <p:ph type="body" idx="1"/>
          </p:nvPr>
        </p:nvSpPr>
        <p:spPr>
          <a:xfrm>
            <a:off x="722313" y="3367088"/>
            <a:ext cx="7772400" cy="1509712"/>
          </a:xfrm>
        </p:spPr>
        <p:txBody>
          <a:bodyPr anchor="t"/>
          <a:lstStyle>
            <a:lvl1pPr marL="45720" indent="0">
              <a:buNone/>
              <a:defRPr sz="2100" b="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l-GR" smtClean="0"/>
              <a:t>Kλικ για επεξεργασία των στυλ του υποδείγματος</a:t>
            </a:r>
          </a:p>
        </p:txBody>
      </p:sp>
      <p:sp>
        <p:nvSpPr>
          <p:cNvPr id="4" name="3 - Θέση ημερομηνίας"/>
          <p:cNvSpPr>
            <a:spLocks noGrp="1"/>
          </p:cNvSpPr>
          <p:nvPr>
            <p:ph type="dt" sz="half" idx="10"/>
          </p:nvPr>
        </p:nvSpPr>
        <p:spPr/>
        <p:txBody>
          <a:bodyPr/>
          <a:lstStyle/>
          <a:p>
            <a:fld id="{5DE48B87-FDE1-412D-AFBB-A92EE197B203}" type="datetimeFigureOut">
              <a:rPr lang="el-GR" smtClean="0"/>
              <a:pPr/>
              <a:t>28/3/2019</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E215274C-B497-4E5A-8B51-AF13EC95F46A}" type="slidenum">
              <a:rPr lang="el-GR" smtClean="0"/>
              <a:pPr/>
              <a:t>‹#›</a:t>
            </a:fld>
            <a:endParaRPr lang="el-GR"/>
          </a:p>
        </p:txBody>
      </p:sp>
    </p:spTree>
  </p:cSld>
  <p:clrMapOvr>
    <a:masterClrMapping/>
  </p:clrMapOvr>
  <p:transition advTm="12000">
    <p:randomBar dir="vert"/>
  </p:transition>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kumimoji="0" lang="el-GR" smtClean="0"/>
              <a:t>Kλικ για επεξεργασία του τίτλου</a:t>
            </a:r>
            <a:endParaRPr kumimoji="0" lang="en-US"/>
          </a:p>
        </p:txBody>
      </p:sp>
      <p:sp>
        <p:nvSpPr>
          <p:cNvPr id="3" name="2 - Θέση περιεχομένου"/>
          <p:cNvSpPr>
            <a:spLocks noGrp="1"/>
          </p:cNvSpPr>
          <p:nvPr>
            <p:ph sz="half" idx="1"/>
          </p:nvPr>
        </p:nvSpPr>
        <p:spPr>
          <a:xfrm>
            <a:off x="457200" y="2249424"/>
            <a:ext cx="4038600" cy="4525963"/>
          </a:xfrm>
        </p:spPr>
        <p:txBody>
          <a:bodyPr/>
          <a:lstStyle>
            <a:lvl1pPr>
              <a:defRPr sz="2000"/>
            </a:lvl1pPr>
            <a:lvl2pPr>
              <a:defRPr sz="1900"/>
            </a:lvl2pPr>
            <a:lvl3pPr>
              <a:defRPr sz="1800"/>
            </a:lvl3pPr>
            <a:lvl4pPr>
              <a:defRPr sz="1800"/>
            </a:lvl4pPr>
            <a:lvl5pPr>
              <a:defRPr sz="1800"/>
            </a:lvl5pPr>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4" name="3 - Θέση περιεχομένου"/>
          <p:cNvSpPr>
            <a:spLocks noGrp="1"/>
          </p:cNvSpPr>
          <p:nvPr>
            <p:ph sz="half" idx="2"/>
          </p:nvPr>
        </p:nvSpPr>
        <p:spPr>
          <a:xfrm>
            <a:off x="4648200" y="2249424"/>
            <a:ext cx="4038600" cy="4525963"/>
          </a:xfrm>
        </p:spPr>
        <p:txBody>
          <a:bodyPr/>
          <a:lstStyle>
            <a:lvl1pPr>
              <a:defRPr sz="2000"/>
            </a:lvl1pPr>
            <a:lvl2pPr>
              <a:defRPr sz="1900"/>
            </a:lvl2pPr>
            <a:lvl3pPr>
              <a:defRPr sz="1800"/>
            </a:lvl3pPr>
            <a:lvl4pPr>
              <a:defRPr sz="1800"/>
            </a:lvl4pPr>
            <a:lvl5pPr>
              <a:defRPr sz="1800"/>
            </a:lvl5pPr>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5" name="4 - Θέση ημερομηνίας"/>
          <p:cNvSpPr>
            <a:spLocks noGrp="1"/>
          </p:cNvSpPr>
          <p:nvPr>
            <p:ph type="dt" sz="half" idx="10"/>
          </p:nvPr>
        </p:nvSpPr>
        <p:spPr/>
        <p:txBody>
          <a:bodyPr/>
          <a:lstStyle/>
          <a:p>
            <a:fld id="{5DE48B87-FDE1-412D-AFBB-A92EE197B203}" type="datetimeFigureOut">
              <a:rPr lang="el-GR" smtClean="0"/>
              <a:pPr/>
              <a:t>28/3/2019</a:t>
            </a:fld>
            <a:endParaRPr lang="el-GR"/>
          </a:p>
        </p:txBody>
      </p:sp>
      <p:sp>
        <p:nvSpPr>
          <p:cNvPr id="6" name="5 - Θέση υποσέλιδου"/>
          <p:cNvSpPr>
            <a:spLocks noGrp="1"/>
          </p:cNvSpPr>
          <p:nvPr>
            <p:ph type="ftr" sz="quarter" idx="11"/>
          </p:nvPr>
        </p:nvSpPr>
        <p:spPr/>
        <p:txBody>
          <a:bodyPr/>
          <a:lstStyle/>
          <a:p>
            <a:endParaRPr lang="el-GR"/>
          </a:p>
        </p:txBody>
      </p:sp>
      <p:sp>
        <p:nvSpPr>
          <p:cNvPr id="7" name="6 - Θέση αριθμού διαφάνειας"/>
          <p:cNvSpPr>
            <a:spLocks noGrp="1"/>
          </p:cNvSpPr>
          <p:nvPr>
            <p:ph type="sldNum" sz="quarter" idx="12"/>
          </p:nvPr>
        </p:nvSpPr>
        <p:spPr/>
        <p:txBody>
          <a:bodyPr/>
          <a:lstStyle/>
          <a:p>
            <a:fld id="{E215274C-B497-4E5A-8B51-AF13EC95F46A}" type="slidenum">
              <a:rPr lang="el-GR" smtClean="0"/>
              <a:pPr/>
              <a:t>‹#›</a:t>
            </a:fld>
            <a:endParaRPr lang="el-GR"/>
          </a:p>
        </p:txBody>
      </p:sp>
    </p:spTree>
  </p:cSld>
  <p:clrMapOvr>
    <a:masterClrMapping/>
  </p:clrMapOvr>
  <p:transition advTm="12000">
    <p:randomBar dir="vert"/>
  </p:transition>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1 - Τίτλος"/>
          <p:cNvSpPr>
            <a:spLocks noGrp="1"/>
          </p:cNvSpPr>
          <p:nvPr>
            <p:ph type="title"/>
          </p:nvPr>
        </p:nvSpPr>
        <p:spPr>
          <a:xfrm>
            <a:off x="381000" y="1143000"/>
            <a:ext cx="8382000" cy="1069848"/>
          </a:xfrm>
        </p:spPr>
        <p:txBody>
          <a:bodyPr anchor="ctr"/>
          <a:lstStyle>
            <a:lvl1pPr>
              <a:defRPr sz="4000" b="0" i="0" cap="none" baseline="0"/>
            </a:lvl1pPr>
          </a:lstStyle>
          <a:p>
            <a:r>
              <a:rPr kumimoji="0" lang="el-GR" smtClean="0"/>
              <a:t>Kλικ για επεξεργασία του τίτλου</a:t>
            </a:r>
            <a:endParaRPr kumimoji="0" lang="en-US"/>
          </a:p>
        </p:txBody>
      </p:sp>
      <p:sp>
        <p:nvSpPr>
          <p:cNvPr id="3" name="2 - Θέση κειμένου"/>
          <p:cNvSpPr>
            <a:spLocks noGrp="1"/>
          </p:cNvSpPr>
          <p:nvPr>
            <p:ph type="body" idx="1"/>
          </p:nvPr>
        </p:nvSpPr>
        <p:spPr>
          <a:xfrm>
            <a:off x="381000" y="2244970"/>
            <a:ext cx="4041648" cy="457200"/>
          </a:xfrm>
          <a:solidFill>
            <a:schemeClr val="accent2">
              <a:satMod val="150000"/>
              <a:alpha val="25000"/>
            </a:schemeClr>
          </a:solidFill>
          <a:ln w="12700">
            <a:solidFill>
              <a:schemeClr val="accent2"/>
            </a:solidFill>
          </a:ln>
        </p:spPr>
        <p:txBody>
          <a:bodyPr anchor="ctr">
            <a:noAutofit/>
          </a:bodyPr>
          <a:lstStyle>
            <a:lvl1pPr marL="45720" indent="0">
              <a:buNone/>
              <a:defRPr sz="1900" b="1">
                <a:solidFill>
                  <a:schemeClr val="tx1">
                    <a:tint val="95000"/>
                  </a:schemeClr>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l-GR" smtClean="0"/>
              <a:t>Kλικ για επεξεργασία των στυλ του υποδείγματος</a:t>
            </a:r>
          </a:p>
        </p:txBody>
      </p:sp>
      <p:sp>
        <p:nvSpPr>
          <p:cNvPr id="4" name="3 - Θέση κειμένου"/>
          <p:cNvSpPr>
            <a:spLocks noGrp="1"/>
          </p:cNvSpPr>
          <p:nvPr>
            <p:ph type="body" sz="half" idx="3"/>
          </p:nvPr>
        </p:nvSpPr>
        <p:spPr>
          <a:xfrm>
            <a:off x="4721225" y="2244970"/>
            <a:ext cx="4041775" cy="457200"/>
          </a:xfrm>
          <a:solidFill>
            <a:schemeClr val="accent2">
              <a:satMod val="150000"/>
              <a:alpha val="25000"/>
            </a:schemeClr>
          </a:solidFill>
          <a:ln w="12700">
            <a:solidFill>
              <a:schemeClr val="accent2"/>
            </a:solidFill>
          </a:ln>
        </p:spPr>
        <p:txBody>
          <a:bodyPr anchor="ctr">
            <a:noAutofit/>
          </a:bodyPr>
          <a:lstStyle>
            <a:lvl1pPr marL="45720" indent="0">
              <a:buNone/>
              <a:defRPr sz="1900" b="1">
                <a:solidFill>
                  <a:schemeClr val="tx1">
                    <a:tint val="95000"/>
                  </a:schemeClr>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l-GR" smtClean="0"/>
              <a:t>Kλικ για επεξεργασία των στυλ του υποδείγματος</a:t>
            </a:r>
          </a:p>
        </p:txBody>
      </p:sp>
      <p:sp>
        <p:nvSpPr>
          <p:cNvPr id="5" name="4 - Θέση περιεχομένου"/>
          <p:cNvSpPr>
            <a:spLocks noGrp="1"/>
          </p:cNvSpPr>
          <p:nvPr>
            <p:ph sz="quarter" idx="2"/>
          </p:nvPr>
        </p:nvSpPr>
        <p:spPr>
          <a:xfrm>
            <a:off x="381000" y="2708519"/>
            <a:ext cx="4041648" cy="3886200"/>
          </a:xfrm>
        </p:spPr>
        <p:txBody>
          <a:bodyPr/>
          <a:lstStyle>
            <a:lvl1pPr>
              <a:defRPr sz="2000"/>
            </a:lvl1pPr>
            <a:lvl2pPr>
              <a:defRPr sz="2000"/>
            </a:lvl2pPr>
            <a:lvl3pPr>
              <a:defRPr sz="1800"/>
            </a:lvl3pPr>
            <a:lvl4pPr>
              <a:defRPr sz="1600"/>
            </a:lvl4pPr>
            <a:lvl5pPr>
              <a:defRPr sz="1600"/>
            </a:lvl5pPr>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6" name="5 - Θέση περιεχομένου"/>
          <p:cNvSpPr>
            <a:spLocks noGrp="1"/>
          </p:cNvSpPr>
          <p:nvPr>
            <p:ph sz="quarter" idx="4"/>
          </p:nvPr>
        </p:nvSpPr>
        <p:spPr>
          <a:xfrm>
            <a:off x="4718304" y="2708519"/>
            <a:ext cx="4041775" cy="3886200"/>
          </a:xfrm>
        </p:spPr>
        <p:txBody>
          <a:bodyPr/>
          <a:lstStyle>
            <a:lvl1pPr>
              <a:defRPr sz="2000"/>
            </a:lvl1pPr>
            <a:lvl2pPr>
              <a:defRPr sz="2000"/>
            </a:lvl2pPr>
            <a:lvl3pPr>
              <a:defRPr sz="1800"/>
            </a:lvl3pPr>
            <a:lvl4pPr>
              <a:defRPr sz="1600"/>
            </a:lvl4pPr>
            <a:lvl5pPr>
              <a:defRPr sz="1600"/>
            </a:lvl5pPr>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26" name="25 - Θέση ημερομηνίας"/>
          <p:cNvSpPr>
            <a:spLocks noGrp="1"/>
          </p:cNvSpPr>
          <p:nvPr>
            <p:ph type="dt" sz="half" idx="10"/>
          </p:nvPr>
        </p:nvSpPr>
        <p:spPr/>
        <p:txBody>
          <a:bodyPr rtlCol="0"/>
          <a:lstStyle/>
          <a:p>
            <a:fld id="{5DE48B87-FDE1-412D-AFBB-A92EE197B203}" type="datetimeFigureOut">
              <a:rPr lang="el-GR" smtClean="0"/>
              <a:pPr/>
              <a:t>28/3/2019</a:t>
            </a:fld>
            <a:endParaRPr lang="el-GR"/>
          </a:p>
        </p:txBody>
      </p:sp>
      <p:sp>
        <p:nvSpPr>
          <p:cNvPr id="27" name="26 - Θέση αριθμού διαφάνειας"/>
          <p:cNvSpPr>
            <a:spLocks noGrp="1"/>
          </p:cNvSpPr>
          <p:nvPr>
            <p:ph type="sldNum" sz="quarter" idx="11"/>
          </p:nvPr>
        </p:nvSpPr>
        <p:spPr/>
        <p:txBody>
          <a:bodyPr rtlCol="0"/>
          <a:lstStyle/>
          <a:p>
            <a:fld id="{E215274C-B497-4E5A-8B51-AF13EC95F46A}" type="slidenum">
              <a:rPr lang="el-GR" smtClean="0"/>
              <a:pPr/>
              <a:t>‹#›</a:t>
            </a:fld>
            <a:endParaRPr lang="el-GR"/>
          </a:p>
        </p:txBody>
      </p:sp>
      <p:sp>
        <p:nvSpPr>
          <p:cNvPr id="28" name="27 - Θέση υποσέλιδου"/>
          <p:cNvSpPr>
            <a:spLocks noGrp="1"/>
          </p:cNvSpPr>
          <p:nvPr>
            <p:ph type="ftr" sz="quarter" idx="12"/>
          </p:nvPr>
        </p:nvSpPr>
        <p:spPr/>
        <p:txBody>
          <a:bodyPr rtlCol="0"/>
          <a:lstStyle/>
          <a:p>
            <a:endParaRPr lang="el-GR"/>
          </a:p>
        </p:txBody>
      </p:sp>
    </p:spTree>
  </p:cSld>
  <p:clrMapOvr>
    <a:masterClrMapping/>
  </p:clrMapOvr>
  <p:transition advTm="12000">
    <p:randomBar dir="vert"/>
  </p:transition>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1143000"/>
            <a:ext cx="8229600" cy="1069848"/>
          </a:xfrm>
        </p:spPr>
        <p:txBody>
          <a:bodyPr anchor="ctr"/>
          <a:lstStyle>
            <a:lvl1pPr>
              <a:defRPr sz="4000">
                <a:solidFill>
                  <a:schemeClr val="tx2"/>
                </a:solidFill>
              </a:defRPr>
            </a:lvl1pPr>
          </a:lstStyle>
          <a:p>
            <a:r>
              <a:rPr kumimoji="0" lang="el-GR" smtClean="0"/>
              <a:t>Kλικ για επεξεργασία του τίτλου</a:t>
            </a:r>
            <a:endParaRPr kumimoji="0" lang="en-US"/>
          </a:p>
        </p:txBody>
      </p:sp>
      <p:sp>
        <p:nvSpPr>
          <p:cNvPr id="3" name="2 - Θέση ημερομηνίας"/>
          <p:cNvSpPr>
            <a:spLocks noGrp="1"/>
          </p:cNvSpPr>
          <p:nvPr>
            <p:ph type="dt" sz="half" idx="10"/>
          </p:nvPr>
        </p:nvSpPr>
        <p:spPr>
          <a:xfrm>
            <a:off x="6583680" y="612648"/>
            <a:ext cx="957264" cy="457200"/>
          </a:xfrm>
        </p:spPr>
        <p:txBody>
          <a:bodyPr/>
          <a:lstStyle/>
          <a:p>
            <a:fld id="{5DE48B87-FDE1-412D-AFBB-A92EE197B203}" type="datetimeFigureOut">
              <a:rPr lang="el-GR" smtClean="0"/>
              <a:pPr/>
              <a:t>28/3/2019</a:t>
            </a:fld>
            <a:endParaRPr lang="el-GR"/>
          </a:p>
        </p:txBody>
      </p:sp>
      <p:sp>
        <p:nvSpPr>
          <p:cNvPr id="4" name="3 - Θέση υποσέλιδου"/>
          <p:cNvSpPr>
            <a:spLocks noGrp="1"/>
          </p:cNvSpPr>
          <p:nvPr>
            <p:ph type="ftr" sz="quarter" idx="11"/>
          </p:nvPr>
        </p:nvSpPr>
        <p:spPr>
          <a:xfrm>
            <a:off x="5257800" y="612648"/>
            <a:ext cx="1325880" cy="457200"/>
          </a:xfrm>
        </p:spPr>
        <p:txBody>
          <a:bodyPr/>
          <a:lstStyle/>
          <a:p>
            <a:endParaRPr lang="el-GR"/>
          </a:p>
        </p:txBody>
      </p:sp>
      <p:sp>
        <p:nvSpPr>
          <p:cNvPr id="5" name="4 - Θέση αριθμού διαφάνειας"/>
          <p:cNvSpPr>
            <a:spLocks noGrp="1"/>
          </p:cNvSpPr>
          <p:nvPr>
            <p:ph type="sldNum" sz="quarter" idx="12"/>
          </p:nvPr>
        </p:nvSpPr>
        <p:spPr>
          <a:xfrm>
            <a:off x="8174736" y="2272"/>
            <a:ext cx="762000" cy="365760"/>
          </a:xfrm>
        </p:spPr>
        <p:txBody>
          <a:bodyPr/>
          <a:lstStyle/>
          <a:p>
            <a:fld id="{E215274C-B497-4E5A-8B51-AF13EC95F46A}" type="slidenum">
              <a:rPr lang="el-GR" smtClean="0"/>
              <a:pPr/>
              <a:t>‹#›</a:t>
            </a:fld>
            <a:endParaRPr lang="el-GR"/>
          </a:p>
        </p:txBody>
      </p:sp>
    </p:spTree>
  </p:cSld>
  <p:clrMapOvr>
    <a:masterClrMapping/>
  </p:clrMapOvr>
  <p:transition advTm="12000">
    <p:randomBar dir="vert"/>
  </p:transition>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
        <p:nvSpPr>
          <p:cNvPr id="2" name="1 - Θέση ημερομηνίας"/>
          <p:cNvSpPr>
            <a:spLocks noGrp="1"/>
          </p:cNvSpPr>
          <p:nvPr>
            <p:ph type="dt" sz="half" idx="10"/>
          </p:nvPr>
        </p:nvSpPr>
        <p:spPr/>
        <p:txBody>
          <a:bodyPr/>
          <a:lstStyle/>
          <a:p>
            <a:fld id="{5DE48B87-FDE1-412D-AFBB-A92EE197B203}" type="datetimeFigureOut">
              <a:rPr lang="el-GR" smtClean="0"/>
              <a:pPr/>
              <a:t>28/3/2019</a:t>
            </a:fld>
            <a:endParaRPr lang="el-GR"/>
          </a:p>
        </p:txBody>
      </p:sp>
      <p:sp>
        <p:nvSpPr>
          <p:cNvPr id="3" name="2 - Θέση υποσέλιδου"/>
          <p:cNvSpPr>
            <a:spLocks noGrp="1"/>
          </p:cNvSpPr>
          <p:nvPr>
            <p:ph type="ftr" sz="quarter" idx="11"/>
          </p:nvPr>
        </p:nvSpPr>
        <p:spPr/>
        <p:txBody>
          <a:bodyPr/>
          <a:lstStyle/>
          <a:p>
            <a:endParaRPr lang="el-GR"/>
          </a:p>
        </p:txBody>
      </p:sp>
      <p:sp>
        <p:nvSpPr>
          <p:cNvPr id="4" name="3 - Θέση αριθμού διαφάνειας"/>
          <p:cNvSpPr>
            <a:spLocks noGrp="1"/>
          </p:cNvSpPr>
          <p:nvPr>
            <p:ph type="sldNum" sz="quarter" idx="12"/>
          </p:nvPr>
        </p:nvSpPr>
        <p:spPr/>
        <p:txBody>
          <a:bodyPr/>
          <a:lstStyle/>
          <a:p>
            <a:fld id="{E215274C-B497-4E5A-8B51-AF13EC95F46A}" type="slidenum">
              <a:rPr lang="el-GR" smtClean="0"/>
              <a:pPr/>
              <a:t>‹#›</a:t>
            </a:fld>
            <a:endParaRPr lang="el-GR"/>
          </a:p>
        </p:txBody>
      </p:sp>
    </p:spTree>
  </p:cSld>
  <p:clrMapOvr>
    <a:masterClrMapping/>
  </p:clrMapOvr>
  <p:transition advTm="12000">
    <p:randomBar dir="vert"/>
  </p:transition>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5353496" y="1101970"/>
            <a:ext cx="3383280" cy="877824"/>
          </a:xfrm>
        </p:spPr>
        <p:txBody>
          <a:bodyPr anchor="b"/>
          <a:lstStyle>
            <a:lvl1pPr algn="l">
              <a:buNone/>
              <a:defRPr sz="1800" b="1"/>
            </a:lvl1pPr>
          </a:lstStyle>
          <a:p>
            <a:r>
              <a:rPr kumimoji="0" lang="el-GR" smtClean="0"/>
              <a:t>Kλικ για επεξεργασία του τίτλου</a:t>
            </a:r>
            <a:endParaRPr kumimoji="0" lang="en-US"/>
          </a:p>
        </p:txBody>
      </p:sp>
      <p:sp>
        <p:nvSpPr>
          <p:cNvPr id="3" name="2 - Θέση κειμένου"/>
          <p:cNvSpPr>
            <a:spLocks noGrp="1"/>
          </p:cNvSpPr>
          <p:nvPr>
            <p:ph type="body" idx="2"/>
          </p:nvPr>
        </p:nvSpPr>
        <p:spPr>
          <a:xfrm>
            <a:off x="5353496" y="2010727"/>
            <a:ext cx="3383280" cy="4617720"/>
          </a:xfrm>
        </p:spPr>
        <p:txBody>
          <a:bodyPr/>
          <a:lstStyle>
            <a:lvl1pPr marL="9144"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l-GR" smtClean="0"/>
              <a:t>Kλικ για επεξεργασία των στυλ του υποδείγματος</a:t>
            </a:r>
          </a:p>
        </p:txBody>
      </p:sp>
      <p:sp>
        <p:nvSpPr>
          <p:cNvPr id="4" name="3 - Θέση περιεχομένου"/>
          <p:cNvSpPr>
            <a:spLocks noGrp="1"/>
          </p:cNvSpPr>
          <p:nvPr>
            <p:ph sz="half" idx="1"/>
          </p:nvPr>
        </p:nvSpPr>
        <p:spPr>
          <a:xfrm>
            <a:off x="152400" y="776287"/>
            <a:ext cx="5102352" cy="5852160"/>
          </a:xfrm>
        </p:spPr>
        <p:txBody>
          <a:bodyPr/>
          <a:lstStyle>
            <a:lvl1pPr>
              <a:defRPr sz="3200"/>
            </a:lvl1pPr>
            <a:lvl2pPr>
              <a:defRPr sz="2800"/>
            </a:lvl2pPr>
            <a:lvl3pPr>
              <a:defRPr sz="2400"/>
            </a:lvl3pPr>
            <a:lvl4pPr>
              <a:defRPr sz="2000"/>
            </a:lvl4pPr>
            <a:lvl5pPr>
              <a:defRPr sz="2000"/>
            </a:lvl5pPr>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5" name="4 - Θέση ημερομηνίας"/>
          <p:cNvSpPr>
            <a:spLocks noGrp="1"/>
          </p:cNvSpPr>
          <p:nvPr>
            <p:ph type="dt" sz="half" idx="10"/>
          </p:nvPr>
        </p:nvSpPr>
        <p:spPr/>
        <p:txBody>
          <a:bodyPr/>
          <a:lstStyle/>
          <a:p>
            <a:fld id="{5DE48B87-FDE1-412D-AFBB-A92EE197B203}" type="datetimeFigureOut">
              <a:rPr lang="el-GR" smtClean="0"/>
              <a:pPr/>
              <a:t>28/3/2019</a:t>
            </a:fld>
            <a:endParaRPr lang="el-GR"/>
          </a:p>
        </p:txBody>
      </p:sp>
      <p:sp>
        <p:nvSpPr>
          <p:cNvPr id="6" name="5 - Θέση υποσέλιδου"/>
          <p:cNvSpPr>
            <a:spLocks noGrp="1"/>
          </p:cNvSpPr>
          <p:nvPr>
            <p:ph type="ftr" sz="quarter" idx="11"/>
          </p:nvPr>
        </p:nvSpPr>
        <p:spPr/>
        <p:txBody>
          <a:bodyPr/>
          <a:lstStyle/>
          <a:p>
            <a:endParaRPr lang="el-GR"/>
          </a:p>
        </p:txBody>
      </p:sp>
      <p:sp>
        <p:nvSpPr>
          <p:cNvPr id="7" name="6 - Θέση αριθμού διαφάνειας"/>
          <p:cNvSpPr>
            <a:spLocks noGrp="1"/>
          </p:cNvSpPr>
          <p:nvPr>
            <p:ph type="sldNum" sz="quarter" idx="12"/>
          </p:nvPr>
        </p:nvSpPr>
        <p:spPr/>
        <p:txBody>
          <a:bodyPr/>
          <a:lstStyle/>
          <a:p>
            <a:fld id="{E215274C-B497-4E5A-8B51-AF13EC95F46A}" type="slidenum">
              <a:rPr lang="el-GR" smtClean="0"/>
              <a:pPr/>
              <a:t>‹#›</a:t>
            </a:fld>
            <a:endParaRPr lang="el-GR"/>
          </a:p>
        </p:txBody>
      </p:sp>
    </p:spTree>
  </p:cSld>
  <p:clrMapOvr>
    <a:masterClrMapping/>
  </p:clrMapOvr>
  <p:transition advTm="12000">
    <p:randomBar dir="vert"/>
  </p:transition>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5440434" y="1109160"/>
            <a:ext cx="586803" cy="4681637"/>
          </a:xfrm>
        </p:spPr>
        <p:txBody>
          <a:bodyPr vert="vert270" lIns="45720" tIns="0" rIns="45720" anchor="t"/>
          <a:lstStyle>
            <a:lvl1pPr algn="ctr">
              <a:buNone/>
              <a:defRPr sz="2000" b="1"/>
            </a:lvl1pPr>
          </a:lstStyle>
          <a:p>
            <a:r>
              <a:rPr kumimoji="0" lang="el-GR" smtClean="0"/>
              <a:t>Kλικ για επεξεργασία του τίτλου</a:t>
            </a:r>
            <a:endParaRPr kumimoji="0" lang="en-US"/>
          </a:p>
        </p:txBody>
      </p:sp>
      <p:sp>
        <p:nvSpPr>
          <p:cNvPr id="3" name="2 - Θέση εικόνας"/>
          <p:cNvSpPr>
            <a:spLocks noGrp="1"/>
          </p:cNvSpPr>
          <p:nvPr>
            <p:ph type="pic" idx="1"/>
          </p:nvPr>
        </p:nvSpPr>
        <p:spPr>
          <a:xfrm>
            <a:off x="403671" y="1143000"/>
            <a:ext cx="4572000" cy="4572000"/>
          </a:xfrm>
          <a:solidFill>
            <a:srgbClr val="EAEAEA"/>
          </a:solidFill>
          <a:ln w="50800">
            <a:solidFill>
              <a:srgbClr val="FFFFFF"/>
            </a:solidFill>
            <a:miter lim="800000"/>
          </a:ln>
          <a:effectLst>
            <a:outerShdw blurRad="57150" dist="31750" dir="4800000" algn="tl" rotWithShape="0">
              <a:srgbClr val="000000">
                <a:alpha val="25000"/>
              </a:srgbClr>
            </a:outerShdw>
          </a:effectLst>
          <a:scene3d>
            <a:camera prst="orthographicFront"/>
            <a:lightRig rig="twoPt" dir="t">
              <a:rot lat="0" lon="0" rev="7200000"/>
            </a:lightRig>
          </a:scene3d>
          <a:sp3d contourW="2540">
            <a:bevelT w="25400" h="19050"/>
            <a:contourClr>
              <a:srgbClr val="AEAEAE"/>
            </a:contourClr>
          </a:sp3d>
        </p:spPr>
        <p:txBody>
          <a:bodyPr/>
          <a:lstStyle>
            <a:lvl1pPr marL="0" indent="0">
              <a:buNone/>
              <a:defRPr sz="3200"/>
            </a:lvl1pPr>
          </a:lstStyle>
          <a:p>
            <a:r>
              <a:rPr kumimoji="0" lang="el-GR" smtClean="0"/>
              <a:t>Κάντε κλικ στο εικονίδιο για να προσθέσετε μια εικόνα</a:t>
            </a:r>
            <a:endParaRPr kumimoji="0" lang="en-US" dirty="0"/>
          </a:p>
        </p:txBody>
      </p:sp>
      <p:sp>
        <p:nvSpPr>
          <p:cNvPr id="4" name="3 - Θέση κειμένου"/>
          <p:cNvSpPr>
            <a:spLocks noGrp="1"/>
          </p:cNvSpPr>
          <p:nvPr>
            <p:ph type="body" sz="half" idx="2"/>
          </p:nvPr>
        </p:nvSpPr>
        <p:spPr>
          <a:xfrm>
            <a:off x="6088443" y="3274308"/>
            <a:ext cx="2590800" cy="2516489"/>
          </a:xfrm>
        </p:spPr>
        <p:txBody>
          <a:bodyPr lIns="0" tIns="0" rIns="45720" anchor="t"/>
          <a:lstStyle>
            <a:lvl1pPr marL="0" indent="0">
              <a:lnSpc>
                <a:spcPct val="100000"/>
              </a:lnSpc>
              <a:spcBef>
                <a:spcPts val="0"/>
              </a:spcBef>
              <a:buFontTx/>
              <a:buNone/>
              <a:defRPr sz="13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el-GR" smtClean="0"/>
              <a:t>Kλικ για επεξεργασία των στυλ του υποδείγματος</a:t>
            </a:r>
          </a:p>
        </p:txBody>
      </p:sp>
      <p:sp>
        <p:nvSpPr>
          <p:cNvPr id="5" name="4 - Θέση ημερομηνίας"/>
          <p:cNvSpPr>
            <a:spLocks noGrp="1"/>
          </p:cNvSpPr>
          <p:nvPr>
            <p:ph type="dt" sz="half" idx="10"/>
          </p:nvPr>
        </p:nvSpPr>
        <p:spPr/>
        <p:txBody>
          <a:bodyPr/>
          <a:lstStyle/>
          <a:p>
            <a:fld id="{5DE48B87-FDE1-412D-AFBB-A92EE197B203}" type="datetimeFigureOut">
              <a:rPr lang="el-GR" smtClean="0"/>
              <a:pPr/>
              <a:t>28/3/2019</a:t>
            </a:fld>
            <a:endParaRPr lang="el-GR"/>
          </a:p>
        </p:txBody>
      </p:sp>
      <p:sp>
        <p:nvSpPr>
          <p:cNvPr id="6" name="5 - Θέση υποσέλιδου"/>
          <p:cNvSpPr>
            <a:spLocks noGrp="1"/>
          </p:cNvSpPr>
          <p:nvPr>
            <p:ph type="ftr" sz="quarter" idx="11"/>
          </p:nvPr>
        </p:nvSpPr>
        <p:spPr/>
        <p:txBody>
          <a:bodyPr/>
          <a:lstStyle/>
          <a:p>
            <a:endParaRPr lang="el-GR"/>
          </a:p>
        </p:txBody>
      </p:sp>
      <p:sp>
        <p:nvSpPr>
          <p:cNvPr id="7" name="6 - Θέση αριθμού διαφάνειας"/>
          <p:cNvSpPr>
            <a:spLocks noGrp="1"/>
          </p:cNvSpPr>
          <p:nvPr>
            <p:ph type="sldNum" sz="quarter" idx="12"/>
          </p:nvPr>
        </p:nvSpPr>
        <p:spPr/>
        <p:txBody>
          <a:bodyPr/>
          <a:lstStyle/>
          <a:p>
            <a:fld id="{E215274C-B497-4E5A-8B51-AF13EC95F46A}" type="slidenum">
              <a:rPr lang="el-GR" smtClean="0"/>
              <a:pPr/>
              <a:t>‹#›</a:t>
            </a:fld>
            <a:endParaRPr lang="el-GR"/>
          </a:p>
        </p:txBody>
      </p:sp>
    </p:spTree>
  </p:cSld>
  <p:clrMapOvr>
    <a:masterClrMapping/>
  </p:clrMapOvr>
  <p:transition advTm="12000">
    <p:randomBar dir="vert"/>
  </p:transition>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8" name="27 - Ορθογώνιο"/>
          <p:cNvSpPr/>
          <p:nvPr/>
        </p:nvSpPr>
        <p:spPr>
          <a:xfrm>
            <a:off x="1" y="366818"/>
            <a:ext cx="9144000" cy="84407"/>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9" name="28 - Ορθογώνιο"/>
          <p:cNvSpPr/>
          <p:nvPr/>
        </p:nvSpPr>
        <p:spPr>
          <a:xfrm>
            <a:off x="0" y="-1"/>
            <a:ext cx="9144000" cy="310663"/>
          </a:xfrm>
          <a:prstGeom prst="rect">
            <a:avLst/>
          </a:prstGeom>
          <a:solidFill>
            <a:schemeClr val="tx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0" name="29 - Ορθογώνιο"/>
          <p:cNvSpPr/>
          <p:nvPr/>
        </p:nvSpPr>
        <p:spPr>
          <a:xfrm>
            <a:off x="0" y="308276"/>
            <a:ext cx="9144001" cy="91441"/>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1" name="30 - Ορθογώνιο"/>
          <p:cNvSpPr/>
          <p:nvPr/>
        </p:nvSpPr>
        <p:spPr>
          <a:xfrm flipV="1">
            <a:off x="5410182" y="360246"/>
            <a:ext cx="3733819" cy="9108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2" name="31 - Ορθογώνιο"/>
          <p:cNvSpPr/>
          <p:nvPr/>
        </p:nvSpPr>
        <p:spPr>
          <a:xfrm flipV="1">
            <a:off x="5410200" y="440112"/>
            <a:ext cx="3733801" cy="180035"/>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3" name="32 - Στρογγυλεμένο ορθογώνιο"/>
          <p:cNvSpPr/>
          <p:nvPr/>
        </p:nvSpPr>
        <p:spPr bwMode="white">
          <a:xfrm>
            <a:off x="5407339" y="497504"/>
            <a:ext cx="3063240" cy="27432"/>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4" name="33 - Στρογγυλεμένο ορθογώνιο"/>
          <p:cNvSpPr/>
          <p:nvPr/>
        </p:nvSpPr>
        <p:spPr bwMode="white">
          <a:xfrm>
            <a:off x="7373646" y="588943"/>
            <a:ext cx="1600200" cy="36576"/>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5" name="34 - Ορθογώνιο"/>
          <p:cNvSpPr/>
          <p:nvPr/>
        </p:nvSpPr>
        <p:spPr bwMode="invGray">
          <a:xfrm>
            <a:off x="9084966" y="-2001"/>
            <a:ext cx="57626" cy="621792"/>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36" name="35 - Ορθογώνιο"/>
          <p:cNvSpPr/>
          <p:nvPr/>
        </p:nvSpPr>
        <p:spPr bwMode="invGray">
          <a:xfrm>
            <a:off x="9044481" y="-2001"/>
            <a:ext cx="27432" cy="621792"/>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37" name="36 - Ορθογώνιο"/>
          <p:cNvSpPr/>
          <p:nvPr/>
        </p:nvSpPr>
        <p:spPr bwMode="invGray">
          <a:xfrm>
            <a:off x="9025428" y="-2001"/>
            <a:ext cx="9144" cy="621792"/>
          </a:xfrm>
          <a:prstGeom prst="rect">
            <a:avLst/>
          </a:prstGeom>
          <a:solidFill>
            <a:srgbClr val="FFFFFF">
              <a:alpha val="6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8" name="37 - Ορθογώνιο"/>
          <p:cNvSpPr/>
          <p:nvPr/>
        </p:nvSpPr>
        <p:spPr bwMode="invGray">
          <a:xfrm>
            <a:off x="8975423" y="-2001"/>
            <a:ext cx="27432" cy="621792"/>
          </a:xfrm>
          <a:prstGeom prst="rect">
            <a:avLst/>
          </a:prstGeom>
          <a:solidFill>
            <a:srgbClr val="FFFFFF">
              <a:alpha val="4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9" name="38 - Ορθογώνιο"/>
          <p:cNvSpPr/>
          <p:nvPr/>
        </p:nvSpPr>
        <p:spPr bwMode="invGray">
          <a:xfrm>
            <a:off x="8915677" y="380"/>
            <a:ext cx="54864" cy="585216"/>
          </a:xfrm>
          <a:prstGeom prst="rect">
            <a:avLst/>
          </a:prstGeom>
          <a:solidFill>
            <a:srgbClr val="FFFFFF">
              <a:alpha val="2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40" name="39 - Ορθογώνιο"/>
          <p:cNvSpPr/>
          <p:nvPr/>
        </p:nvSpPr>
        <p:spPr bwMode="invGray">
          <a:xfrm>
            <a:off x="8873475" y="380"/>
            <a:ext cx="9144" cy="585216"/>
          </a:xfrm>
          <a:prstGeom prst="rect">
            <a:avLst/>
          </a:prstGeom>
          <a:solidFill>
            <a:srgbClr val="FFFFFF">
              <a:alpha val="30196"/>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2" name="21 - Θέση τίτλου"/>
          <p:cNvSpPr>
            <a:spLocks noGrp="1"/>
          </p:cNvSpPr>
          <p:nvPr>
            <p:ph type="title"/>
          </p:nvPr>
        </p:nvSpPr>
        <p:spPr>
          <a:xfrm>
            <a:off x="457200" y="1143000"/>
            <a:ext cx="8229600" cy="1066800"/>
          </a:xfrm>
          <a:prstGeom prst="rect">
            <a:avLst/>
          </a:prstGeom>
        </p:spPr>
        <p:txBody>
          <a:bodyPr vert="horz" anchor="ctr">
            <a:normAutofit/>
          </a:bodyPr>
          <a:lstStyle/>
          <a:p>
            <a:r>
              <a:rPr kumimoji="0" lang="el-GR" smtClean="0"/>
              <a:t>Kλικ για επεξεργασία του τίτλου</a:t>
            </a:r>
            <a:endParaRPr kumimoji="0" lang="en-US"/>
          </a:p>
        </p:txBody>
      </p:sp>
      <p:sp>
        <p:nvSpPr>
          <p:cNvPr id="13" name="12 - Θέση κειμένου"/>
          <p:cNvSpPr>
            <a:spLocks noGrp="1"/>
          </p:cNvSpPr>
          <p:nvPr>
            <p:ph type="body" idx="1"/>
          </p:nvPr>
        </p:nvSpPr>
        <p:spPr>
          <a:xfrm>
            <a:off x="457200" y="2249424"/>
            <a:ext cx="8229600" cy="4325112"/>
          </a:xfrm>
          <a:prstGeom prst="rect">
            <a:avLst/>
          </a:prstGeom>
        </p:spPr>
        <p:txBody>
          <a:bodyPr vert="horz">
            <a:normAutofit/>
          </a:bodyPr>
          <a:lstStyle/>
          <a:p>
            <a:pPr lvl="0" eaLnBrk="1" latinLnBrk="0" hangingPunct="1"/>
            <a:r>
              <a:rPr kumimoji="0" lang="el-GR" smtClean="0"/>
              <a:t>Kλικ για επεξεργασία των στυλ του υποδείγματος</a:t>
            </a:r>
          </a:p>
          <a:p>
            <a:pPr lvl="1" eaLnBrk="1" latinLnBrk="0" hangingPunct="1"/>
            <a:r>
              <a:rPr kumimoji="0" lang="el-GR" smtClean="0"/>
              <a:t>Δεύτερου επιπέδου</a:t>
            </a:r>
          </a:p>
          <a:p>
            <a:pPr lvl="2" eaLnBrk="1" latinLnBrk="0" hangingPunct="1"/>
            <a:r>
              <a:rPr kumimoji="0" lang="el-GR" smtClean="0"/>
              <a:t>Τρίτου επιπέδου</a:t>
            </a:r>
          </a:p>
          <a:p>
            <a:pPr lvl="3" eaLnBrk="1" latinLnBrk="0" hangingPunct="1"/>
            <a:r>
              <a:rPr kumimoji="0" lang="el-GR" smtClean="0"/>
              <a:t>Τέταρτου επιπέδου</a:t>
            </a:r>
          </a:p>
          <a:p>
            <a:pPr lvl="4" eaLnBrk="1" latinLnBrk="0" hangingPunct="1"/>
            <a:r>
              <a:rPr kumimoji="0" lang="el-GR" smtClean="0"/>
              <a:t>Πέμπτου επιπέδου</a:t>
            </a:r>
            <a:endParaRPr kumimoji="0" lang="en-US"/>
          </a:p>
        </p:txBody>
      </p:sp>
      <p:sp>
        <p:nvSpPr>
          <p:cNvPr id="14" name="13 - Θέση ημερομηνίας"/>
          <p:cNvSpPr>
            <a:spLocks noGrp="1"/>
          </p:cNvSpPr>
          <p:nvPr>
            <p:ph type="dt" sz="half" idx="2"/>
          </p:nvPr>
        </p:nvSpPr>
        <p:spPr>
          <a:xfrm>
            <a:off x="6586536" y="612648"/>
            <a:ext cx="957264" cy="457200"/>
          </a:xfrm>
          <a:prstGeom prst="rect">
            <a:avLst/>
          </a:prstGeom>
        </p:spPr>
        <p:txBody>
          <a:bodyPr vert="horz"/>
          <a:lstStyle>
            <a:lvl1pPr algn="l" eaLnBrk="1" latinLnBrk="0" hangingPunct="1">
              <a:defRPr kumimoji="0" sz="800">
                <a:solidFill>
                  <a:schemeClr val="accent2"/>
                </a:solidFill>
              </a:defRPr>
            </a:lvl1pPr>
          </a:lstStyle>
          <a:p>
            <a:fld id="{5DE48B87-FDE1-412D-AFBB-A92EE197B203}" type="datetimeFigureOut">
              <a:rPr lang="el-GR" smtClean="0"/>
              <a:pPr/>
              <a:t>28/3/2019</a:t>
            </a:fld>
            <a:endParaRPr lang="el-GR"/>
          </a:p>
        </p:txBody>
      </p:sp>
      <p:sp>
        <p:nvSpPr>
          <p:cNvPr id="3" name="2 - Θέση υποσέλιδου"/>
          <p:cNvSpPr>
            <a:spLocks noGrp="1"/>
          </p:cNvSpPr>
          <p:nvPr>
            <p:ph type="ftr" sz="quarter" idx="3"/>
          </p:nvPr>
        </p:nvSpPr>
        <p:spPr>
          <a:xfrm>
            <a:off x="5257800" y="612648"/>
            <a:ext cx="1325880" cy="457200"/>
          </a:xfrm>
          <a:prstGeom prst="rect">
            <a:avLst/>
          </a:prstGeom>
        </p:spPr>
        <p:txBody>
          <a:bodyPr vert="horz"/>
          <a:lstStyle>
            <a:lvl1pPr algn="r" eaLnBrk="1" latinLnBrk="0" hangingPunct="1">
              <a:defRPr kumimoji="0" sz="800">
                <a:solidFill>
                  <a:schemeClr val="accent2"/>
                </a:solidFill>
              </a:defRPr>
            </a:lvl1pPr>
          </a:lstStyle>
          <a:p>
            <a:endParaRPr lang="el-GR"/>
          </a:p>
        </p:txBody>
      </p:sp>
      <p:sp>
        <p:nvSpPr>
          <p:cNvPr id="23" name="22 - Θέση αριθμού διαφάνειας"/>
          <p:cNvSpPr>
            <a:spLocks noGrp="1"/>
          </p:cNvSpPr>
          <p:nvPr>
            <p:ph type="sldNum" sz="quarter" idx="4"/>
          </p:nvPr>
        </p:nvSpPr>
        <p:spPr>
          <a:xfrm>
            <a:off x="8174736" y="2272"/>
            <a:ext cx="762000" cy="365760"/>
          </a:xfrm>
          <a:prstGeom prst="rect">
            <a:avLst/>
          </a:prstGeom>
        </p:spPr>
        <p:txBody>
          <a:bodyPr vert="horz" anchor="b"/>
          <a:lstStyle>
            <a:lvl1pPr algn="r" eaLnBrk="1" latinLnBrk="0" hangingPunct="1">
              <a:defRPr kumimoji="0" sz="1800">
                <a:solidFill>
                  <a:srgbClr val="FFFFFF"/>
                </a:solidFill>
              </a:defRPr>
            </a:lvl1pPr>
          </a:lstStyle>
          <a:p>
            <a:fld id="{E215274C-B497-4E5A-8B51-AF13EC95F46A}" type="slidenum">
              <a:rPr lang="el-GR" smtClean="0"/>
              <a:pPr/>
              <a:t>‹#›</a:t>
            </a:fld>
            <a:endParaRPr lang="el-GR"/>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ransition advTm="12000">
    <p:randomBar dir="vert"/>
  </p:transition>
  <p:timing>
    <p:tnLst>
      <p:par>
        <p:cTn id="1" dur="indefinite" restart="never" nodeType="tmRoot"/>
      </p:par>
    </p:tnLst>
  </p:timing>
  <p:txStyles>
    <p:titleStyle>
      <a:lvl1pPr algn="l" rtl="0" eaLnBrk="1" latinLnBrk="0" hangingPunct="1">
        <a:spcBef>
          <a:spcPct val="0"/>
        </a:spcBef>
        <a:buNone/>
        <a:defRPr kumimoji="0" sz="4000" kern="1200">
          <a:solidFill>
            <a:schemeClr val="tx2"/>
          </a:solidFill>
          <a:latin typeface="+mj-lt"/>
          <a:ea typeface="+mj-ea"/>
          <a:cs typeface="+mj-cs"/>
        </a:defRPr>
      </a:lvl1pPr>
    </p:titleStyle>
    <p:bodyStyle>
      <a:lvl1pPr marL="365760" indent="-256032" algn="l" rtl="0" eaLnBrk="1" latinLnBrk="0" hangingPunct="1">
        <a:spcBef>
          <a:spcPts val="300"/>
        </a:spcBef>
        <a:buClr>
          <a:schemeClr val="accent3"/>
        </a:buClr>
        <a:buFont typeface="Georgia"/>
        <a:buChar char="•"/>
        <a:defRPr kumimoji="0" sz="2800" kern="1200">
          <a:solidFill>
            <a:schemeClr val="tx1"/>
          </a:solidFill>
          <a:latin typeface="+mn-lt"/>
          <a:ea typeface="+mn-ea"/>
          <a:cs typeface="+mn-cs"/>
        </a:defRPr>
      </a:lvl1pPr>
      <a:lvl2pPr marL="658368" indent="-246888" algn="l" rtl="0" eaLnBrk="1" latinLnBrk="0" hangingPunct="1">
        <a:spcBef>
          <a:spcPts val="300"/>
        </a:spcBef>
        <a:buClr>
          <a:schemeClr val="accent2"/>
        </a:buClr>
        <a:buFont typeface="Georgia"/>
        <a:buChar char="▫"/>
        <a:defRPr kumimoji="0" sz="2600" kern="1200">
          <a:solidFill>
            <a:schemeClr val="accent2"/>
          </a:solidFill>
          <a:latin typeface="+mn-lt"/>
          <a:ea typeface="+mn-ea"/>
          <a:cs typeface="+mn-cs"/>
        </a:defRPr>
      </a:lvl2pPr>
      <a:lvl3pPr marL="923544" indent="-219456" algn="l" rtl="0" eaLnBrk="1" latinLnBrk="0" hangingPunct="1">
        <a:spcBef>
          <a:spcPts val="300"/>
        </a:spcBef>
        <a:buClr>
          <a:schemeClr val="accent1"/>
        </a:buClr>
        <a:buFont typeface="Wingdings 2"/>
        <a:buChar char=""/>
        <a:defRPr kumimoji="0" sz="2400" kern="1200">
          <a:solidFill>
            <a:schemeClr val="accent1"/>
          </a:solidFill>
          <a:latin typeface="+mn-lt"/>
          <a:ea typeface="+mn-ea"/>
          <a:cs typeface="+mn-cs"/>
        </a:defRPr>
      </a:lvl3pPr>
      <a:lvl4pPr marL="1179576" indent="-201168" algn="l" rtl="0" eaLnBrk="1" latinLnBrk="0" hangingPunct="1">
        <a:spcBef>
          <a:spcPts val="300"/>
        </a:spcBef>
        <a:buClr>
          <a:schemeClr val="accent1"/>
        </a:buClr>
        <a:buFont typeface="Wingdings 2"/>
        <a:buChar char=""/>
        <a:defRPr kumimoji="0" sz="2200" kern="1200">
          <a:solidFill>
            <a:schemeClr val="accent1"/>
          </a:solidFill>
          <a:latin typeface="+mn-lt"/>
          <a:ea typeface="+mn-ea"/>
          <a:cs typeface="+mn-cs"/>
        </a:defRPr>
      </a:lvl4pPr>
      <a:lvl5pPr marL="1389888" indent="-182880" algn="l" rtl="0" eaLnBrk="1" latinLnBrk="0" hangingPunct="1">
        <a:spcBef>
          <a:spcPts val="300"/>
        </a:spcBef>
        <a:buClr>
          <a:schemeClr val="accent3"/>
        </a:buClr>
        <a:buFont typeface="Georgia"/>
        <a:buChar char="▫"/>
        <a:defRPr kumimoji="0" sz="2000" kern="1200">
          <a:solidFill>
            <a:schemeClr val="accent3"/>
          </a:solidFill>
          <a:latin typeface="+mn-lt"/>
          <a:ea typeface="+mn-ea"/>
          <a:cs typeface="+mn-cs"/>
        </a:defRPr>
      </a:lvl5pPr>
      <a:lvl6pPr marL="1609344" indent="-182880" algn="l" rtl="0" eaLnBrk="1" latinLnBrk="0" hangingPunct="1">
        <a:spcBef>
          <a:spcPts val="300"/>
        </a:spcBef>
        <a:buClr>
          <a:schemeClr val="accent3"/>
        </a:buClr>
        <a:buFont typeface="Georgia"/>
        <a:buChar char="▫"/>
        <a:defRPr kumimoji="0" sz="1800" kern="1200">
          <a:solidFill>
            <a:schemeClr val="accent3"/>
          </a:solidFill>
          <a:latin typeface="+mn-lt"/>
          <a:ea typeface="+mn-ea"/>
          <a:cs typeface="+mn-cs"/>
        </a:defRPr>
      </a:lvl6pPr>
      <a:lvl7pPr marL="1828800" indent="-182880" algn="l" rtl="0" eaLnBrk="1" latinLnBrk="0" hangingPunct="1">
        <a:spcBef>
          <a:spcPts val="300"/>
        </a:spcBef>
        <a:buClr>
          <a:schemeClr val="accent3"/>
        </a:buClr>
        <a:buFont typeface="Georgia"/>
        <a:buChar char="▫"/>
        <a:defRPr kumimoji="0" sz="1600" kern="1200">
          <a:solidFill>
            <a:schemeClr val="accent3"/>
          </a:solidFill>
          <a:latin typeface="+mn-lt"/>
          <a:ea typeface="+mn-ea"/>
          <a:cs typeface="+mn-cs"/>
        </a:defRPr>
      </a:lvl7pPr>
      <a:lvl8pPr marL="2029968" indent="-182880" algn="l" rtl="0" eaLnBrk="1" latinLnBrk="0" hangingPunct="1">
        <a:spcBef>
          <a:spcPts val="300"/>
        </a:spcBef>
        <a:buClr>
          <a:schemeClr val="accent3"/>
        </a:buClr>
        <a:buFont typeface="Georgia"/>
        <a:buChar char="◦"/>
        <a:defRPr kumimoji="0" sz="1500" kern="1200">
          <a:solidFill>
            <a:schemeClr val="accent3"/>
          </a:solidFill>
          <a:latin typeface="+mn-lt"/>
          <a:ea typeface="+mn-ea"/>
          <a:cs typeface="+mn-cs"/>
        </a:defRPr>
      </a:lvl8pPr>
      <a:lvl9pPr marL="2240280" indent="-182880" algn="l" rtl="0" eaLnBrk="1" latinLnBrk="0" hangingPunct="1">
        <a:spcBef>
          <a:spcPts val="300"/>
        </a:spcBef>
        <a:buClr>
          <a:schemeClr val="accent3"/>
        </a:buClr>
        <a:buFont typeface="Georgia"/>
        <a:buChar char="◦"/>
        <a:defRPr kumimoji="0" sz="1400" kern="1200" baseline="0">
          <a:solidFill>
            <a:schemeClr val="accent3"/>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 Θέση τίτλου"/>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l-GR" smtClean="0"/>
              <a:t>Kλικ για επεξεργασία του τίτλου</a:t>
            </a:r>
            <a:endParaRPr lang="el-GR"/>
          </a:p>
        </p:txBody>
      </p:sp>
      <p:sp>
        <p:nvSpPr>
          <p:cNvPr id="3" name="2 - Θέση κειμένου"/>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ημερομηνίας"/>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DE48B87-FDE1-412D-AFBB-A92EE197B203}" type="datetimeFigureOut">
              <a:rPr lang="el-GR" smtClean="0"/>
              <a:pPr/>
              <a:t>28/3/2019</a:t>
            </a:fld>
            <a:endParaRPr lang="el-GR"/>
          </a:p>
        </p:txBody>
      </p:sp>
      <p:sp>
        <p:nvSpPr>
          <p:cNvPr id="5" name="4 - Θέση υποσέλιδου"/>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l-GR"/>
          </a:p>
        </p:txBody>
      </p:sp>
      <p:sp>
        <p:nvSpPr>
          <p:cNvPr id="6" name="5 - Θέση αριθμού διαφάνειας"/>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215274C-B497-4E5A-8B51-AF13EC95F46A}" type="slidenum">
              <a:rPr lang="el-GR" smtClean="0"/>
              <a:pPr/>
              <a:t>‹#›</a:t>
            </a:fld>
            <a:endParaRPr lang="el-GR"/>
          </a:p>
        </p:txBody>
      </p:sp>
    </p:spTree>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ransition advTm="12000">
    <p:randomBar dir="vert"/>
  </p:transition>
  <p:timing>
    <p:tnLst>
      <p:par>
        <p:cTn id="1" dur="indefinite" restart="never" nodeType="tmRoot"/>
      </p:par>
    </p:tnLst>
  </p:timing>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31.jpeg"/><Relationship Id="rId1" Type="http://schemas.openxmlformats.org/officeDocument/2006/relationships/slideLayout" Target="../slideLayouts/slideLayout7.xml"/><Relationship Id="rId4" Type="http://schemas.openxmlformats.org/officeDocument/2006/relationships/image" Target="../media/image33.jpeg"/></Relationships>
</file>

<file path=ppt/slides/_rels/slide11.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8.xml"/></Relationships>
</file>

<file path=ppt/slides/_rels/slide4.xml.rels><?xml version="1.0" encoding="UTF-8" standalone="yes"?>
<Relationships xmlns="http://schemas.openxmlformats.org/package/2006/relationships"><Relationship Id="rId8" Type="http://schemas.openxmlformats.org/officeDocument/2006/relationships/image" Target="../media/image12.jpeg"/><Relationship Id="rId3" Type="http://schemas.openxmlformats.org/officeDocument/2006/relationships/image" Target="../media/image7.jpeg"/><Relationship Id="rId7" Type="http://schemas.openxmlformats.org/officeDocument/2006/relationships/image" Target="../media/image11.jpeg"/><Relationship Id="rId12" Type="http://schemas.openxmlformats.org/officeDocument/2006/relationships/image" Target="../media/image16.jpeg"/><Relationship Id="rId2" Type="http://schemas.openxmlformats.org/officeDocument/2006/relationships/image" Target="../media/image6.jpeg"/><Relationship Id="rId1" Type="http://schemas.openxmlformats.org/officeDocument/2006/relationships/slideLayout" Target="../slideLayouts/slideLayout18.xml"/><Relationship Id="rId6" Type="http://schemas.openxmlformats.org/officeDocument/2006/relationships/image" Target="../media/image10.jpeg"/><Relationship Id="rId11" Type="http://schemas.openxmlformats.org/officeDocument/2006/relationships/image" Target="../media/image15.jpeg"/><Relationship Id="rId5" Type="http://schemas.openxmlformats.org/officeDocument/2006/relationships/image" Target="../media/image9.jpeg"/><Relationship Id="rId10" Type="http://schemas.openxmlformats.org/officeDocument/2006/relationships/image" Target="../media/image14.jpeg"/><Relationship Id="rId4" Type="http://schemas.openxmlformats.org/officeDocument/2006/relationships/image" Target="../media/image8.jpeg"/><Relationship Id="rId9" Type="http://schemas.openxmlformats.org/officeDocument/2006/relationships/image" Target="../media/image13.jpeg"/></Relationships>
</file>

<file path=ppt/slides/_rels/slide5.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3.xml"/><Relationship Id="rId4" Type="http://schemas.openxmlformats.org/officeDocument/2006/relationships/image" Target="../media/image20.png"/></Relationships>
</file>

<file path=ppt/slides/_rels/slide7.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3.xml"/><Relationship Id="rId5" Type="http://schemas.openxmlformats.org/officeDocument/2006/relationships/image" Target="../media/image24.jpeg"/><Relationship Id="rId4" Type="http://schemas.openxmlformats.org/officeDocument/2006/relationships/image" Target="../media/image23.jpeg"/></Relationships>
</file>

<file path=ppt/slides/_rels/slide8.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jpeg"/><Relationship Id="rId1" Type="http://schemas.openxmlformats.org/officeDocument/2006/relationships/slideLayout" Target="../slideLayouts/slideLayout3.xml"/><Relationship Id="rId5" Type="http://schemas.openxmlformats.org/officeDocument/2006/relationships/image" Target="../media/image28.jpeg"/><Relationship Id="rId4" Type="http://schemas.openxmlformats.org/officeDocument/2006/relationships/image" Target="../media/image27.jpeg"/></Relationships>
</file>

<file path=ppt/slides/_rels/slide9.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29.jpe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5000" r="-5000"/>
          </a:stretch>
        </a:blipFill>
        <a:effectLst/>
      </p:bgPr>
    </p:bg>
    <p:spTree>
      <p:nvGrpSpPr>
        <p:cNvPr id="1" name=""/>
        <p:cNvGrpSpPr/>
        <p:nvPr/>
      </p:nvGrpSpPr>
      <p:grpSpPr>
        <a:xfrm>
          <a:off x="0" y="0"/>
          <a:ext cx="0" cy="0"/>
          <a:chOff x="0" y="0"/>
          <a:chExt cx="0" cy="0"/>
        </a:xfrm>
      </p:grpSpPr>
      <p:sp>
        <p:nvSpPr>
          <p:cNvPr id="4" name="3 - Ορθογώνιο"/>
          <p:cNvSpPr/>
          <p:nvPr/>
        </p:nvSpPr>
        <p:spPr>
          <a:xfrm>
            <a:off x="142844" y="428604"/>
            <a:ext cx="6564619" cy="1800493"/>
          </a:xfrm>
          <a:prstGeom prst="rect">
            <a:avLst/>
          </a:prstGeom>
          <a:noFill/>
        </p:spPr>
        <p:txBody>
          <a:bodyPr wrap="none" lIns="91440" tIns="45720" rIns="91440" bIns="45720">
            <a:spAutoFit/>
          </a:bodyPr>
          <a:lstStyle/>
          <a:p>
            <a:pPr algn="ctr"/>
            <a:r>
              <a:rPr lang="en-US" sz="11100" b="1"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38100" dist="38100" dir="2700000" algn="tl">
                    <a:srgbClr val="000000">
                      <a:alpha val="43137"/>
                    </a:srgbClr>
                  </a:outerShdw>
                </a:effectLst>
                <a:latin typeface="Georgia" pitchFamily="18" charset="0"/>
              </a:rPr>
              <a:t>GREECE</a:t>
            </a:r>
            <a:endParaRPr lang="el-GR" sz="11100"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38100" dist="38100" dir="2700000" algn="tl">
                  <a:srgbClr val="000000">
                    <a:alpha val="43137"/>
                  </a:srgbClr>
                </a:outerShdw>
              </a:effectLst>
              <a:latin typeface="Georgia" pitchFamily="18" charset="0"/>
            </a:endParaRPr>
          </a:p>
        </p:txBody>
      </p:sp>
    </p:spTree>
  </p:cSld>
  <p:clrMapOvr>
    <a:masterClrMapping/>
  </p:clrMapOvr>
  <p:transition advTm="12000">
    <p:randomBar dir="vert"/>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 Ορθογώνιο"/>
          <p:cNvSpPr/>
          <p:nvPr/>
        </p:nvSpPr>
        <p:spPr>
          <a:xfrm>
            <a:off x="0" y="642918"/>
            <a:ext cx="6858016" cy="5863144"/>
          </a:xfrm>
          <a:prstGeom prst="rect">
            <a:avLst/>
          </a:prstGeom>
        </p:spPr>
        <p:txBody>
          <a:bodyPr wrap="square">
            <a:spAutoFit/>
          </a:bodyPr>
          <a:lstStyle/>
          <a:p>
            <a:r>
              <a:rPr lang="en-US" sz="2500" b="1" u="sng" dirty="0" smtClean="0"/>
              <a:t>Socrates</a:t>
            </a:r>
            <a:r>
              <a:rPr lang="el-GR" sz="2500" b="1" u="sng" dirty="0" smtClean="0"/>
              <a:t>:</a:t>
            </a:r>
            <a:endParaRPr lang="el-GR" sz="2500" dirty="0" smtClean="0"/>
          </a:p>
          <a:p>
            <a:pPr algn="just"/>
            <a:r>
              <a:rPr lang="en-US" sz="2000" dirty="0" smtClean="0"/>
              <a:t> </a:t>
            </a:r>
            <a:r>
              <a:rPr lang="en-US" sz="2000" dirty="0"/>
              <a:t>“One thing I know, that I know nothing</a:t>
            </a:r>
            <a:r>
              <a:rPr lang="en-US" sz="2000" dirty="0" smtClean="0"/>
              <a:t>.</a:t>
            </a:r>
          </a:p>
          <a:p>
            <a:pPr algn="just"/>
            <a:r>
              <a:rPr lang="en-US" sz="2000" dirty="0" smtClean="0"/>
              <a:t> </a:t>
            </a:r>
            <a:r>
              <a:rPr lang="en-US" sz="2000" dirty="0"/>
              <a:t>This is the </a:t>
            </a:r>
            <a:r>
              <a:rPr lang="en-US" sz="2000" dirty="0" smtClean="0"/>
              <a:t>source of </a:t>
            </a:r>
            <a:r>
              <a:rPr lang="en-US" sz="2000" dirty="0"/>
              <a:t>my wisdom</a:t>
            </a:r>
            <a:r>
              <a:rPr lang="en-US" sz="2000" dirty="0" smtClean="0"/>
              <a:t>.”</a:t>
            </a:r>
          </a:p>
          <a:p>
            <a:endParaRPr lang="en-US" sz="2000" dirty="0" smtClean="0"/>
          </a:p>
          <a:p>
            <a:endParaRPr lang="en-US" sz="2000" dirty="0" smtClean="0"/>
          </a:p>
          <a:p>
            <a:endParaRPr lang="en-US" sz="2000" dirty="0" smtClean="0"/>
          </a:p>
          <a:p>
            <a:r>
              <a:rPr lang="en-US" sz="2500" b="1" u="sng" dirty="0" smtClean="0"/>
              <a:t>Plato</a:t>
            </a:r>
            <a:r>
              <a:rPr lang="el-GR" sz="2000" b="1" u="sng" dirty="0" smtClean="0"/>
              <a:t>:</a:t>
            </a:r>
          </a:p>
          <a:p>
            <a:pPr algn="just"/>
            <a:r>
              <a:rPr lang="en-US" sz="2000" dirty="0" smtClean="0"/>
              <a:t> </a:t>
            </a:r>
            <a:r>
              <a:rPr lang="en-US" sz="2000" dirty="0"/>
              <a:t>“Good people do not need laws to tell them to act responsibly, while bad people will find a way around the laws</a:t>
            </a:r>
            <a:r>
              <a:rPr lang="en-US" sz="2000" dirty="0" smtClean="0"/>
              <a:t>.”</a:t>
            </a:r>
          </a:p>
          <a:p>
            <a:endParaRPr lang="en-US" sz="2000" dirty="0" smtClean="0"/>
          </a:p>
          <a:p>
            <a:endParaRPr lang="en-US" sz="2000" dirty="0" smtClean="0"/>
          </a:p>
          <a:p>
            <a:endParaRPr lang="el-GR" sz="2000" dirty="0"/>
          </a:p>
          <a:p>
            <a:r>
              <a:rPr lang="en-US" sz="2500" b="1" u="sng" dirty="0"/>
              <a:t>Aristotle</a:t>
            </a:r>
            <a:r>
              <a:rPr lang="en-US" sz="2000" b="1" dirty="0"/>
              <a:t>: </a:t>
            </a:r>
            <a:endParaRPr lang="el-GR" sz="2000" b="1" dirty="0" smtClean="0"/>
          </a:p>
          <a:p>
            <a:pPr algn="just"/>
            <a:r>
              <a:rPr lang="en-US" sz="2000" dirty="0" smtClean="0"/>
              <a:t>“</a:t>
            </a:r>
            <a:r>
              <a:rPr lang="en-US" sz="2000" dirty="0"/>
              <a:t>Anybody can become angry - that is easy, but to be angry with the right person and to the right degree and at the right time and for the right purpose, and in the right way - that is not within everybody's power and is not easy.”</a:t>
            </a:r>
            <a:endParaRPr lang="el-GR" sz="2000" dirty="0"/>
          </a:p>
        </p:txBody>
      </p:sp>
      <p:pic>
        <p:nvPicPr>
          <p:cNvPr id="33794" name="Picture 2" descr="ÎÏÎ¿ÏÎ­Î»ÎµÏÎ¼Î± ÎµÎ¹ÎºÏÎ½Î±Ï Î³Î¹Î± socrates"/>
          <p:cNvPicPr>
            <a:picLocks noChangeAspect="1" noChangeArrowheads="1"/>
          </p:cNvPicPr>
          <p:nvPr/>
        </p:nvPicPr>
        <p:blipFill>
          <a:blip r:embed="rId2" cstate="print"/>
          <a:srcRect/>
          <a:stretch>
            <a:fillRect/>
          </a:stretch>
        </p:blipFill>
        <p:spPr bwMode="auto">
          <a:xfrm>
            <a:off x="7215206" y="857232"/>
            <a:ext cx="1642121" cy="1714512"/>
          </a:xfrm>
          <a:prstGeom prst="roundRect">
            <a:avLst>
              <a:gd name="adj" fmla="val 11111"/>
            </a:avLst>
          </a:prstGeom>
          <a:ln w="190500" cap="rnd">
            <a:solidFill>
              <a:srgbClr val="C8C6BD"/>
            </a:solidFill>
            <a:prstDash val="solid"/>
          </a:ln>
          <a:effectLst>
            <a:outerShdw blurRad="101600" dist="50800" dir="7200000" algn="tl" rotWithShape="0">
              <a:srgbClr val="000000">
                <a:alpha val="45000"/>
              </a:srgbClr>
            </a:outerShdw>
          </a:effectLst>
          <a:scene3d>
            <a:camera prst="perspectiveFront" fov="5400000"/>
            <a:lightRig rig="threePt" dir="t">
              <a:rot lat="0" lon="0" rev="19200000"/>
            </a:lightRig>
          </a:scene3d>
          <a:sp3d extrusionH="25400">
            <a:bevelT w="304800" h="152400" prst="hardEdge"/>
            <a:extrusionClr>
              <a:srgbClr val="FFFFFF"/>
            </a:extrusionClr>
          </a:sp3d>
        </p:spPr>
      </p:pic>
      <p:pic>
        <p:nvPicPr>
          <p:cNvPr id="33796" name="Picture 4" descr="https://lh3.googleusercontent.com/-FShMvc331PU/TXKPLImEPfI/AAAAAAAAACs/ba5bJtIlGHM/s1600/%25CF%2580%25CE%25BB%25CE%25AC%25CF%2584%25CF%2589%25CE%25BD%25CE%25B1%25CF%2582-02.jpg"/>
          <p:cNvPicPr>
            <a:picLocks noChangeAspect="1" noChangeArrowheads="1"/>
          </p:cNvPicPr>
          <p:nvPr/>
        </p:nvPicPr>
        <p:blipFill>
          <a:blip r:embed="rId3"/>
          <a:srcRect/>
          <a:stretch>
            <a:fillRect/>
          </a:stretch>
        </p:blipFill>
        <p:spPr bwMode="auto">
          <a:xfrm>
            <a:off x="7215206" y="2928934"/>
            <a:ext cx="1643074" cy="1698842"/>
          </a:xfrm>
          <a:prstGeom prst="roundRect">
            <a:avLst>
              <a:gd name="adj" fmla="val 11111"/>
            </a:avLst>
          </a:prstGeom>
          <a:ln w="190500" cap="rnd">
            <a:solidFill>
              <a:srgbClr val="C8C6BD"/>
            </a:solidFill>
            <a:prstDash val="solid"/>
          </a:ln>
          <a:effectLst>
            <a:outerShdw blurRad="101600" dist="50800" dir="7200000" algn="tl" rotWithShape="0">
              <a:srgbClr val="000000">
                <a:alpha val="45000"/>
              </a:srgbClr>
            </a:outerShdw>
          </a:effectLst>
          <a:scene3d>
            <a:camera prst="perspectiveFront" fov="5400000"/>
            <a:lightRig rig="threePt" dir="t">
              <a:rot lat="0" lon="0" rev="19200000"/>
            </a:lightRig>
          </a:scene3d>
          <a:sp3d extrusionH="25400">
            <a:bevelT w="304800" h="152400" prst="hardEdge"/>
            <a:extrusionClr>
              <a:srgbClr val="FFFFFF"/>
            </a:extrusionClr>
          </a:sp3d>
        </p:spPr>
      </p:pic>
      <p:pic>
        <p:nvPicPr>
          <p:cNvPr id="33798" name="Picture 6" descr="ÎÏÎ¿ÏÎ­Î»ÎµÏÎ¼Î± ÎµÎ¹ÎºÏÎ½Î±Ï Î³Î¹Î± aristotle"/>
          <p:cNvPicPr>
            <a:picLocks noChangeAspect="1" noChangeArrowheads="1"/>
          </p:cNvPicPr>
          <p:nvPr/>
        </p:nvPicPr>
        <p:blipFill>
          <a:blip r:embed="rId4" cstate="print"/>
          <a:srcRect/>
          <a:stretch>
            <a:fillRect/>
          </a:stretch>
        </p:blipFill>
        <p:spPr bwMode="auto">
          <a:xfrm>
            <a:off x="7215206" y="4929198"/>
            <a:ext cx="1604800" cy="1743041"/>
          </a:xfrm>
          <a:prstGeom prst="roundRect">
            <a:avLst>
              <a:gd name="adj" fmla="val 11111"/>
            </a:avLst>
          </a:prstGeom>
          <a:ln w="190500" cap="rnd">
            <a:solidFill>
              <a:srgbClr val="C8C6BD"/>
            </a:solidFill>
            <a:prstDash val="solid"/>
          </a:ln>
          <a:effectLst>
            <a:outerShdw blurRad="101600" dist="50800" dir="7200000" algn="tl" rotWithShape="0">
              <a:srgbClr val="000000">
                <a:alpha val="45000"/>
              </a:srgbClr>
            </a:outerShdw>
          </a:effectLst>
          <a:scene3d>
            <a:camera prst="perspectiveFront" fov="5400000"/>
            <a:lightRig rig="threePt" dir="t">
              <a:rot lat="0" lon="0" rev="19200000"/>
            </a:lightRig>
          </a:scene3d>
          <a:sp3d extrusionH="25400">
            <a:bevelT w="304800" h="152400" prst="hardEdge"/>
            <a:extrusionClr>
              <a:srgbClr val="FFFFFF"/>
            </a:extrusionClr>
          </a:sp3d>
        </p:spPr>
      </p:pic>
    </p:spTree>
  </p:cSld>
  <p:clrMapOvr>
    <a:masterClrMapping/>
  </p:clrMapOvr>
  <p:transition advTm="12000">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33794"/>
                                        </p:tgtEl>
                                        <p:attrNameLst>
                                          <p:attrName>style.visibility</p:attrName>
                                        </p:attrNameLst>
                                      </p:cBhvr>
                                      <p:to>
                                        <p:strVal val="visible"/>
                                      </p:to>
                                    </p:set>
                                    <p:animEffect transition="in" filter="checkerboard(across)">
                                      <p:cBhvr>
                                        <p:cTn id="7" dur="1000"/>
                                        <p:tgtEl>
                                          <p:spTgt spid="33794"/>
                                        </p:tgtEl>
                                      </p:cBhvr>
                                    </p:animEffect>
                                  </p:childTnLst>
                                </p:cTn>
                              </p:par>
                              <p:par>
                                <p:cTn id="8" presetID="6" presetClass="entr" presetSubtype="16" fill="hold" nodeType="withEffect">
                                  <p:stCondLst>
                                    <p:cond delay="0"/>
                                  </p:stCondLst>
                                  <p:childTnLst>
                                    <p:set>
                                      <p:cBhvr>
                                        <p:cTn id="9" dur="1" fill="hold">
                                          <p:stCondLst>
                                            <p:cond delay="0"/>
                                          </p:stCondLst>
                                        </p:cTn>
                                        <p:tgtEl>
                                          <p:spTgt spid="33796"/>
                                        </p:tgtEl>
                                        <p:attrNameLst>
                                          <p:attrName>style.visibility</p:attrName>
                                        </p:attrNameLst>
                                      </p:cBhvr>
                                      <p:to>
                                        <p:strVal val="visible"/>
                                      </p:to>
                                    </p:set>
                                    <p:animEffect transition="in" filter="circle(in)">
                                      <p:cBhvr>
                                        <p:cTn id="10" dur="1000"/>
                                        <p:tgtEl>
                                          <p:spTgt spid="33796"/>
                                        </p:tgtEl>
                                      </p:cBhvr>
                                    </p:animEffect>
                                  </p:childTnLst>
                                </p:cTn>
                              </p:par>
                              <p:par>
                                <p:cTn id="11" presetID="21" presetClass="entr" presetSubtype="8" fill="hold" nodeType="withEffect">
                                  <p:stCondLst>
                                    <p:cond delay="0"/>
                                  </p:stCondLst>
                                  <p:childTnLst>
                                    <p:set>
                                      <p:cBhvr>
                                        <p:cTn id="12" dur="1" fill="hold">
                                          <p:stCondLst>
                                            <p:cond delay="0"/>
                                          </p:stCondLst>
                                        </p:cTn>
                                        <p:tgtEl>
                                          <p:spTgt spid="33798"/>
                                        </p:tgtEl>
                                        <p:attrNameLst>
                                          <p:attrName>style.visibility</p:attrName>
                                        </p:attrNameLst>
                                      </p:cBhvr>
                                      <p:to>
                                        <p:strVal val="visible"/>
                                      </p:to>
                                    </p:set>
                                    <p:animEffect transition="in" filter="wheel(8)">
                                      <p:cBhvr>
                                        <p:cTn id="13" dur="1000"/>
                                        <p:tgtEl>
                                          <p:spTgt spid="3379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2" name="1 - Ορθογώνιο"/>
          <p:cNvSpPr/>
          <p:nvPr/>
        </p:nvSpPr>
        <p:spPr>
          <a:xfrm>
            <a:off x="0" y="4919008"/>
            <a:ext cx="4929190" cy="1938992"/>
          </a:xfrm>
          <a:prstGeom prst="rect">
            <a:avLst/>
          </a:prstGeom>
        </p:spPr>
        <p:txBody>
          <a:bodyPr wrap="square">
            <a:spAutoFit/>
          </a:bodyPr>
          <a:lstStyle/>
          <a:p>
            <a:r>
              <a:rPr lang="en-US" sz="2000" dirty="0" smtClean="0">
                <a:solidFill>
                  <a:schemeClr val="bg1"/>
                </a:solidFill>
                <a:latin typeface="Georgia" pitchFamily="18" charset="0"/>
              </a:rPr>
              <a:t>Maro </a:t>
            </a:r>
            <a:r>
              <a:rPr lang="en-US" sz="2000" dirty="0" err="1" smtClean="0">
                <a:solidFill>
                  <a:schemeClr val="bg1"/>
                </a:solidFill>
                <a:latin typeface="Georgia" pitchFamily="18" charset="0"/>
              </a:rPr>
              <a:t>Tsivou</a:t>
            </a:r>
            <a:endParaRPr lang="en-US" sz="2000" dirty="0" smtClean="0">
              <a:solidFill>
                <a:schemeClr val="bg1"/>
              </a:solidFill>
              <a:latin typeface="Georgia" pitchFamily="18" charset="0"/>
            </a:endParaRPr>
          </a:p>
          <a:p>
            <a:r>
              <a:rPr lang="en-US" sz="2000" dirty="0" err="1" smtClean="0">
                <a:solidFill>
                  <a:schemeClr val="bg1"/>
                </a:solidFill>
                <a:latin typeface="Georgia" pitchFamily="18" charset="0"/>
              </a:rPr>
              <a:t>Ifigeneia</a:t>
            </a:r>
            <a:r>
              <a:rPr lang="en-US" sz="2000" dirty="0" smtClean="0">
                <a:solidFill>
                  <a:schemeClr val="bg1"/>
                </a:solidFill>
                <a:latin typeface="Georgia" pitchFamily="18" charset="0"/>
              </a:rPr>
              <a:t> </a:t>
            </a:r>
            <a:r>
              <a:rPr lang="en-US" sz="2000" dirty="0" err="1" smtClean="0">
                <a:solidFill>
                  <a:schemeClr val="bg1"/>
                </a:solidFill>
                <a:latin typeface="Georgia" pitchFamily="18" charset="0"/>
              </a:rPr>
              <a:t>Fardi</a:t>
            </a:r>
            <a:endParaRPr lang="en-US" sz="2000" dirty="0" smtClean="0">
              <a:solidFill>
                <a:schemeClr val="bg1"/>
              </a:solidFill>
              <a:latin typeface="Georgia" pitchFamily="18" charset="0"/>
            </a:endParaRPr>
          </a:p>
          <a:p>
            <a:r>
              <a:rPr lang="en-US" sz="2000" dirty="0" smtClean="0">
                <a:solidFill>
                  <a:schemeClr val="bg1"/>
                </a:solidFill>
                <a:latin typeface="Georgia" pitchFamily="18" charset="0"/>
              </a:rPr>
              <a:t>Georgia </a:t>
            </a:r>
            <a:r>
              <a:rPr lang="en-US" sz="2000" dirty="0" err="1" smtClean="0">
                <a:solidFill>
                  <a:schemeClr val="bg1"/>
                </a:solidFill>
                <a:latin typeface="Georgia" pitchFamily="18" charset="0"/>
              </a:rPr>
              <a:t>Vasilikou</a:t>
            </a:r>
            <a:endParaRPr lang="en-US" sz="2000" dirty="0" smtClean="0">
              <a:solidFill>
                <a:schemeClr val="bg1"/>
              </a:solidFill>
              <a:latin typeface="Georgia" pitchFamily="18" charset="0"/>
            </a:endParaRPr>
          </a:p>
          <a:p>
            <a:r>
              <a:rPr lang="en-US" sz="2000" dirty="0" err="1" smtClean="0">
                <a:solidFill>
                  <a:schemeClr val="bg1"/>
                </a:solidFill>
                <a:latin typeface="Georgia" pitchFamily="18" charset="0"/>
              </a:rPr>
              <a:t>Lefteris</a:t>
            </a:r>
            <a:r>
              <a:rPr lang="en-US" sz="2000" dirty="0" smtClean="0">
                <a:solidFill>
                  <a:schemeClr val="bg1"/>
                </a:solidFill>
                <a:latin typeface="Georgia" pitchFamily="18" charset="0"/>
              </a:rPr>
              <a:t> </a:t>
            </a:r>
            <a:r>
              <a:rPr lang="en-US" sz="2000" dirty="0" err="1" smtClean="0">
                <a:solidFill>
                  <a:schemeClr val="bg1"/>
                </a:solidFill>
                <a:latin typeface="Georgia" pitchFamily="18" charset="0"/>
              </a:rPr>
              <a:t>Xenokratis</a:t>
            </a:r>
            <a:endParaRPr lang="en-US" sz="2000" dirty="0" smtClean="0">
              <a:solidFill>
                <a:schemeClr val="bg1"/>
              </a:solidFill>
              <a:latin typeface="Georgia" pitchFamily="18" charset="0"/>
            </a:endParaRPr>
          </a:p>
          <a:p>
            <a:r>
              <a:rPr lang="en-US" sz="2000" dirty="0" smtClean="0">
                <a:solidFill>
                  <a:schemeClr val="bg1"/>
                </a:solidFill>
                <a:latin typeface="Georgia" pitchFamily="18" charset="0"/>
              </a:rPr>
              <a:t>Stavros </a:t>
            </a:r>
            <a:r>
              <a:rPr lang="en-US" sz="2000" dirty="0" err="1" smtClean="0">
                <a:solidFill>
                  <a:schemeClr val="bg1"/>
                </a:solidFill>
                <a:latin typeface="Georgia" pitchFamily="18" charset="0"/>
              </a:rPr>
              <a:t>Theocharidis</a:t>
            </a:r>
            <a:endParaRPr lang="en-US" sz="2000" dirty="0" smtClean="0">
              <a:solidFill>
                <a:schemeClr val="bg1"/>
              </a:solidFill>
              <a:latin typeface="Georgia" pitchFamily="18" charset="0"/>
            </a:endParaRPr>
          </a:p>
          <a:p>
            <a:r>
              <a:rPr lang="en-US" sz="2000" dirty="0" err="1" smtClean="0">
                <a:solidFill>
                  <a:schemeClr val="bg1"/>
                </a:solidFill>
                <a:latin typeface="Georgia" pitchFamily="18" charset="0"/>
              </a:rPr>
              <a:t>Lazaros</a:t>
            </a:r>
            <a:r>
              <a:rPr lang="en-US" sz="2000" dirty="0" smtClean="0">
                <a:solidFill>
                  <a:schemeClr val="bg1"/>
                </a:solidFill>
                <a:latin typeface="Georgia" pitchFamily="18" charset="0"/>
              </a:rPr>
              <a:t> </a:t>
            </a:r>
            <a:r>
              <a:rPr lang="en-US" sz="2000" dirty="0" err="1" smtClean="0">
                <a:solidFill>
                  <a:schemeClr val="bg1"/>
                </a:solidFill>
                <a:latin typeface="Georgia" pitchFamily="18" charset="0"/>
              </a:rPr>
              <a:t>Konstantinidis</a:t>
            </a:r>
            <a:endParaRPr lang="el-GR" sz="2000" dirty="0">
              <a:solidFill>
                <a:schemeClr val="bg1"/>
              </a:solidFill>
              <a:latin typeface="Georgia" pitchFamily="18" charset="0"/>
            </a:endParaRPr>
          </a:p>
        </p:txBody>
      </p:sp>
    </p:spTree>
  </p:cSld>
  <p:clrMapOvr>
    <a:masterClrMapping/>
  </p:clrMapOvr>
  <p:transition advTm="12000">
    <p:randomBar dir="vert"/>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 Ορθογώνιο"/>
          <p:cNvSpPr/>
          <p:nvPr/>
        </p:nvSpPr>
        <p:spPr>
          <a:xfrm>
            <a:off x="285720" y="1000108"/>
            <a:ext cx="5857916" cy="5724644"/>
          </a:xfrm>
          <a:prstGeom prst="rect">
            <a:avLst/>
          </a:prstGeom>
        </p:spPr>
        <p:txBody>
          <a:bodyPr wrap="square">
            <a:spAutoFit/>
          </a:bodyPr>
          <a:lstStyle/>
          <a:p>
            <a:pPr algn="just"/>
            <a:r>
              <a:rPr lang="en-US" sz="3000" b="1" u="sng" dirty="0" smtClean="0"/>
              <a:t>Religion: </a:t>
            </a:r>
            <a:r>
              <a:rPr lang="en-US" sz="2000" dirty="0" smtClean="0"/>
              <a:t>Eastern Orthodoxy</a:t>
            </a:r>
          </a:p>
          <a:p>
            <a:pPr algn="just"/>
            <a:endParaRPr lang="en-US" sz="2000" dirty="0" smtClean="0"/>
          </a:p>
          <a:p>
            <a:pPr algn="just"/>
            <a:r>
              <a:rPr lang="en-US" sz="2000" dirty="0" smtClean="0"/>
              <a:t>Independence declared from the Ottoman Empire: 25 March 1821 (traditional starting date of the Greek War of Independence), 15 January 1822 (official declaration).</a:t>
            </a:r>
          </a:p>
          <a:p>
            <a:pPr algn="just"/>
            <a:endParaRPr lang="en-US" sz="2000" dirty="0" smtClean="0"/>
          </a:p>
          <a:p>
            <a:pPr algn="just"/>
            <a:r>
              <a:rPr lang="en-US" sz="2000" dirty="0" smtClean="0"/>
              <a:t> </a:t>
            </a:r>
            <a:r>
              <a:rPr lang="en-US" sz="3000" b="1" u="sng" dirty="0" smtClean="0"/>
              <a:t>Current constitution: </a:t>
            </a:r>
            <a:r>
              <a:rPr lang="en-US" sz="2000" dirty="0" smtClean="0"/>
              <a:t>11 June 1975 </a:t>
            </a:r>
          </a:p>
          <a:p>
            <a:pPr algn="just"/>
            <a:endParaRPr lang="en-US" sz="2000" dirty="0" smtClean="0"/>
          </a:p>
          <a:p>
            <a:pPr algn="just"/>
            <a:r>
              <a:rPr lang="en-US" sz="3000" b="1" u="sng" dirty="0" smtClean="0"/>
              <a:t>Population:</a:t>
            </a:r>
            <a:r>
              <a:rPr lang="en-US" sz="3000" dirty="0" smtClean="0"/>
              <a:t> </a:t>
            </a:r>
            <a:r>
              <a:rPr lang="en-US" sz="2000" dirty="0" smtClean="0"/>
              <a:t>Approximately 10.800.000</a:t>
            </a:r>
          </a:p>
          <a:p>
            <a:pPr algn="just"/>
            <a:endParaRPr lang="en-US" sz="2000" dirty="0" smtClean="0"/>
          </a:p>
          <a:p>
            <a:pPr algn="just"/>
            <a:r>
              <a:rPr lang="en-US" sz="2000" dirty="0" smtClean="0"/>
              <a:t>Eighty percent of Greece is mountainous, with Mount Olympus being the highest peak at 2,918 </a:t>
            </a:r>
            <a:r>
              <a:rPr lang="en-US" sz="2000" dirty="0" err="1" smtClean="0"/>
              <a:t>metres</a:t>
            </a:r>
            <a:r>
              <a:rPr lang="en-US" sz="2000" dirty="0" smtClean="0"/>
              <a:t>.</a:t>
            </a:r>
          </a:p>
          <a:p>
            <a:pPr algn="just"/>
            <a:endParaRPr lang="en-US" dirty="0" smtClean="0"/>
          </a:p>
          <a:p>
            <a:pPr algn="just"/>
            <a:endParaRPr lang="el-GR" dirty="0"/>
          </a:p>
        </p:txBody>
      </p:sp>
      <p:pic>
        <p:nvPicPr>
          <p:cNvPr id="2052" name="Picture 4" descr="ÎÏÎ¿ÏÎ­Î»ÎµÏÎ¼Î± ÎµÎ¹ÎºÏÎ½Î±Ï Î³Î¹Î± greece map"/>
          <p:cNvPicPr>
            <a:picLocks noChangeAspect="1" noChangeArrowheads="1"/>
          </p:cNvPicPr>
          <p:nvPr/>
        </p:nvPicPr>
        <p:blipFill>
          <a:blip r:embed="rId2" cstate="print"/>
          <a:srcRect/>
          <a:stretch>
            <a:fillRect/>
          </a:stretch>
        </p:blipFill>
        <p:spPr bwMode="auto">
          <a:xfrm>
            <a:off x="6286512" y="928670"/>
            <a:ext cx="2542093" cy="2500330"/>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pic>
        <p:nvPicPr>
          <p:cNvPr id="2056" name="Picture 8" descr="ÎÏÎ¿ÏÎ­Î»ÎµÏÎ¼Î± ÎµÎ¹ÎºÏÎ½Î±Ï Î³Î¹Î± greece europe map"/>
          <p:cNvPicPr>
            <a:picLocks noChangeAspect="1" noChangeArrowheads="1"/>
          </p:cNvPicPr>
          <p:nvPr/>
        </p:nvPicPr>
        <p:blipFill>
          <a:blip r:embed="rId3"/>
          <a:srcRect/>
          <a:stretch>
            <a:fillRect/>
          </a:stretch>
        </p:blipFill>
        <p:spPr bwMode="auto">
          <a:xfrm>
            <a:off x="6215074" y="4000504"/>
            <a:ext cx="2571768" cy="2502000"/>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Tree>
  </p:cSld>
  <p:clrMapOvr>
    <a:masterClrMapping/>
  </p:clrMapOvr>
  <p:transition advTm="12000">
    <p:randomBar dir="vert"/>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0" y="0"/>
          <a:ext cx="0" cy="0"/>
          <a:chOff x="0" y="0"/>
          <a:chExt cx="0" cy="0"/>
        </a:xfrm>
      </p:grpSpPr>
    </p:spTree>
  </p:cSld>
  <p:clrMapOvr>
    <a:masterClrMapping/>
  </p:clrMapOvr>
  <p:transition advTm="12000">
    <p:randomBar dir="vert"/>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914" name="Picture 2" descr="ÎÏÎ¿ÏÎ­Î»ÎµÏÎ¼Î± ÎµÎ¹ÎºÏÎ½Î±Ï Î³Î¹Î± ÏÎ±Î½ÏÎ¿ÏÎ¹Î½Î·"/>
          <p:cNvPicPr>
            <a:picLocks noChangeAspect="1" noChangeArrowheads="1"/>
          </p:cNvPicPr>
          <p:nvPr/>
        </p:nvPicPr>
        <p:blipFill>
          <a:blip r:embed="rId2"/>
          <a:srcRect/>
          <a:stretch>
            <a:fillRect/>
          </a:stretch>
        </p:blipFill>
        <p:spPr bwMode="auto">
          <a:xfrm>
            <a:off x="0" y="4490160"/>
            <a:ext cx="4500562" cy="2367840"/>
          </a:xfrm>
          <a:prstGeom prst="rect">
            <a:avLst/>
          </a:prstGeom>
          <a:noFill/>
        </p:spPr>
      </p:pic>
      <p:pic>
        <p:nvPicPr>
          <p:cNvPr id="38916" name="Picture 4" descr="ÎÏÎ¿ÏÎ­Î»ÎµÏÎ¼Î± ÎµÎ¹ÎºÏÎ½Î±Ï Î³Î¹Î± ÏÎ±Î½ÏÎ¿ÏÎ¹Î½Î·"/>
          <p:cNvPicPr>
            <a:picLocks noChangeAspect="1" noChangeArrowheads="1"/>
          </p:cNvPicPr>
          <p:nvPr/>
        </p:nvPicPr>
        <p:blipFill>
          <a:blip r:embed="rId3"/>
          <a:srcRect/>
          <a:stretch>
            <a:fillRect/>
          </a:stretch>
        </p:blipFill>
        <p:spPr bwMode="auto">
          <a:xfrm>
            <a:off x="4500610" y="5047078"/>
            <a:ext cx="4643390" cy="1810922"/>
          </a:xfrm>
          <a:prstGeom prst="rect">
            <a:avLst/>
          </a:prstGeom>
          <a:noFill/>
        </p:spPr>
      </p:pic>
      <p:pic>
        <p:nvPicPr>
          <p:cNvPr id="38918" name="Picture 6" descr="ÎÏÎ¿ÏÎ­Î»ÎµÏÎ¼Î± ÎµÎ¹ÎºÏÎ½Î±Ï Î³Î¹Î± zakynthos"/>
          <p:cNvPicPr>
            <a:picLocks noChangeAspect="1" noChangeArrowheads="1"/>
          </p:cNvPicPr>
          <p:nvPr/>
        </p:nvPicPr>
        <p:blipFill>
          <a:blip r:embed="rId4"/>
          <a:srcRect/>
          <a:stretch>
            <a:fillRect/>
          </a:stretch>
        </p:blipFill>
        <p:spPr bwMode="auto">
          <a:xfrm>
            <a:off x="0" y="0"/>
            <a:ext cx="4500562" cy="2453812"/>
          </a:xfrm>
          <a:prstGeom prst="rect">
            <a:avLst/>
          </a:prstGeom>
          <a:noFill/>
        </p:spPr>
      </p:pic>
      <p:pic>
        <p:nvPicPr>
          <p:cNvPr id="38920" name="Picture 8" descr="ÎÏÎ¿ÏÎ­Î»ÎµÏÎ¼Î± ÎµÎ¹ÎºÏÎ½Î±Ï Î³Î¹Î± ÏÎ¹Î¿"/>
          <p:cNvPicPr>
            <a:picLocks noChangeAspect="1" noChangeArrowheads="1"/>
          </p:cNvPicPr>
          <p:nvPr/>
        </p:nvPicPr>
        <p:blipFill>
          <a:blip r:embed="rId5" cstate="print"/>
          <a:srcRect/>
          <a:stretch>
            <a:fillRect/>
          </a:stretch>
        </p:blipFill>
        <p:spPr bwMode="auto">
          <a:xfrm>
            <a:off x="6357950" y="0"/>
            <a:ext cx="2786050" cy="2000240"/>
          </a:xfrm>
          <a:prstGeom prst="rect">
            <a:avLst/>
          </a:prstGeom>
          <a:noFill/>
        </p:spPr>
      </p:pic>
      <p:pic>
        <p:nvPicPr>
          <p:cNvPr id="38922" name="Picture 10" descr="ÎÏÎ¿ÏÎ­Î»ÎµÏÎ¼Î± ÎµÎ¹ÎºÏÎ½Î±Ï Î³Î¹Î± ÏÎ¿Î´Î¿"/>
          <p:cNvPicPr>
            <a:picLocks noChangeAspect="1" noChangeArrowheads="1"/>
          </p:cNvPicPr>
          <p:nvPr/>
        </p:nvPicPr>
        <p:blipFill>
          <a:blip r:embed="rId6"/>
          <a:srcRect/>
          <a:stretch>
            <a:fillRect/>
          </a:stretch>
        </p:blipFill>
        <p:spPr bwMode="auto">
          <a:xfrm>
            <a:off x="6643702" y="2000239"/>
            <a:ext cx="2500298" cy="1714513"/>
          </a:xfrm>
          <a:prstGeom prst="rect">
            <a:avLst/>
          </a:prstGeom>
          <a:noFill/>
        </p:spPr>
      </p:pic>
      <p:pic>
        <p:nvPicPr>
          <p:cNvPr id="38924" name="Picture 12" descr="ÎÏÎ¿ÏÎ­Î»ÎµÏÎ¼Î± ÎµÎ¹ÎºÏÎ½Î±Ï Î³Î¹Î± ÏÎ±Î»ÎºÎ¹Î´Î¹ÎºÎ·"/>
          <p:cNvPicPr>
            <a:picLocks noChangeAspect="1" noChangeArrowheads="1"/>
          </p:cNvPicPr>
          <p:nvPr/>
        </p:nvPicPr>
        <p:blipFill>
          <a:blip r:embed="rId7"/>
          <a:srcRect/>
          <a:stretch>
            <a:fillRect/>
          </a:stretch>
        </p:blipFill>
        <p:spPr bwMode="auto">
          <a:xfrm>
            <a:off x="0" y="2428868"/>
            <a:ext cx="4500562" cy="2071702"/>
          </a:xfrm>
          <a:prstGeom prst="rect">
            <a:avLst/>
          </a:prstGeom>
          <a:noFill/>
          <a:ln>
            <a:noFill/>
          </a:ln>
        </p:spPr>
      </p:pic>
      <p:pic>
        <p:nvPicPr>
          <p:cNvPr id="38926" name="Picture 14" descr="ÎÏÎ¿ÏÎ­Î»ÎµÏÎ¼Î± ÎµÎ¹ÎºÏÎ½Î±Ï Î³Î¹Î± ÎµÎ»Î»Î±Î´Î± Î½Î·ÏÎ¹Î±"/>
          <p:cNvPicPr>
            <a:picLocks noChangeAspect="1" noChangeArrowheads="1"/>
          </p:cNvPicPr>
          <p:nvPr/>
        </p:nvPicPr>
        <p:blipFill>
          <a:blip r:embed="rId8"/>
          <a:srcRect/>
          <a:stretch>
            <a:fillRect/>
          </a:stretch>
        </p:blipFill>
        <p:spPr bwMode="auto">
          <a:xfrm>
            <a:off x="4500562" y="3714752"/>
            <a:ext cx="2643206" cy="1381135"/>
          </a:xfrm>
          <a:prstGeom prst="rect">
            <a:avLst/>
          </a:prstGeom>
          <a:noFill/>
        </p:spPr>
      </p:pic>
      <p:pic>
        <p:nvPicPr>
          <p:cNvPr id="38928" name="Picture 16" descr="ÎÏÎ¿ÏÎ­Î»ÎµÏÎ¼Î± ÎµÎ¹ÎºÏÎ½Î±Ï Î³Î¹Î± ÎµÎ»Î»Î±Î´Î± Î½Î·ÏÎ¹Î±"/>
          <p:cNvPicPr>
            <a:picLocks noChangeAspect="1" noChangeArrowheads="1"/>
          </p:cNvPicPr>
          <p:nvPr/>
        </p:nvPicPr>
        <p:blipFill>
          <a:blip r:embed="rId9" cstate="print"/>
          <a:srcRect/>
          <a:stretch>
            <a:fillRect/>
          </a:stretch>
        </p:blipFill>
        <p:spPr bwMode="auto">
          <a:xfrm>
            <a:off x="7143780" y="3714752"/>
            <a:ext cx="2000220" cy="1333480"/>
          </a:xfrm>
          <a:prstGeom prst="rect">
            <a:avLst/>
          </a:prstGeom>
          <a:noFill/>
        </p:spPr>
      </p:pic>
      <p:pic>
        <p:nvPicPr>
          <p:cNvPr id="38930" name="Picture 18" descr="ÎÏÎ¿ÏÎ­Î»ÎµÏÎ¼Î± ÎµÎ¹ÎºÏÎ½Î±Ï Î³Î¹Î± ÎµÎ»Î»Î±Î´Î± Î½Î·ÏÎ¹Î±"/>
          <p:cNvPicPr>
            <a:picLocks noChangeAspect="1" noChangeArrowheads="1"/>
          </p:cNvPicPr>
          <p:nvPr/>
        </p:nvPicPr>
        <p:blipFill>
          <a:blip r:embed="rId10" cstate="print"/>
          <a:srcRect/>
          <a:stretch>
            <a:fillRect/>
          </a:stretch>
        </p:blipFill>
        <p:spPr bwMode="auto">
          <a:xfrm>
            <a:off x="4500561" y="2000240"/>
            <a:ext cx="2154145" cy="1750183"/>
          </a:xfrm>
          <a:prstGeom prst="rect">
            <a:avLst/>
          </a:prstGeom>
          <a:noFill/>
        </p:spPr>
      </p:pic>
      <p:pic>
        <p:nvPicPr>
          <p:cNvPr id="38934" name="Picture 22" descr="ÎÏÎ¿ÏÎ­Î»ÎµÏÎ¼Î± ÎµÎ¹ÎºÏÎ½Î±Ï Î³Î¹Î± ÎµÎ»Î»Î·Î½Î¹ÎºÎµÏ ÏÎ±ÏÎ±Î»Î¹ÎµÏ"/>
          <p:cNvPicPr>
            <a:picLocks noChangeAspect="1" noChangeArrowheads="1"/>
          </p:cNvPicPr>
          <p:nvPr/>
        </p:nvPicPr>
        <p:blipFill>
          <a:blip r:embed="rId11" cstate="print"/>
          <a:srcRect/>
          <a:stretch>
            <a:fillRect/>
          </a:stretch>
        </p:blipFill>
        <p:spPr bwMode="auto">
          <a:xfrm>
            <a:off x="4500563" y="928670"/>
            <a:ext cx="1857388" cy="1071543"/>
          </a:xfrm>
          <a:prstGeom prst="rect">
            <a:avLst/>
          </a:prstGeom>
          <a:noFill/>
        </p:spPr>
      </p:pic>
      <p:pic>
        <p:nvPicPr>
          <p:cNvPr id="38936" name="Picture 24" descr="Î£ÏÎµÏÎ¹ÎºÎ® ÎµÎ¹ÎºÏÎ½Î±"/>
          <p:cNvPicPr>
            <a:picLocks noChangeAspect="1" noChangeArrowheads="1"/>
          </p:cNvPicPr>
          <p:nvPr/>
        </p:nvPicPr>
        <p:blipFill>
          <a:blip r:embed="rId12" cstate="print"/>
          <a:srcRect/>
          <a:stretch>
            <a:fillRect/>
          </a:stretch>
        </p:blipFill>
        <p:spPr bwMode="auto">
          <a:xfrm>
            <a:off x="4500562" y="0"/>
            <a:ext cx="1857388" cy="976294"/>
          </a:xfrm>
          <a:prstGeom prst="rect">
            <a:avLst/>
          </a:prstGeom>
          <a:noFill/>
        </p:spPr>
      </p:pic>
      <p:sp>
        <p:nvSpPr>
          <p:cNvPr id="16" name="15 - Ορθογώνιο"/>
          <p:cNvSpPr/>
          <p:nvPr/>
        </p:nvSpPr>
        <p:spPr>
          <a:xfrm>
            <a:off x="2357422" y="2285992"/>
            <a:ext cx="4786346" cy="2928958"/>
          </a:xfrm>
          <a:prstGeom prst="rect">
            <a:avLst/>
          </a:prstGeom>
          <a:solidFill>
            <a:schemeClr val="bg1"/>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2000" dirty="0" smtClean="0">
                <a:solidFill>
                  <a:schemeClr val="tx1"/>
                </a:solidFill>
                <a:latin typeface="Georgia" pitchFamily="18" charset="0"/>
              </a:rPr>
              <a:t>Tourism in Greece has been a key element of the economic activity in the country, and is one of the country's most important sectors. Greece has been a major tourist destination and attraction in Europe since antiquity, for its rich culture and history. Greece attracted more than 33 million visitors in 2018.</a:t>
            </a:r>
            <a:endParaRPr lang="el-GR" sz="2000" dirty="0">
              <a:solidFill>
                <a:schemeClr val="tx1"/>
              </a:solidFill>
              <a:latin typeface="Georgia" pitchFamily="18" charset="0"/>
            </a:endParaRPr>
          </a:p>
        </p:txBody>
      </p:sp>
    </p:spTree>
  </p:cSld>
  <p:clrMapOvr>
    <a:masterClrMapping/>
  </p:clrMapOvr>
  <p:transition advTm="12000">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p:cTn id="7" dur="1000" fill="hold"/>
                                        <p:tgtEl>
                                          <p:spTgt spid="16"/>
                                        </p:tgtEl>
                                        <p:attrNameLst>
                                          <p:attrName>ppt_w</p:attrName>
                                        </p:attrNameLst>
                                      </p:cBhvr>
                                      <p:tavLst>
                                        <p:tav tm="0">
                                          <p:val>
                                            <p:fltVal val="0"/>
                                          </p:val>
                                        </p:tav>
                                        <p:tav tm="100000">
                                          <p:val>
                                            <p:strVal val="#ppt_w"/>
                                          </p:val>
                                        </p:tav>
                                      </p:tavLst>
                                    </p:anim>
                                    <p:anim calcmode="lin" valueType="num">
                                      <p:cBhvr>
                                        <p:cTn id="8" dur="1000" fill="hold"/>
                                        <p:tgtEl>
                                          <p:spTgt spid="16"/>
                                        </p:tgtEl>
                                        <p:attrNameLst>
                                          <p:attrName>ppt_h</p:attrName>
                                        </p:attrNameLst>
                                      </p:cBhvr>
                                      <p:tavLst>
                                        <p:tav tm="0">
                                          <p:val>
                                            <p:fltVal val="0"/>
                                          </p:val>
                                        </p:tav>
                                        <p:tav tm="100000">
                                          <p:val>
                                            <p:strVal val="#ppt_h"/>
                                          </p:val>
                                        </p:tav>
                                      </p:tavLst>
                                    </p:anim>
                                    <p:animEffect transition="in" filter="fade">
                                      <p:cBhvr>
                                        <p:cTn id="9" dur="10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 Τίτλος"/>
          <p:cNvSpPr>
            <a:spLocks noGrp="1"/>
          </p:cNvSpPr>
          <p:nvPr>
            <p:ph type="title"/>
          </p:nvPr>
        </p:nvSpPr>
        <p:spPr>
          <a:xfrm>
            <a:off x="500034" y="1071546"/>
            <a:ext cx="8929750" cy="1202424"/>
          </a:xfrm>
        </p:spPr>
        <p:txBody>
          <a:bodyPr/>
          <a:lstStyle/>
          <a:p>
            <a:r>
              <a:rPr lang="en-US" sz="4000" u="sng" dirty="0" smtClean="0">
                <a:latin typeface="+mn-lt"/>
              </a:rPr>
              <a:t/>
            </a:r>
            <a:br>
              <a:rPr lang="en-US" sz="4000" u="sng" dirty="0" smtClean="0">
                <a:latin typeface="+mn-lt"/>
              </a:rPr>
            </a:br>
            <a:endParaRPr lang="el-GR" sz="4000" u="sng" dirty="0">
              <a:latin typeface="+mn-lt"/>
              <a:ea typeface="Tahoma" pitchFamily="34" charset="0"/>
              <a:cs typeface="Tahoma" pitchFamily="34" charset="0"/>
            </a:endParaRPr>
          </a:p>
        </p:txBody>
      </p:sp>
      <p:sp>
        <p:nvSpPr>
          <p:cNvPr id="13314" name="AutoShape 2" descr="data:image/jpeg;base64,/9j/4AAQSkZJRgABAQEAZABkAAD/2wBDAAgGBgcGBQgHBwcJCQgKDBQNDAsLDBkSEw8UHRofHh0aHBwgJC4nICIsIxwcKDcpLDAxNDQ0Hyc5PTgyPC4zNDL/2wBDAQkJCQwLDBgNDRgyIRwhMjIyMjIyMjIyMjIyMjIyMjIyMjIyMjIyMjIyMjIyMjIyMjIyMjIyMjIyMjIyMjIyMjL/wAARCALrARkDASIAAhEBAxEB/8QAHwAAAQUBAQEBAQEAAAAAAAAAAAECAwQFBgcICQoL/8QAtRAAAgEDAwIEAwUFBAQAAAF9AQIDAAQRBRIhMUEGE1FhByJxFDKBkaEII0KxwRVS0fAkM2JyggkKFhcYGRolJicoKSo0NTY3ODk6Q0RFRkdISUpTVFVWV1hZWmNkZWZnaGlqc3R1dnd4eXqDhIWGh4iJipKTlJWWl5iZmqKjpKWmp6ipqrKztLW2t7i5usLDxMXGx8jJytLT1NXW19jZ2uHi4+Tl5ufo6erx8vP09fb3+Pn6/8QAHwEAAwEBAQEBAQEBAQAAAAAAAAECAwQFBgcICQoL/8QAtREAAgECBAQDBAcFBAQAAQJ3AAECAxEEBSExBhJBUQdhcRMiMoEIFEKRobHBCSMzUvAVYnLRChYkNOEl8RcYGRomJygpKjU2Nzg5OkNERUZHSElKU1RVVldYWVpjZGVmZ2hpanN0dXZ3eHl6goOEhYaHiImKkpOUlZaXmJmaoqOkpaanqKmqsrO0tba3uLm6wsPExcbHyMnK0tPU1dbX2Nna4uPk5ebn6Onq8vP09fb3+Pn6/9oADAMBAAIRAxEAPwD0rWdXvofGMXk3TpY2stvDcRg/KTKW5P4YqBvEF1c+J4L0XUkWjok8gjXpJFGuC59dzHA+laOoaPFdpqlvJpWqyLezLJJLHLbj7mAu3L5AwO4zzSvpsUkrMdA1QIbL7CIhLbhVjznj95nPvmu9Sp2WnS3Tt+dzmancltPE11JeWcd3pnkxX0LzW+yXe+FG7DLgYJB9faqFx4tv5/C13qdpBaowKpGEn3vGzHGGUr94ccdOaltNKktdz/YNelnEPkRTST2xaFPRPnwPqQaY+i+bZXMEmma001xMs8lz5tsHLr93o+OPpSSop3sunX/gjvUsbF/f3On+E7i71BAlzHAQ4hl/i6AhscE8HpxWRceJ7rSYLm2h097hdNghaeWa55BYdCSMluR+tX9QSXUtLWwudH1ZosoWYS2259pB5PmdyOaq3GmC5ivo5NH1ci+nSaY+bbZO3GFH7z7vH/16imqdvftv39PP1HLm+yOfxdPbjUjd6b5P2W2W5RTLksGOFVuPlJ/Gg+MJbR7pdT0025jtVuY0SXezBm2hTxw2SKp63pV3qIuzBpGoh7+aD7T5k1uAIo+yYfr3571KdESS0u4rjStbuJbrZvuJZ7cyDacrg+ZgY+lWo0bXf5+nn6k3qX0LE3iu6sBfR6jp0cM9vaC6RY594YFtoUnAwc/Wob7XPEBuNJgh0+G2mu5mcRNMCWjVQxVvlO3OeccjFNbRhLb3Edxpet3EtyyGaeSa2LsEIIX7+AuR0Aq7fQzX2pWV+dJ1eKa0J2+VLbgMDjIOZDwcdsUv3SeiX3+Xr3H77W5BceLrpHeW30xJbMXQs0lM+0vLnBwMfd60TeLrhLqURaYHtYr8WTTGbBZiQPlXHJBz+n4V4tCSK7im/svXGSG5N1FC09t5aOTngeZ6/jx9czx6YI4LaL+x9XZYLw3oLS22XkJJ+b95059qdqK6fj/wQvU/r/hi1oup6rf+INVSaKIWFvL5KYcZRlHP8POcgnJ4qDVfFk9k9/Ja6ctxa2BWOeVpthMhxhVGDnBIzUumwzaXdXs0Ok6uwu5jM0Ty25VXPUj9539/SqFxoSXN1PK+l64I5pxcNAs9sI/MGOceZ3xUpUnO8rW0/rcbc+XTcn1Lxfd2MmoeVpayx2Ai8+Qz7RlwPlHHJycVoHWru51eaz06wWaO1ZFuZZJdm0tzhRg5IHJ/Ks+XTBNBdRPo+rlbq7F1L+9tskgghf8AWfd4HHX3py2MsWqz30Ona5F57b5IUntxGzYxnHmZ/WjlpW0Sv6+nn6hed/6/rsVIfFcdpB5qBmlv7qYxfark+WiIcbs7flHHCgGri+KryaPTo4dJJu7yKSQxSS7BGFOAxJH3T16enrVddGMENitpp2t20lnG0SSxy2u5lY5IbLkdeelW2tZHumun0rWWmNn9j3tNbEhc5Lf6z7xPf9KqSpbpfj93X0Euf+kUj4n1bUToJ060jjN8JJZI3k6hMgqTtOAeDnr2rW8Q393Hc6dpdhKIbnUJGXziu7y0QZYgHvjpVCPTDBPpksOlazG2nxeUm2a2/eLxkN+8745xirGrQPq4gaXR9Xgnt2LwzwTW6uhPXB8w9al+z5lZK2v626+g1zWd9zOh1iHSYNUuo73Vrt7KNRJa342/M7AKRlcjP8jVm98X3Ni6W09jBDeujTeVJccLH/CCQpy5ORtA7daiXRR5E0cuma3O888c80sk1sWkKfdB+fGKs3tpcXepf2hFp+t2lwYhC5glthvUHIzlzz7iqfsm9dfn6f8ABJ99LQhvfGrQCKKOxUXRtluJYZ5SpUnpGoCklj9B2qvc+IZl8XRLHBK05so44rIvtHmyHcdx6DCjmrk1lcSalJfQ2Ou20kqIkwhmtsSBemcuTn6Uy40pbm7mum0fWFuJbiO58xZbbKMgwoH7zpjsc0R9kunTuN87/wCGNfWtYk0extpfs32ieedIFhR8ZZvQkexrFPjG/RZjJo6gW92LaZluMjJIAC8cnnnp+vGje+bf3VlPNouqZtJDKirJb7S2Mc/vO2apDTAIkjOj6uQL/wC3sTLbfPJnOD+86e3tUU1TUfeSv6/8EcnNvRkl74smg+1XMGniXTrS4FvLMZdrM+QDsXHIBI780zUvF1zZ3GoCDTBNbWM0cUkxm27i2OFGOTk/pUS6Mou2lOk601ubg3P2Rp7fyvM65x5mTzzjOKkbTA8MkTaPq5WW++3PmW2+Z852n9593gcdfeqSoq2n4/8AB9RXqFm98Um1h1iVbQSLYSxwx/vMec7YyOnGCfeq2o+L7mynv/K0wTW9jLHFLL52NxbHCjHJBP6VBJoSS30lw+l64Ve6F2YPPtvL8wEc48znOMfyqc6YGieNtH1crJffbnzLbfM+c7T+8+7wOOvHWhRoq3X5+nn6/eDdRjn8YvaJqf8AaGn+RLZmILGswbeZASqk4wD69f8AFq+MJ10+e4fTlkdLiKCHyJSyTl+ysVGSPp1pLnSxc/a2bSNYWW4uEufNWa2DRugwu3950HvnrUptZ5VtBdafrdy1tcC5VpZbX5nAwM4ccD0GKLUe34/8EL1O/wCBU1DxTqg0nURFZR299b3MdsCJQ4BfoR8uCRwMe9aA8QXqaxbaTLa20d00avIZbggPk4Ij+X5iAM9vSqc+kie1uIf7K1lGmvPtplWa23LJ2x8+MD0qZrKabUILu40/W5xbuJIoZJrYor4xnh8+/XrQ1Stsvv8ATzD37nU0UUVxHQ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ZmueIdJ8NWAvdZvorO2ZxGHkzyxyQAByeh/KtJWV0V1IKsMgjuK8O8dSan431HXbmy0V9R0PR7S5soJRcJGq3Wz95NhuX2j5Rj3weaeviO21m+8Mafr2sX2m6TJ4fguIltZZImu7tiEI3Jy23HC+vNAHt9FeNK2rSx+NvFVtqWqXB0a4ltdMtPtDNFvhhEbSMv8fJ3emQT3rHttdbT0u9V0HXtT1K2tvD8suqXU9zJJEbxwBEF3cK4Y9F6Dj1oA99o6V8+aRrGqWsR1Hw5rOq6xPY+HZJNTeeSSSJLkgBECNwGTk4xkhTnkmprfWzZRXmp6HrupanaW/h6WTVbm4uJJImu3AEajdwr7j0XoOPWgD13SvGmiayNM+xXErnU1me1Bgcb1iJDknGFGRxnGe1dBXhtlJc6Wl1paa8dGh0nwza2XnSyMsMV5cHfvOOhwMbuozXa/Da9eXwDNfxWl0Zw8uFkvJblbhkGN8TSEnY5GQPUmgDvaxrLxRpuo+ILzRbRp5rmzH+kSLA3kxtx8hkxt3fMOM/yNeQ+FdVuNY1fwzd2mvald61NJNca+pnk8i2gw37to/upg4CgDORn0rqPhLZ2ejeArrxRdXNyi6g897O1xO7hY1dsMQT94qoJbqeKAO7vfEej6drNnpF3fxRahejNvbtnc/8Ah0PX0q79ttftxsvtMP2sRecYPMHmeXnG7b1254z0zXz9qM2t3N1YeOtS0KSGK51yzuoLx7hD5VmCVji8v7wyHLE9yRWtq1xYWfjz4iavLfXaajpmnr9igNw4DBojuJXOCm+RMDoDzigD2HQtcsfEejQarpsjSWc+7y3ZCpbaxUnB9wa0a8DsYNX8DytBpd7f3FxY+EjeXEEkheJZmfCBY+g2/MenIBz1NMtNQvbHwb4g1+28Vi9lGlJavDa309wTczOFWYs+AjjJAVAMfzAPf6K8SKX2g674j09vGF3b+RodvBPfX9yzxpeysSrj+4NowMdM5rtvhVcC88HC58m5jZ53VmlvJblJiuFMkbSEnY2M49c0AdvRRRQAUUUUAFFFFABRRRQAUUUUAFFFFABRRRQAUUUUAFFFFABRRRQBhz6DqMtxLJH4s1mBHcssUcVmVQE52jdATgdOST6k1F/wjmpEg/8ACY65x0/c2XH/AJL10NFAHP8A/CO6p/0OWuf9+bL/AOR6oax4DfXtJm0vUvFWuT2UxUyRBLNA2GDDlbcHqBXX0UAc8PDmpr08Y64O/ENl/wDI9A8OakBgeMdbA9BDY/8AyPXQ0UAc8fDmpMCD4x1wg9QYbLn/AMl6X/hHdT/6HLXP+/Nl/wDI9dBRQBymoeC7rVLCayuvGPiHyJxiQRfZImYem5IAf1p2n+DrnStOt9PsvFmtw2lvGIooxFZEKoGAObfJ/GupooA5/wD4R3U/+hy1z/vzZf8AyPSf8I5qWSf+Ex1zJ7+TZf8AyPXQ0UAc/wD8I7qn/Q5a5/35sv8A5HpF8N6kowvjHWwOuBBY/wDyPXQ0UAc8fDmpMCD4x1wg9QYbLn/yXrR0vTrrT/N+06zfalvxt+1JAvl4z93yo065756DGOc6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Vyut+MnsddGg6No8+s6uIfPlhilSJII84BeRuAT2HWk0L4gaPquiPqF/ImkPDdyWVxDeyqpjnjGWTdnBwOcjtQB1dFYlx4x8NWhtxc69p0JuIBcQiS4Vd8RGQ4yehHOe9TXHibQrS+tLK41exiursKbeF51DS7vu4Gec9vWgDVorkdH8eWF1pepapq09ppljb6nNZW8004AmWM4Dc45J3cD0rVu/F3hyxtLW7utd06G3uxm3le5ULKPVTnke/agDZoqCK9tJ7ue0iuoZLm32maFJAXi3DK7l6jIBxnrXKeJ/iHZeG/E2l6I1pLdS3kkazyRsAtqsjhEZvqc8ei0AdlRWTqXinQNHmeHUtZsLSVNu5J7hUYbs7eCe+D+Rp+o+I9E0i4trfUdWsrWa5x5KTTKpkzxwCenvQBp0VzsHi20VdXudTmsLHT7C7Nql018jB2AG4MP4GBONpOatt4q8PJYW98+t6etpcBmhmNwoSQL97Bzzjv6UAa9Fcrq3xG8L6PBpU82qQSw6nMI4JIZUKheQZGJYYRSME9jxirXi3xRH4X0aC+W0e+lubmK1t7eNwplkkOFAJ4HegDoKK5LQ/HC3+sX2javpc+i6lZ24u5I7mVHRoc43iRTjAPX0/PBrPxA0a08H6tr2k31nqg09BuSCcMN7EKoJGcZJoA62isNvFuh2ssNpqOr6da6gzJE9s9yoZZSoO3BOf4h+Y9ay4/H+mp411XQL+5s7JLM28UMk1wFa4lkXcVUH0G38SKAOworIsNYlvvEOq6cILf7PYiIecl0ruzsu4q0Y5TAx1PNJc+LPDtnqL6dc63p8N6m3dA9wocZIABGepJHHuKANiish/FXh+PUU099asFvHmMCwG4XeZBjK4znPI496xvGHxB0vw1YXaW11Z3mtQmNY9N+0ASMzuqgEDJH3s9OlAHYUVna5rNr4e0K81a/bbb2sRkfHU+ij3JwB7msfwx44ste8NT61exf2Slvcva3Ed1KB5UisFwTxySwGPU4oA6misq18TaFfWt3dWusWE1vZnFzKlwpSL/AHjnAqg/jGyu30n+w7jT9Tjv7s27Ot8ibFVdzso5Lsowdo55zxQB0lFZNt4o0C8v7ixttZsJru3UtNClwpZAPvEjPbv6VFD4w8NXLTLDr2myGGD7TLtuUOyLAO888DBBz7igDborC8KeLtJ8ZaR/aWkylow7I8blfMjIJHzAE4zjIz2IrlX+LBhtbnVpvDV7/wAI9b3jWj6nHNG4GH2b/Lzu25xzQB6PRWTe+KNA02+hsb3WbC3u58GOGW4VWbPTgnv29azvFvjnRvCmn3zT39mdSgtnnisXnCySkA7Rjryfb1oA6eisBPF2j20enQavqdhYandwxv8AZJLhQwZgOADz14HrVi98VeH9NuzaX2tWFvch1jMUtwqsGYAgEE55BB/EUAa9FZGo+KvD+kXv2PUdasLS52GTyp7hUbb1zgmr/wBvtP8An5h/77FAHnzWfinwz488S6pp3h3+2YNZFu0Ey3kcXktGhXa4Y5xznIzx+mfpvw21CLUvDMWqwQ3tvHdXmravLlTE93IAEUKTkgeuMcduld7P4L8K3VxLcXHhrRpp5XLySSWETM7E5JJK5JJ5zUf/AAgng/8A6FTQ/wDwXQ//ABNAHmWv+CPEt/P4n02Lw7bzRatqUDrqbTxDy7RSgVEUncCoB9OM4zxXR6Po+uaR4u8RyzeGI75b26+0WuotcRbUiSP9zGFPzAhlAHQDOc8V1X/CCeD/APoVND/8F0P/AMTR/wAIJ4P/AOhU0P8A8F0P/wATQB5fB4D8S6ZB4Ud7HULhbKxnE8en3Vuk0N1LIWZiZMqQQduV546+uvdeD9TsdW8PJ4Z0O609rCKO3kuZLuGW2a2dt80cisd7NuLcqOTz6Y7n/hBPB/8A0Kmh/wDguh/+Jo/4QTwf/wBCpof/AILof/iaAJdJWZZtZv5vD0VjdyXLIrRSI0l9HGoEcjEYwSMgKx4ryzVfh5411Dw5qesPeRtrmo3UV7JpQijO1o5B5cYnLcBE/DqOc5r07/hBPB//AEKmh/8Aguh/+Jo/4QTwf/0Kmh/+C6H/AOJoA4HxJ4G1nWh43v8A+yI31HVJba0sDJJGTHbJsDuCT8ucMcdeOla+n6DqumfEXV55vDiajp18LaK2vnnj220EaYKbW+bO7nAHJwcjqOn/AOEE8H/9Cpof/guh/wDiaP8AhBPB/wD0Kmh/+C6H/wCJoA8wHgfxTBYeGry4sL154ru9vb+3sLmATRzyt8jgyEo2F4z1GeK3bbwJLHrugONCI0zStPubpYbm4SYtfSsPlY5+ZuM7sbQeh4rsv+EE8H/9Cpof/guh/wDiaP8AhBPB/wD0Kmh/+C6H/wCJoA890bwRrekr8PUuNES7i077U2oIJYv3Mkx4LZOGC7mOFz0+ldP8Q9O1y+1TwvPpWjPqltp98b24iS4jiIZFxHy7DuxPGelbf/CCeD/+hU0P/wAF0P8A8TR/wgng/wD6FTQ//BdD/wDE0Aed+JPA/ivxLa61rt5axxajepb2sWl29ypZLNJA7oZD8pdiM+nHfOKsz+Cb6/0mIRaPqEVxqGr2n9pPqF3C8hs4fmBxGQgAPAVRn1ru/wDhBPB//QqaH/4Lof8A4mj/AIQTwf8A9Cpof/guh/8AiaAPItN0LVPG0WtNb6FH9k1zXDO+tvMmY7WKXARV+/uyhAxwd1bl18P9W1C3v57jSY/t2reJ0nuJGkjLw2CPlSDn0XoOfm6V6D/wgng//oVND/8ABdD/APE0f8IJ4P8A+hU0P/wXQ/8AxNAFLwNo2oaa3iC91SDybrUtWmuVUurEQ8LGMqSOgz+Nef6b4J8TTXOkWOoeHoEjt/ED6nqGqNPE73OGZlKgHdtI2gg89OOtem/8IJ4P/wChU0P/AMF0P/xNH/CCeD/+hU0P/wAF0P8A8TQB59Y/D/VpLfRp7vSY49QufEravqkpkjZ4o1Zyi7geQcrwucZPvVPTPBPiaa40ix1Hw9AiW/iB9T1DVGnid7nDMylQDu2kbQc89OOtem/8IJ4P/wChU0P/AMF0P/xNH/CCeD/+hU0P/wAF0P8A8TQBi+N/D2veLNZ0vTLWVbDR7Ui+mvHRJRLOrfu4/LLAkDljng8elcmfAXieSw1TQb2AXljqPiWG9uboNHGJbcgNK+wNkfMijb154r0b/hBPB/8A0Kmh/wDguh/+Jo/4QTwf/wBCpof/AILof/iaAPOtY8Ca4763eWuiRvBca/ZzHTY5Y4xdWNumABztGSc4ODx0rY1Tw74g1zW7S/g0ePRzbaPfGDE8Z8u8mHloCV77ApJAIHTJxXW/8IJ4P/6FTQ//AAXQ/wDxNH/CCeD/APoVND/8F0P/AMTQB5tpHgnVrbwhdxroGprrVrpEllZm6vrcxrJKNsnlBCAByTufn6mtFPh9f6ffsum6ZAkFn4VksbZwyDz7185Lc57dTxk13H/CCeD/APoVND/8F0P/AMTR/wAIJ4P/AOhU0P8A8F0P/wATQBR8G2GoaN8N7Oz/ALI+x6nbWez7MZI2MkqrjcWU7fmYZ5PGea4bSvB/i3UvAWm+Br7RV0nTlkD6lfS3kcrzL5hkKxqhOCWxyT0Fej/8IJ4P/wChU0P/AMF0P/xNH/CCeD/+hU0P/wAF0P8A8TQB5zqPgjxFqDeJtCk0SIprerCc6288ZEVorKUQLnfuULtAxjnrUGq+CPE2pXGvaZL4ehmi1PX0uZNWkuIywsgy7UUE7gVUHPTjIGc16b/wgng//oVND/8ABdD/APE0f8IJ4P8A+hU0P/wXQ/8AxNAHnOpeCvEepP4n0SXRYmXXNXFwdceeMiK0DKUQLnfuUKVAxjnrUuq/D7VtWtfEMs+kxtfaxr0S+a0kZaLT42Xa4OeOF5UfNyOK9B/4QTwf/wBCpof/AILof/iaP+EE8H/9Cpof/guh/wDiaAPMtW8E+JtTute02Xw9BNFqmvpcyarJcRFhZBl2oik7gVAOenGQM5r2zav90flWB/wgng//AKFTQ/8AwXQ//E0f8IJ4P/6FTQ//AAXQ/wDxNAHQ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VlXfiXRrDXLTRbrUIYtSu13QW7E7nHIyPyP5UXPibRbPXrbQ7jUYU1S6XdDbZJdhzzx06Hr6UAatFUdI1ix13T1vtOlaW2Z2QO0bJkqSp4YA9QeavUAFFFFABRSMwVSzEAAZJPaue0bx34X8QX4sdK1q2uboqWWJSQzAdcZAz+FAHRUUdKztC1ux8R6PBqumu0lnPu8t2QqW2sVJwfcGgDRooooAKKKzdd17T/DmmNqGpStHCHWNQiF3d2OFVVHJJPYUAaVFZk3iDTrTS7PULyV7SC7aNIhcRsj73+6pXGQ3selSWetadf6je2FpdpNc2RVblEyfKJ5AJ6Z46ZzQBfooooAKKKKACiiigAooooAKKKKACiiigAooooAKKKKACiiigAooooA8G8bTn/hLPEHi8xtJF4c1PTIo9vUquTKo/GUComS8sPFp8R6suzWYdEvNduR/wA8TIPKgg/4Aox9S1exT6DqM1xLKnizWYEdyyxRxWZVAT90boCcDpySfUmo/wDhHdT/AOhy1z/vzZf/ACPQB5PIdSntfs97rmqxW2i+Elu73yrt1eW5ly4VmznsPfjHQkVJc608I0HTfF+t6laWEfhyO8XyZ5I5b26bjaXXliox8ueTya9U/wCEd1P/AKHLXP8AvzZf/I9IfDmpEgnxjrhxyP3Nlx/5L0AePXOt6pbWuk6b4x1XV7RrXw+19HHbyvHPd3JdtgZl5JVAuQehyT3qzaPql9aabbajruqx22neFpdW1B4rp1eZ5WLqjNnPAH5DHQmvWD4c1MkE+MtcyP8ApjZf/I9L/wAI7qf/AEOWuf8Afmy/+R6AOXj1O+0j9n4ajqFzLLe/2MW82ViXLSLhMk8kjco/CufXwr4g8O+ELPxHez2jXPhzR5hplrZwNlXkjw0kpYncQMnAAHH5+kf8I7qf/Q5a5/35sv8A5Ho/4R7VP+hy1z/vzZf/ACPQB4zaa0lpcX15pmv6vf2tj4alvLmW5uZGimvJP3YKhuMZJ6cArjqDTdS1D+wLM6PqGp6lYNovh+3k021spHjNxdOhZ5Tt6hW4OeAM+9ezjw5qQGB4x1wDpjybL/5Ho/4RzUyc/wDCZa5npnybL/5HoA8ysbgXPiDTvDfirX9Vsxb6VZizjhuZUku7qUZeTcvLFW+UZ4H50zQbzVPFHjrfdeJEsL+HV5NtiLubzlt4if3PkACPayrkuck5/CvUP+Ec1MkE+MdcyOh8my/+R6P+Eb1IMWHjHW9x6nybHP8A6T0Acv8AEbWYrbxPoWmavqlxpXh6aKea6uIZGiM7qBti3ryByTgda4210u+8RnwJpOsXWq7bi9vb2IS3LrMlrGN0RY5zv5G1uoB4xXrR8Oak3Xxjrh78w2X/AMj1mp8PSniBtd/4SzxA2pGEwCWQ2rhEJBKqpgKrkgdAKAML4qwX+rap4V8OaRP5V68899DI3zbHgiJjJz/tMBk1z+m3aaj4O8DaHoE91pV3qWpMdRkhkIn3wqxuCzHksTg85/h+leof8I7qf/Q5a5/35sv/AJHo/wCEd1P/AKHLXP8AvzZf/I9AHkdvrF3Z6TDa3Wuaja+HL3xLdwvqEly7SR2sagLH5p+ZQ7Buc9j71Hd6vd2vgu7dNeni05tXludNtb+8mim1CxjUAxpKPnAZiNozk16+fDmpMMHxjrZHoYbL/wCR6D4c1JsZ8Y62cHIzDY8f+S9AHm91qSyeM/C9pHd3txbyRW9u+jLqU6XenysPMMsmD+8VVIDFj2xWZaa1e61qVjcRaxqZ8Wya6RPp6TSLFZWaOQyvH93ZtAJJ5JP1r1v/AIRzUt27/hMdb3YxnybLP/pPQPDmpAkjxjrmT1Pk2XP/AJL0AcV4A1L+0/iFrOdQk1dNj3UGo217K0CRO+Ft3hPyK6jkYGcA16tWNYaJe2V2k0viXVLyNSS1vPFaqj5BHJSFW9+COR6cVs0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XiHxh8T22pX934bTVXs4tMs5LuYxbsz3W391DlRwADuOeOR6Vv3XjjXrg6HZaEbANP4f/ALWvLi8VmEKYXBwpGedwx757cgHqFGRnGefSvLtH8b+KPFK6Lpulpp1nqU+lDU724uIneNVLlUVEDA5bGTk8A1nXvjK50vXdf1G30u1n1aS+tdDtpoopXLOI98pZQxLKpzhVAJ4znrQB7FRXlj+M/GtpplhDLp1qdT1DWVs7I3Nu9v51vsLNI8e5mTBHrnHb1ydY8W+LdU8FXtol9aW2pN4kGhx3dmjxmQZHKfNlTnOTk8Aj3oA9porhPH+r61oPgGCNLuJNYvbiGw+1woUSNpGwXUEkjABxz15rn7zQbHwl8RvCFroNzdreXHnvqbS3TyedAqcvKGJHJzg4HP0FAHrKSxyFgjqxQ7W2nOD6H3p1eGeF/HEvhWwg1S/WFdO8Qf2nqxLKRI0yyfKoOccqFAGO4rWvfHXjWGKS3EWkwXVloH9q6jJNC+IZCWKxKu7720Acnrk+1AHrtFeT2fxD8TW915ms22mpA/hyTWvIgV98O3AXcxPO49scZxnjJZa/ELxTYPay67FpZiudAm1UwWyOHg2KCpcludxOMdicZ4yQD1sEEZBzRXi+neKtX0bw7HY6HbaRp1voujRapqInSRlaSYGQQoN2QTk8kk5OK9S8L317qfhXStQ1JY1vLq1jnlWJSqqWUNgAk9M+tAGtRRRQAUUUUAFFFFABRRRQAUUUUAFFFFABRRRQAUUUUAFFFFABRRRQAUUUUAcdHoup6fHqtlp/hvRmstQnmlnabWpxJcb+Cz/6OxBI7BiB0BrPtvCV7aQTQweE9EVJrAaa/wDxUF0SbYZ+QE2+R1PI5969BooA85uvBVxd3FhPL4Q0PfY26WsGzxBdIPJT7qMBbjeo9GzT7nwfeXdjNZy+E9E8ua+bUWZPEF0ri5brIHFvuU/Q4r0OigDhLbw7qtrLpksfhnR2l0xpXtXl8Q3UjI0gw5Ja3O4kf3s47Yqtc+Dbu60VNJl8JaJ9jS7N6qr4hulYTkklw4t92fmPfvXolFAHHatpuua7o76TqfhfQLmxcAGJtanHToQRbZBHqDms7SPCV9ocd2tj4T0NXu4zFPNJr9zJK6EY272tywHsCK9CooA8tv8AwLrl/qHhsHQ/D6aRoIJt7D+1Jm3PxtLSG3JKjaDjHJ6k9K17zw7ql++rvc+FtDdtXjjivj/b9yPNRBhRxb/KAP7uM9813dFAHmXifwb4g1/TdQhttF0Kwvb20jsWuxrE8m2BHDbAhtwOeRn370618BSWdjf2cPg7QxDfRCGfd4humYxg5CBjb5VfZSBXpdFAHm2reBZdcvHutQ8G6DLK8C2741+5RWRRhcqtuASB0PUfgK77TFuE02BLq2t7WZF2mG3mMsaAcKAxVSeMfwj0561b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rKu/EujWGuWmi3WoQxaldrugt2J3OORkfkfyoufE2i2evW2h3Gowpql0u6G2yS7Dnnjp0PX0oA1aKKKACiiigAooooAKKKKACiiigAooooAKKKKACiiigAooooAKKKKACiiigAooooAKKKKACiiigAooooAKKKKACiiigDwbxtOf+Es8QeLzG0kXhzU9Mij29Sq5Mqj8ZQKm07QNR1b4gQT6gXh1260e71SdkYhrYzDyIIgeoKLnHcHca4rxZ8X/HemeMtcsLPXPLtbbUJ4YU+yQHaiyMFGSmTgAcmsO4+MvxAuraW3l8Qt5cqFG2WsKNgjBwyoCD7g5oA9CsPFXifUfAd34ptZr5I9E0iPT4izMfPumZVlnI/i2Iepzzk+taGt6laabomkx+HPE15PpmpX3lahqd9qE6x5jj3FRLgmPzC2CU7rjjBryXSviv410TS7fTNN1hLezt12RxLZwEAfUpknuSeTVs/Gr4glNh15dvp9ht8f8AougD1i1tdSuJPCXh+38U3c1vqN3eahLc2VxJ+6tkXCxJI53MuSQGPrkdBWNYa5MdB8MWera3qdt4e1K9v52uFmkM0kUbYhhDjLcnJx1PGK4H/hdnxD/6GD/ySt//AI3QfjZ8QjjPiAcdP9Ct/wD43QB3cOuazF4N8OibV7mDT9a1O7mmu9RvpYysMWFjheZQWQNtPTGcHkZNevfD+zms/CNuJtXOqCV3min3O6qjN8qKz/MygdCeTXzK3xr+ILLtbXwR6Gyt/wD43XvPwU8U6z4t8G3l/rl59ruo9QeFX8pI8II4yBhAB1Y/nQB6RRRRQAUUUUAFFFFABRRRQAUUUUAFFFFABRRRQAUUUUAFFFFABRRRQAUUUUAFFFFABRRRQAUUUUAf/9k="/>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l-GR"/>
          </a:p>
        </p:txBody>
      </p:sp>
      <p:sp>
        <p:nvSpPr>
          <p:cNvPr id="13316" name="AutoShape 4" descr="data:image/jpeg;base64,/9j/4AAQSkZJRgABAQEAZABkAAD/2wBDAAgGBgcGBQgHBwcJCQgKDBQNDAsLDBkSEw8UHRofHh0aHBwgJC4nICIsIxwcKDcpLDAxNDQ0Hyc5PTgyPC4zNDL/2wBDAQkJCQwLDBgNDRgyIRwhMjIyMjIyMjIyMjIyMjIyMjIyMjIyMjIyMjIyMjIyMjIyMjIyMjIyMjIyMjIyMjIyMjL/wAARCALrARkDASIAAhEBAxEB/8QAHwAAAQUBAQEBAQEAAAAAAAAAAAECAwQFBgcICQoL/8QAtRAAAgEDAwIEAwUFBAQAAAF9AQIDAAQRBRIhMUEGE1FhByJxFDKBkaEII0KxwRVS0fAkM2JyggkKFhcYGRolJicoKSo0NTY3ODk6Q0RFRkdISUpTVFVWV1hZWmNkZWZnaGlqc3R1dnd4eXqDhIWGh4iJipKTlJWWl5iZmqKjpKWmp6ipqrKztLW2t7i5usLDxMXGx8jJytLT1NXW19jZ2uHi4+Tl5ufo6erx8vP09fb3+Pn6/8QAHwEAAwEBAQEBAQEBAQAAAAAAAAECAwQFBgcICQoL/8QAtREAAgECBAQDBAcFBAQAAQJ3AAECAxEEBSExBhJBUQdhcRMiMoEIFEKRobHBCSMzUvAVYnLRChYkNOEl8RcYGRomJygpKjU2Nzg5OkNERUZHSElKU1RVVldYWVpjZGVmZ2hpanN0dXZ3eHl6goOEhYaHiImKkpOUlZaXmJmaoqOkpaanqKmqsrO0tba3uLm6wsPExcbHyMnK0tPU1dbX2Nna4uPk5ebn6Onq8vP09fb3+Pn6/9oADAMBAAIRAxEAPwD0rWdXvofGMXk3TpY2stvDcRg/KTKW5P4YqBvEF1c+J4L0XUkWjok8gjXpJFGuC59dzHA+laOoaPFdpqlvJpWqyLezLJJLHLbj7mAu3L5AwO4zzSvpsUkrMdA1QIbL7CIhLbhVjznj95nPvmu9Sp2WnS3Tt+dzmancltPE11JeWcd3pnkxX0LzW+yXe+FG7DLgYJB9faqFx4tv5/C13qdpBaowKpGEn3vGzHGGUr94ccdOaltNKktdz/YNelnEPkRTST2xaFPRPnwPqQaY+i+bZXMEmma001xMs8lz5tsHLr93o+OPpSSop3sunX/gjvUsbF/f3On+E7i71BAlzHAQ4hl/i6AhscE8HpxWRceJ7rSYLm2h097hdNghaeWa55BYdCSMluR+tX9QSXUtLWwudH1ZosoWYS2259pB5PmdyOaq3GmC5ivo5NH1ci+nSaY+bbZO3GFH7z7vH/16imqdvftv39PP1HLm+yOfxdPbjUjd6b5P2W2W5RTLksGOFVuPlJ/Gg+MJbR7pdT0025jtVuY0SXezBm2hTxw2SKp63pV3qIuzBpGoh7+aD7T5k1uAIo+yYfr3571KdESS0u4rjStbuJbrZvuJZ7cyDacrg+ZgY+lWo0bXf5+nn6k3qX0LE3iu6sBfR6jp0cM9vaC6RY594YFtoUnAwc/Wob7XPEBuNJgh0+G2mu5mcRNMCWjVQxVvlO3OeccjFNbRhLb3Edxpet3EtyyGaeSa2LsEIIX7+AuR0Aq7fQzX2pWV+dJ1eKa0J2+VLbgMDjIOZDwcdsUv3SeiX3+Xr3H77W5BceLrpHeW30xJbMXQs0lM+0vLnBwMfd60TeLrhLqURaYHtYr8WTTGbBZiQPlXHJBz+n4V4tCSK7im/svXGSG5N1FC09t5aOTngeZ6/jx9czx6YI4LaL+x9XZYLw3oLS22XkJJ+b95059qdqK6fj/wQvU/r/hi1oup6rf+INVSaKIWFvL5KYcZRlHP8POcgnJ4qDVfFk9k9/Ja6ctxa2BWOeVpthMhxhVGDnBIzUumwzaXdXs0Ok6uwu5jM0Ty25VXPUj9539/SqFxoSXN1PK+l64I5pxcNAs9sI/MGOceZ3xUpUnO8rW0/rcbc+XTcn1Lxfd2MmoeVpayx2Ai8+Qz7RlwPlHHJycVoHWru51eaz06wWaO1ZFuZZJdm0tzhRg5IHJ/Ks+XTBNBdRPo+rlbq7F1L+9tskgghf8AWfd4HHX3py2MsWqz30Ona5F57b5IUntxGzYxnHmZ/WjlpW0Sv6+nn6hed/6/rsVIfFcdpB5qBmlv7qYxfark+WiIcbs7flHHCgGri+KryaPTo4dJJu7yKSQxSS7BGFOAxJH3T16enrVddGMENitpp2t20lnG0SSxy2u5lY5IbLkdeelW2tZHumun0rWWmNn9j3tNbEhc5Lf6z7xPf9KqSpbpfj93X0Euf+kUj4n1bUToJ060jjN8JJZI3k6hMgqTtOAeDnr2rW8Q393Hc6dpdhKIbnUJGXziu7y0QZYgHvjpVCPTDBPpksOlazG2nxeUm2a2/eLxkN+8745xirGrQPq4gaXR9Xgnt2LwzwTW6uhPXB8w9al+z5lZK2v626+g1zWd9zOh1iHSYNUuo73Vrt7KNRJa342/M7AKRlcjP8jVm98X3Ni6W09jBDeujTeVJccLH/CCQpy5ORtA7daiXRR5E0cuma3O888c80sk1sWkKfdB+fGKs3tpcXepf2hFp+t2lwYhC5glthvUHIzlzz7iqfsm9dfn6f8ABJ99LQhvfGrQCKKOxUXRtluJYZ5SpUnpGoCklj9B2qvc+IZl8XRLHBK05so44rIvtHmyHcdx6DCjmrk1lcSalJfQ2Ou20kqIkwhmtsSBemcuTn6Uy40pbm7mum0fWFuJbiO58xZbbKMgwoH7zpjsc0R9kunTuN87/wCGNfWtYk0extpfs32ieedIFhR8ZZvQkexrFPjG/RZjJo6gW92LaZluMjJIAC8cnnnp+vGje+bf3VlPNouqZtJDKirJb7S2Mc/vO2apDTAIkjOj6uQL/wC3sTLbfPJnOD+86e3tUU1TUfeSv6/8EcnNvRkl74smg+1XMGniXTrS4FvLMZdrM+QDsXHIBI780zUvF1zZ3GoCDTBNbWM0cUkxm27i2OFGOTk/pUS6Mou2lOk601ubg3P2Rp7fyvM65x5mTzzjOKkbTA8MkTaPq5WW++3PmW2+Z852n9593gcdfeqSoq2n4/8AB9RXqFm98Um1h1iVbQSLYSxwx/vMec7YyOnGCfeq2o+L7mynv/K0wTW9jLHFLL52NxbHCjHJBP6VBJoSS30lw+l64Ve6F2YPPtvL8wEc48znOMfyqc6YGieNtH1crJffbnzLbfM+c7T+8+7wOOvHWhRoq3X5+nn6/eDdRjn8YvaJqf8AaGn+RLZmILGswbeZASqk4wD69f8AFq+MJ10+e4fTlkdLiKCHyJSyTl+ysVGSPp1pLnSxc/a2bSNYWW4uEufNWa2DRugwu3950HvnrUptZ5VtBdafrdy1tcC5VpZbX5nAwM4ccD0GKLUe34/8EL1O/wCBU1DxTqg0nURFZR299b3MdsCJQ4BfoR8uCRwMe9aA8QXqaxbaTLa20d00avIZbggPk4Ij+X5iAM9vSqc+kie1uIf7K1lGmvPtplWa23LJ2x8+MD0qZrKabUILu40/W5xbuJIoZJrYor4xnh8+/XrQ1Stsvv8ATzD37nU0UUVxHQ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ZmueIdJ8NWAvdZvorO2ZxGHkzyxyQAByeh/KtJWV0V1IKsMgjuK8O8dSan431HXbmy0V9R0PR7S5soJRcJGq3Wz95NhuX2j5Rj3weaeviO21m+8Mafr2sX2m6TJ4fguIltZZImu7tiEI3Jy23HC+vNAHt9FeNK2rSx+NvFVtqWqXB0a4ltdMtPtDNFvhhEbSMv8fJ3emQT3rHttdbT0u9V0HXtT1K2tvD8suqXU9zJJEbxwBEF3cK4Y9F6Dj1oA99o6V8+aRrGqWsR1Hw5rOq6xPY+HZJNTeeSSSJLkgBECNwGTk4xkhTnkmprfWzZRXmp6HrupanaW/h6WTVbm4uJJImu3AEajdwr7j0XoOPWgD13SvGmiayNM+xXErnU1me1Bgcb1iJDknGFGRxnGe1dBXhtlJc6Wl1paa8dGh0nwza2XnSyMsMV5cHfvOOhwMbuozXa/Da9eXwDNfxWl0Zw8uFkvJblbhkGN8TSEnY5GQPUmgDvaxrLxRpuo+ILzRbRp5rmzH+kSLA3kxtx8hkxt3fMOM/yNeQ+FdVuNY1fwzd2mvald61NJNca+pnk8i2gw37to/upg4CgDORn0rqPhLZ2ejeArrxRdXNyi6g897O1xO7hY1dsMQT94qoJbqeKAO7vfEej6drNnpF3fxRahejNvbtnc/8Ah0PX0q79ttftxsvtMP2sRecYPMHmeXnG7b1254z0zXz9qM2t3N1YeOtS0KSGK51yzuoLx7hD5VmCVji8v7wyHLE9yRWtq1xYWfjz4iavLfXaajpmnr9igNw4DBojuJXOCm+RMDoDzigD2HQtcsfEejQarpsjSWc+7y3ZCpbaxUnB9wa0a8DsYNX8DytBpd7f3FxY+EjeXEEkheJZmfCBY+g2/MenIBz1NMtNQvbHwb4g1+28Vi9lGlJavDa309wTczOFWYs+AjjJAVAMfzAPf6K8SKX2g674j09vGF3b+RodvBPfX9yzxpeysSrj+4NowMdM5rtvhVcC88HC58m5jZ53VmlvJblJiuFMkbSEnY2M49c0AdvRRRQAUUUUAFFFFABRRRQAUUUUAFFFFABRRRQAUUUUAFFFFABRRRQBhz6DqMtxLJH4s1mBHcssUcVmVQE52jdATgdOST6k1F/wjmpEg/8ACY65x0/c2XH/AJL10NFAHP8A/CO6p/0OWuf9+bL/AOR6oax4DfXtJm0vUvFWuT2UxUyRBLNA2GDDlbcHqBXX0UAc8PDmpr08Y64O/ENl/wDI9A8OakBgeMdbA9BDY/8AyPXQ0UAc8fDmpMCD4x1wg9QYbLn/AMl6X/hHdT/6HLXP+/Nl/wDI9dBRQBymoeC7rVLCayuvGPiHyJxiQRfZImYem5IAf1p2n+DrnStOt9PsvFmtw2lvGIooxFZEKoGAObfJ/GupooA5/wD4R3U/+hy1z/vzZf8AyPSf8I5qWSf+Ex1zJ7+TZf8AyPXQ0UAc/wD8I7qn/Q5a5/35sv8A5HpF8N6kowvjHWwOuBBY/wDyPXQ0UAc8fDmpMCD4x1wg9QYbLn/yXrR0vTrrT/N+06zfalvxt+1JAvl4z93yo065756DGOc6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Vyut+MnsddGg6No8+s6uIfPlhilSJII84BeRuAT2HWk0L4gaPquiPqF/ImkPDdyWVxDeyqpjnjGWTdnBwOcjtQB1dFYlx4x8NWhtxc69p0JuIBcQiS4Vd8RGQ4yehHOe9TXHibQrS+tLK41exiursKbeF51DS7vu4Gec9vWgDVorkdH8eWF1pepapq09ppljb6nNZW8004AmWM4Dc45J3cD0rVu/F3hyxtLW7utd06G3uxm3le5ULKPVTnke/agDZoqCK9tJ7ue0iuoZLm32maFJAXi3DK7l6jIBxnrXKeJ/iHZeG/E2l6I1pLdS3kkazyRsAtqsjhEZvqc8ei0AdlRWTqXinQNHmeHUtZsLSVNu5J7hUYbs7eCe+D+Rp+o+I9E0i4trfUdWsrWa5x5KTTKpkzxwCenvQBp0VzsHi20VdXudTmsLHT7C7Nql018jB2AG4MP4GBONpOatt4q8PJYW98+t6etpcBmhmNwoSQL97Bzzjv6UAa9Fcrq3xG8L6PBpU82qQSw6nMI4JIZUKheQZGJYYRSME9jxirXi3xRH4X0aC+W0e+lubmK1t7eNwplkkOFAJ4HegDoKK5LQ/HC3+sX2javpc+i6lZ24u5I7mVHRoc43iRTjAPX0/PBrPxA0a08H6tr2k31nqg09BuSCcMN7EKoJGcZJoA62isNvFuh2ssNpqOr6da6gzJE9s9yoZZSoO3BOf4h+Y9ay4/H+mp411XQL+5s7JLM28UMk1wFa4lkXcVUH0G38SKAOworIsNYlvvEOq6cILf7PYiIecl0ruzsu4q0Y5TAx1PNJc+LPDtnqL6dc63p8N6m3dA9wocZIABGepJHHuKANiish/FXh+PUU099asFvHmMCwG4XeZBjK4znPI496xvGHxB0vw1YXaW11Z3mtQmNY9N+0ASMzuqgEDJH3s9OlAHYUVna5rNr4e0K81a/bbb2sRkfHU+ij3JwB7msfwx44ste8NT61exf2Slvcva3Ed1KB5UisFwTxySwGPU4oA6misq18TaFfWt3dWusWE1vZnFzKlwpSL/AHjnAqg/jGyu30n+w7jT9Tjv7s27Ot8ibFVdzso5Lsowdo55zxQB0lFZNt4o0C8v7ixttZsJru3UtNClwpZAPvEjPbv6VFD4w8NXLTLDr2myGGD7TLtuUOyLAO888DBBz7igDborC8KeLtJ8ZaR/aWkylow7I8blfMjIJHzAE4zjIz2IrlX+LBhtbnVpvDV7/wAI9b3jWj6nHNG4GH2b/Lzu25xzQB6PRWTe+KNA02+hsb3WbC3u58GOGW4VWbPTgnv29azvFvjnRvCmn3zT39mdSgtnnisXnCySkA7Rjryfb1oA6eisBPF2j20enQavqdhYandwxv8AZJLhQwZgOADz14HrVi98VeH9NuzaX2tWFvch1jMUtwqsGYAgEE55BB/EUAa9FZGo+KvD+kXv2PUdasLS52GTyp7hUbb1zgmr/wBvtP8An5h/77FAHnzWfinwz488S6pp3h3+2YNZFu0Ey3kcXktGhXa4Y5xznIzx+mfpvw21CLUvDMWqwQ3tvHdXmravLlTE93IAEUKTkgeuMcduld7P4L8K3VxLcXHhrRpp5XLySSWETM7E5JJK5JJ5zUf/AAgng/8A6FTQ/wDwXQ//ABNAHmWv+CPEt/P4n02Lw7bzRatqUDrqbTxDy7RSgVEUncCoB9OM4zxXR6Po+uaR4u8RyzeGI75b26+0WuotcRbUiSP9zGFPzAhlAHQDOc8V1X/CCeD/APoVND/8F0P/AMTR/wAIJ4P/AOhU0P8A8F0P/wATQB5fB4D8S6ZB4Ud7HULhbKxnE8en3Vuk0N1LIWZiZMqQQduV546+uvdeD9TsdW8PJ4Z0O609rCKO3kuZLuGW2a2dt80cisd7NuLcqOTz6Y7n/hBPB/8A0Kmh/wDguh/+Jo/4QTwf/wBCpof/AILof/iaAJdJWZZtZv5vD0VjdyXLIrRSI0l9HGoEcjEYwSMgKx4ryzVfh5411Dw5qesPeRtrmo3UV7JpQijO1o5B5cYnLcBE/DqOc5r07/hBPB//AEKmh/8Aguh/+Jo/4QTwf/0Kmh/+C6H/AOJoA4HxJ4G1nWh43v8A+yI31HVJba0sDJJGTHbJsDuCT8ucMcdeOla+n6DqumfEXV55vDiajp18LaK2vnnj220EaYKbW+bO7nAHJwcjqOn/AOEE8H/9Cpof/guh/wDiaP8AhBPB/wD0Kmh/+C6H/wCJoA8wHgfxTBYeGry4sL154ru9vb+3sLmATRzyt8jgyEo2F4z1GeK3bbwJLHrugONCI0zStPubpYbm4SYtfSsPlY5+ZuM7sbQeh4rsv+EE8H/9Cpof/guh/wDiaP8AhBPB/wD0Kmh/+C6H/wCJoA890bwRrekr8PUuNES7i077U2oIJYv3Mkx4LZOGC7mOFz0+ldP8Q9O1y+1TwvPpWjPqltp98b24iS4jiIZFxHy7DuxPGelbf/CCeD/+hU0P/wAF0P8A8TR/wgng/wD6FTQ//BdD/wDE0Aed+JPA/ivxLa61rt5axxajepb2sWl29ypZLNJA7oZD8pdiM+nHfOKsz+Cb6/0mIRaPqEVxqGr2n9pPqF3C8hs4fmBxGQgAPAVRn1ru/wDhBPB//QqaH/4Lof8A4mj/AIQTwf8A9Cpof/guh/8AiaAPItN0LVPG0WtNb6FH9k1zXDO+tvMmY7WKXARV+/uyhAxwd1bl18P9W1C3v57jSY/t2reJ0nuJGkjLw2CPlSDn0XoOfm6V6D/wgng//oVND/8ABdD/APE0f8IJ4P8A+hU0P/wXQ/8AxNAFLwNo2oaa3iC91SDybrUtWmuVUurEQ8LGMqSOgz+Nef6b4J8TTXOkWOoeHoEjt/ED6nqGqNPE73OGZlKgHdtI2gg89OOtem/8IJ4P/wChU0P/AMF0P/xNH/CCeD/+hU0P/wAF0P8A8TQB59Y/D/VpLfRp7vSY49QufEravqkpkjZ4o1Zyi7geQcrwucZPvVPTPBPiaa40ix1Hw9AiW/iB9T1DVGnid7nDMylQDu2kbQc89OOtem/8IJ4P/wChU0P/AMF0P/xNH/CCeD/+hU0P/wAF0P8A8TQBi+N/D2veLNZ0vTLWVbDR7Ui+mvHRJRLOrfu4/LLAkDljng8elcmfAXieSw1TQb2AXljqPiWG9uboNHGJbcgNK+wNkfMijb154r0b/hBPB/8A0Kmh/wDguh/+Jo/4QTwf/wBCpof/AILof/iaAPOtY8Ca4763eWuiRvBca/ZzHTY5Y4xdWNumABztGSc4ODx0rY1Tw74g1zW7S/g0ePRzbaPfGDE8Z8u8mHloCV77ApJAIHTJxXW/8IJ4P/6FTQ//AAXQ/wDxNH/CCeD/APoVND/8F0P/AMTQB5tpHgnVrbwhdxroGprrVrpEllZm6vrcxrJKNsnlBCAByTufn6mtFPh9f6ffsum6ZAkFn4VksbZwyDz7185Lc57dTxk13H/CCeD/APoVND/8F0P/AMTR/wAIJ4P/AOhU0P8A8F0P/wATQBR8G2GoaN8N7Oz/ALI+x6nbWez7MZI2MkqrjcWU7fmYZ5PGea4bSvB/i3UvAWm+Br7RV0nTlkD6lfS3kcrzL5hkKxqhOCWxyT0Fej/8IJ4P/wChU0P/AMF0P/xNH/CCeD/+hU0P/wAF0P8A8TQB5zqPgjxFqDeJtCk0SIprerCc6288ZEVorKUQLnfuULtAxjnrUGq+CPE2pXGvaZL4ehmi1PX0uZNWkuIywsgy7UUE7gVUHPTjIGc16b/wgng//oVND/8ABdD/APE0f8IJ4P8A+hU0P/wXQ/8AxNAHnOpeCvEepP4n0SXRYmXXNXFwdceeMiK0DKUQLnfuUKVAxjnrUuq/D7VtWtfEMs+kxtfaxr0S+a0kZaLT42Xa4OeOF5UfNyOK9B/4QTwf/wBCpof/AILof/iaP+EE8H/9Cpof/guh/wDiaAPMtW8E+JtTute02Xw9BNFqmvpcyarJcRFhZBl2oik7gVAOenGQM5r2zav90flWB/wgng//AKFTQ/8AwXQ//E0f8IJ4P/6FTQ//AAXQ/wDxNAHQ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VlXfiXRrDXLTRbrUIYtSu13QW7E7nHIyPyP5UXPibRbPXrbQ7jUYU1S6XdDbZJdhzzx06Hr6UAatFUdI1ix13T1vtOlaW2Z2QO0bJkqSp4YA9QeavUAFFFFABRSMwVSzEAAZJPaue0bx34X8QX4sdK1q2uboqWWJSQzAdcZAz+FAHRUUdKztC1ux8R6PBqumu0lnPu8t2QqW2sVJwfcGgDRooooAKKKzdd17T/DmmNqGpStHCHWNQiF3d2OFVVHJJPYUAaVFZk3iDTrTS7PULyV7SC7aNIhcRsj73+6pXGQ3selSWetadf6je2FpdpNc2RVblEyfKJ5AJ6Z46ZzQBfooooAKKKKACiiigAooooAKKKKACiiigAooooAKKKKACiiigAooooA8G8bTn/hLPEHi8xtJF4c1PTIo9vUquTKo/GUComS8sPFp8R6suzWYdEvNduR/wA8TIPKgg/4Aox9S1exT6DqM1xLKnizWYEdyyxRxWZVAT90boCcDpySfUmo/wDhHdT/AOhy1z/vzZf/ACPQB5PIdSntfs97rmqxW2i+Elu73yrt1eW5ly4VmznsPfjHQkVJc608I0HTfF+t6laWEfhyO8XyZ5I5b26bjaXXliox8ueTya9U/wCEd1P/AKHLXP8AvzZf/I9IfDmpEgnxjrhxyP3Nlx/5L0AePXOt6pbWuk6b4x1XV7RrXw+19HHbyvHPd3JdtgZl5JVAuQehyT3qzaPql9aabbajruqx22neFpdW1B4rp1eZ5WLqjNnPAH5DHQmvWD4c1MkE+MtcyP8ApjZf/I9L/wAI7qf/AEOWuf8Afmy/+R6AOXj1O+0j9n4ajqFzLLe/2MW82ViXLSLhMk8kjco/CufXwr4g8O+ELPxHez2jXPhzR5hplrZwNlXkjw0kpYncQMnAAHH5+kf8I7qf/Q5a5/35sv8A5Ho/4R7VP+hy1z/vzZf/ACPQB4zaa0lpcX15pmv6vf2tj4alvLmW5uZGimvJP3YKhuMZJ6cArjqDTdS1D+wLM6PqGp6lYNovh+3k021spHjNxdOhZ5Tt6hW4OeAM+9ezjw5qQGB4x1wDpjybL/5Ho/4RzUyc/wDCZa5npnybL/5HoA8ysbgXPiDTvDfirX9Vsxb6VZizjhuZUku7qUZeTcvLFW+UZ4H50zQbzVPFHjrfdeJEsL+HV5NtiLubzlt4if3PkACPayrkuck5/CvUP+Ec1MkE+MdcyOh8my/+R6P+Eb1IMWHjHW9x6nybHP8A6T0Acv8AEbWYrbxPoWmavqlxpXh6aKea6uIZGiM7qBti3ryByTgda4210u+8RnwJpOsXWq7bi9vb2IS3LrMlrGN0RY5zv5G1uoB4xXrR8Oak3Xxjrh78w2X/AMj1mp8PSniBtd/4SzxA2pGEwCWQ2rhEJBKqpgKrkgdAKAML4qwX+rap4V8OaRP5V68899DI3zbHgiJjJz/tMBk1z+m3aaj4O8DaHoE91pV3qWpMdRkhkIn3wqxuCzHksTg85/h+leof8I7qf/Q5a5/35sv/AJHo/wCEd1P/AKHLXP8AvzZf/I9AHkdvrF3Z6TDa3Wuaja+HL3xLdwvqEly7SR2sagLH5p+ZQ7Buc9j71Hd6vd2vgu7dNeni05tXludNtb+8mim1CxjUAxpKPnAZiNozk16+fDmpMMHxjrZHoYbL/wCR6D4c1JsZ8Y62cHIzDY8f+S9AHm91qSyeM/C9pHd3txbyRW9u+jLqU6XenysPMMsmD+8VVIDFj2xWZaa1e61qVjcRaxqZ8Wya6RPp6TSLFZWaOQyvH93ZtAJJ5JP1r1v/AIRzUt27/hMdb3YxnybLP/pPQPDmpAkjxjrmT1Pk2XP/AJL0AcV4A1L+0/iFrOdQk1dNj3UGo217K0CRO+Ft3hPyK6jkYGcA16tWNYaJe2V2k0viXVLyNSS1vPFaqj5BHJSFW9+COR6cVs0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XiHxh8T22pX934bTVXs4tMs5LuYxbsz3W391DlRwADuOeOR6Vv3XjjXrg6HZaEbANP4f/ALWvLi8VmEKYXBwpGedwx757cgHqFGRnGefSvLtH8b+KPFK6Lpulpp1nqU+lDU724uIneNVLlUVEDA5bGTk8A1nXvjK50vXdf1G30u1n1aS+tdDtpoopXLOI98pZQxLKpzhVAJ4znrQB7FRXlj+M/GtpplhDLp1qdT1DWVs7I3Nu9v51vsLNI8e5mTBHrnHb1ydY8W+LdU8FXtol9aW2pN4kGhx3dmjxmQZHKfNlTnOTk8Aj3oA9porhPH+r61oPgGCNLuJNYvbiGw+1woUSNpGwXUEkjABxz15rn7zQbHwl8RvCFroNzdreXHnvqbS3TyedAqcvKGJHJzg4HP0FAHrKSxyFgjqxQ7W2nOD6H3p1eGeF/HEvhWwg1S/WFdO8Qf2nqxLKRI0yyfKoOccqFAGO4rWvfHXjWGKS3EWkwXVloH9q6jJNC+IZCWKxKu7720Acnrk+1AHrtFeT2fxD8TW915ms22mpA/hyTWvIgV98O3AXcxPO49scZxnjJZa/ELxTYPay67FpZiudAm1UwWyOHg2KCpcludxOMdicZ4yQD1sEEZBzRXi+neKtX0bw7HY6HbaRp1voujRapqInSRlaSYGQQoN2QTk8kk5OK9S8L317qfhXStQ1JY1vLq1jnlWJSqqWUNgAk9M+tAGtRRRQAUUUUAFFFFABRRRQAUUUUAFFFFABRRRQAUUUUAFFFFABRRRQAUUUUAcdHoup6fHqtlp/hvRmstQnmlnabWpxJcb+Cz/6OxBI7BiB0BrPtvCV7aQTQweE9EVJrAaa/wDxUF0SbYZ+QE2+R1PI5969BooA85uvBVxd3FhPL4Q0PfY26WsGzxBdIPJT7qMBbjeo9GzT7nwfeXdjNZy+E9E8ua+bUWZPEF0ri5brIHFvuU/Q4r0OigDhLbw7qtrLpksfhnR2l0xpXtXl8Q3UjI0gw5Ja3O4kf3s47Yqtc+Dbu60VNJl8JaJ9jS7N6qr4hulYTkklw4t92fmPfvXolFAHHatpuua7o76TqfhfQLmxcAGJtanHToQRbZBHqDms7SPCV9ocd2tj4T0NXu4zFPNJr9zJK6EY272tywHsCK9CooA8tv8AwLrl/qHhsHQ/D6aRoIJt7D+1Jm3PxtLSG3JKjaDjHJ6k9K17zw7ql++rvc+FtDdtXjjivj/b9yPNRBhRxb/KAP7uM9813dFAHmXifwb4g1/TdQhttF0Kwvb20jsWuxrE8m2BHDbAhtwOeRn370618BSWdjf2cPg7QxDfRCGfd4humYxg5CBjb5VfZSBXpdFAHm2reBZdcvHutQ8G6DLK8C2741+5RWRRhcqtuASB0PUfgK77TFuE02BLq2t7WZF2mG3mMsaAcKAxVSeMfwj0561b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rKu/EujWGuWmi3WoQxaldrugt2J3OORkfkfyoufE2i2evW2h3Gowpql0u6G2yS7Dnnjp0PX0oA1aKKKACiiigAooooAKKKKACiiigAooooAKKKKACiiigAooooAKKKKACiiigAooooAKKKKACiiigAooooAKKKKACiiigDwbxtOf+Es8QeLzG0kXhzU9Mij29Sq5Mqj8ZQKm07QNR1b4gQT6gXh1260e71SdkYhrYzDyIIgeoKLnHcHca4rxZ8X/HemeMtcsLPXPLtbbUJ4YU+yQHaiyMFGSmTgAcmsO4+MvxAuraW3l8Qt5cqFG2WsKNgjBwyoCD7g5oA9CsPFXifUfAd34ptZr5I9E0iPT4izMfPumZVlnI/i2Iepzzk+taGt6laabomkx+HPE15PpmpX3lahqd9qE6x5jj3FRLgmPzC2CU7rjjBryXSviv410TS7fTNN1hLezt12RxLZwEAfUpknuSeTVs/Gr4glNh15dvp9ht8f8AougD1i1tdSuJPCXh+38U3c1vqN3eahLc2VxJ+6tkXCxJI53MuSQGPrkdBWNYa5MdB8MWera3qdt4e1K9v52uFmkM0kUbYhhDjLcnJx1PGK4H/hdnxD/6GD/ySt//AI3QfjZ8QjjPiAcdP9Ct/wD43QB3cOuazF4N8OibV7mDT9a1O7mmu9RvpYysMWFjheZQWQNtPTGcHkZNevfD+zms/CNuJtXOqCV3min3O6qjN8qKz/MygdCeTXzK3xr+ILLtbXwR6Gyt/wD43XvPwU8U6z4t8G3l/rl59ruo9QeFX8pI8II4yBhAB1Y/nQB6RRRRQAUUUUAFFFFABRRRQAUUUUAFFFFABRRRQAUUUUAFFFFABRRRQAUUUUAFFFFABRRRQAUUUUAf/9k="/>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l-GR"/>
          </a:p>
        </p:txBody>
      </p:sp>
      <p:sp>
        <p:nvSpPr>
          <p:cNvPr id="13318" name="AutoShape 6" descr="data:image/jpeg;base64,/9j/4AAQSkZJRgABAQEAZABkAAD/2wBDAAgGBgcGBQgHBwcJCQgKDBQNDAsLDBkSEw8UHRofHh0aHBwgJC4nICIsIxwcKDcpLDAxNDQ0Hyc5PTgyPC4zNDL/2wBDAQkJCQwLDBgNDRgyIRwhMjIyMjIyMjIyMjIyMjIyMjIyMjIyMjIyMjIyMjIyMjIyMjIyMjIyMjIyMjIyMjIyMjL/wAARCALrARkDASIAAhEBAxEB/8QAHwAAAQUBAQEBAQEAAAAAAAAAAAECAwQFBgcICQoL/8QAtRAAAgEDAwIEAwUFBAQAAAF9AQIDAAQRBRIhMUEGE1FhByJxFDKBkaEII0KxwRVS0fAkM2JyggkKFhcYGRolJicoKSo0NTY3ODk6Q0RFRkdISUpTVFVWV1hZWmNkZWZnaGlqc3R1dnd4eXqDhIWGh4iJipKTlJWWl5iZmqKjpKWmp6ipqrKztLW2t7i5usLDxMXGx8jJytLT1NXW19jZ2uHi4+Tl5ufo6erx8vP09fb3+Pn6/8QAHwEAAwEBAQEBAQEBAQAAAAAAAAECAwQFBgcICQoL/8QAtREAAgECBAQDBAcFBAQAAQJ3AAECAxEEBSExBhJBUQdhcRMiMoEIFEKRobHBCSMzUvAVYnLRChYkNOEl8RcYGRomJygpKjU2Nzg5OkNERUZHSElKU1RVVldYWVpjZGVmZ2hpanN0dXZ3eHl6goOEhYaHiImKkpOUlZaXmJmaoqOkpaanqKmqsrO0tba3uLm6wsPExcbHyMnK0tPU1dbX2Nna4uPk5ebn6Onq8vP09fb3+Pn6/9oADAMBAAIRAxEAPwD0rWdXvofGMXk3TpY2stvDcRg/KTKW5P4YqBvEF1c+J4L0XUkWjok8gjXpJFGuC59dzHA+laOoaPFdpqlvJpWqyLezLJJLHLbj7mAu3L5AwO4zzSvpsUkrMdA1QIbL7CIhLbhVjznj95nPvmu9Sp2WnS3Tt+dzmancltPE11JeWcd3pnkxX0LzW+yXe+FG7DLgYJB9faqFx4tv5/C13qdpBaowKpGEn3vGzHGGUr94ccdOaltNKktdz/YNelnEPkRTST2xaFPRPnwPqQaY+i+bZXMEmma001xMs8lz5tsHLr93o+OPpSSop3sunX/gjvUsbF/f3On+E7i71BAlzHAQ4hl/i6AhscE8HpxWRceJ7rSYLm2h097hdNghaeWa55BYdCSMluR+tX9QSXUtLWwudH1ZosoWYS2259pB5PmdyOaq3GmC5ivo5NH1ci+nSaY+bbZO3GFH7z7vH/16imqdvftv39PP1HLm+yOfxdPbjUjd6b5P2W2W5RTLksGOFVuPlJ/Gg+MJbR7pdT0025jtVuY0SXezBm2hTxw2SKp63pV3qIuzBpGoh7+aD7T5k1uAIo+yYfr3571KdESS0u4rjStbuJbrZvuJZ7cyDacrg+ZgY+lWo0bXf5+nn6k3qX0LE3iu6sBfR6jp0cM9vaC6RY594YFtoUnAwc/Wob7XPEBuNJgh0+G2mu5mcRNMCWjVQxVvlO3OeccjFNbRhLb3Edxpet3EtyyGaeSa2LsEIIX7+AuR0Aq7fQzX2pWV+dJ1eKa0J2+VLbgMDjIOZDwcdsUv3SeiX3+Xr3H77W5BceLrpHeW30xJbMXQs0lM+0vLnBwMfd60TeLrhLqURaYHtYr8WTTGbBZiQPlXHJBz+n4V4tCSK7im/svXGSG5N1FC09t5aOTngeZ6/jx9czx6YI4LaL+x9XZYLw3oLS22XkJJ+b95059qdqK6fj/wQvU/r/hi1oup6rf+INVSaKIWFvL5KYcZRlHP8POcgnJ4qDVfFk9k9/Ja6ctxa2BWOeVpthMhxhVGDnBIzUumwzaXdXs0Ok6uwu5jM0Ty25VXPUj9539/SqFxoSXN1PK+l64I5pxcNAs9sI/MGOceZ3xUpUnO8rW0/rcbc+XTcn1Lxfd2MmoeVpayx2Ai8+Qz7RlwPlHHJycVoHWru51eaz06wWaO1ZFuZZJdm0tzhRg5IHJ/Ks+XTBNBdRPo+rlbq7F1L+9tskgghf8AWfd4HHX3py2MsWqz30Ona5F57b5IUntxGzYxnHmZ/WjlpW0Sv6+nn6hed/6/rsVIfFcdpB5qBmlv7qYxfark+WiIcbs7flHHCgGri+KryaPTo4dJJu7yKSQxSS7BGFOAxJH3T16enrVddGMENitpp2t20lnG0SSxy2u5lY5IbLkdeelW2tZHumun0rWWmNn9j3tNbEhc5Lf6z7xPf9KqSpbpfj93X0Euf+kUj4n1bUToJ060jjN8JJZI3k6hMgqTtOAeDnr2rW8Q393Hc6dpdhKIbnUJGXziu7y0QZYgHvjpVCPTDBPpksOlazG2nxeUm2a2/eLxkN+8745xirGrQPq4gaXR9Xgnt2LwzwTW6uhPXB8w9al+z5lZK2v626+g1zWd9zOh1iHSYNUuo73Vrt7KNRJa342/M7AKRlcjP8jVm98X3Ni6W09jBDeujTeVJccLH/CCQpy5ORtA7daiXRR5E0cuma3O888c80sk1sWkKfdB+fGKs3tpcXepf2hFp+t2lwYhC5glthvUHIzlzz7iqfsm9dfn6f8ABJ99LQhvfGrQCKKOxUXRtluJYZ5SpUnpGoCklj9B2qvc+IZl8XRLHBK05so44rIvtHmyHcdx6DCjmrk1lcSalJfQ2Ou20kqIkwhmtsSBemcuTn6Uy40pbm7mum0fWFuJbiO58xZbbKMgwoH7zpjsc0R9kunTuN87/wCGNfWtYk0extpfs32ieedIFhR8ZZvQkexrFPjG/RZjJo6gW92LaZluMjJIAC8cnnnp+vGje+bf3VlPNouqZtJDKirJb7S2Mc/vO2apDTAIkjOj6uQL/wC3sTLbfPJnOD+86e3tUU1TUfeSv6/8EcnNvRkl74smg+1XMGniXTrS4FvLMZdrM+QDsXHIBI780zUvF1zZ3GoCDTBNbWM0cUkxm27i2OFGOTk/pUS6Mou2lOk601ubg3P2Rp7fyvM65x5mTzzjOKkbTA8MkTaPq5WW++3PmW2+Z852n9593gcdfeqSoq2n4/8AB9RXqFm98Um1h1iVbQSLYSxwx/vMec7YyOnGCfeq2o+L7mynv/K0wTW9jLHFLL52NxbHCjHJBP6VBJoSS30lw+l64Ve6F2YPPtvL8wEc48znOMfyqc6YGieNtH1crJffbnzLbfM+c7T+8+7wOOvHWhRoq3X5+nn6/eDdRjn8YvaJqf8AaGn+RLZmILGswbeZASqk4wD69f8AFq+MJ10+e4fTlkdLiKCHyJSyTl+ysVGSPp1pLnSxc/a2bSNYWW4uEufNWa2DRugwu3950HvnrUptZ5VtBdafrdy1tcC5VpZbX5nAwM4ccD0GKLUe34/8EL1O/wCBU1DxTqg0nURFZR299b3MdsCJQ4BfoR8uCRwMe9aA8QXqaxbaTLa20d00avIZbggPk4Ij+X5iAM9vSqc+kie1uIf7K1lGmvPtplWa23LJ2x8+MD0qZrKabUILu40/W5xbuJIoZJrYor4xnh8+/XrQ1Stsvv8ATzD37nU0UUVxHQ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ZmueIdJ8NWAvdZvorO2ZxGHkzyxyQAByeh/KtJWV0V1IKsMgjuK8O8dSan431HXbmy0V9R0PR7S5soJRcJGq3Wz95NhuX2j5Rj3weaeviO21m+8Mafr2sX2m6TJ4fguIltZZImu7tiEI3Jy23HC+vNAHt9FeNK2rSx+NvFVtqWqXB0a4ltdMtPtDNFvhhEbSMv8fJ3emQT3rHttdbT0u9V0HXtT1K2tvD8suqXU9zJJEbxwBEF3cK4Y9F6Dj1oA99o6V8+aRrGqWsR1Hw5rOq6xPY+HZJNTeeSSSJLkgBECNwGTk4xkhTnkmprfWzZRXmp6HrupanaW/h6WTVbm4uJJImu3AEajdwr7j0XoOPWgD13SvGmiayNM+xXErnU1me1Bgcb1iJDknGFGRxnGe1dBXhtlJc6Wl1paa8dGh0nwza2XnSyMsMV5cHfvOOhwMbuozXa/Da9eXwDNfxWl0Zw8uFkvJblbhkGN8TSEnY5GQPUmgDvaxrLxRpuo+ILzRbRp5rmzH+kSLA3kxtx8hkxt3fMOM/yNeQ+FdVuNY1fwzd2mvald61NJNca+pnk8i2gw37to/upg4CgDORn0rqPhLZ2ejeArrxRdXNyi6g897O1xO7hY1dsMQT94qoJbqeKAO7vfEej6drNnpF3fxRahejNvbtnc/8Ah0PX0q79ttftxsvtMP2sRecYPMHmeXnG7b1254z0zXz9qM2t3N1YeOtS0KSGK51yzuoLx7hD5VmCVji8v7wyHLE9yRWtq1xYWfjz4iavLfXaajpmnr9igNw4DBojuJXOCm+RMDoDzigD2HQtcsfEejQarpsjSWc+7y3ZCpbaxUnB9wa0a8DsYNX8DytBpd7f3FxY+EjeXEEkheJZmfCBY+g2/MenIBz1NMtNQvbHwb4g1+28Vi9lGlJavDa309wTczOFWYs+AjjJAVAMfzAPf6K8SKX2g674j09vGF3b+RodvBPfX9yzxpeysSrj+4NowMdM5rtvhVcC88HC58m5jZ53VmlvJblJiuFMkbSEnY2M49c0AdvRRRQAUUUUAFFFFABRRRQAUUUUAFFFFABRRRQAUUUUAFFFFABRRRQBhz6DqMtxLJH4s1mBHcssUcVmVQE52jdATgdOST6k1F/wjmpEg/8ACY65x0/c2XH/AJL10NFAHP8A/CO6p/0OWuf9+bL/AOR6oax4DfXtJm0vUvFWuT2UxUyRBLNA2GDDlbcHqBXX0UAc8PDmpr08Y64O/ENl/wDI9A8OakBgeMdbA9BDY/8AyPXQ0UAc8fDmpMCD4x1wg9QYbLn/AMl6X/hHdT/6HLXP+/Nl/wDI9dBRQBymoeC7rVLCayuvGPiHyJxiQRfZImYem5IAf1p2n+DrnStOt9PsvFmtw2lvGIooxFZEKoGAObfJ/GupooA5/wD4R3U/+hy1z/vzZf8AyPSf8I5qWSf+Ex1zJ7+TZf8AyPXQ0UAc/wD8I7qn/Q5a5/35sv8A5HpF8N6kowvjHWwOuBBY/wDyPXQ0UAc8fDmpMCD4x1wg9QYbLn/yXrR0vTrrT/N+06zfalvxt+1JAvl4z93yo065756DGOc6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Vyut+MnsddGg6No8+s6uIfPlhilSJII84BeRuAT2HWk0L4gaPquiPqF/ImkPDdyWVxDeyqpjnjGWTdnBwOcjtQB1dFYlx4x8NWhtxc69p0JuIBcQiS4Vd8RGQ4yehHOe9TXHibQrS+tLK41exiursKbeF51DS7vu4Gec9vWgDVorkdH8eWF1pepapq09ppljb6nNZW8004AmWM4Dc45J3cD0rVu/F3hyxtLW7utd06G3uxm3le5ULKPVTnke/agDZoqCK9tJ7ue0iuoZLm32maFJAXi3DK7l6jIBxnrXKeJ/iHZeG/E2l6I1pLdS3kkazyRsAtqsjhEZvqc8ei0AdlRWTqXinQNHmeHUtZsLSVNu5J7hUYbs7eCe+D+Rp+o+I9E0i4trfUdWsrWa5x5KTTKpkzxwCenvQBp0VzsHi20VdXudTmsLHT7C7Nql018jB2AG4MP4GBONpOatt4q8PJYW98+t6etpcBmhmNwoSQL97Bzzjv6UAa9Fcrq3xG8L6PBpU82qQSw6nMI4JIZUKheQZGJYYRSME9jxirXi3xRH4X0aC+W0e+lubmK1t7eNwplkkOFAJ4HegDoKK5LQ/HC3+sX2javpc+i6lZ24u5I7mVHRoc43iRTjAPX0/PBrPxA0a08H6tr2k31nqg09BuSCcMN7EKoJGcZJoA62isNvFuh2ssNpqOr6da6gzJE9s9yoZZSoO3BOf4h+Y9ay4/H+mp411XQL+5s7JLM28UMk1wFa4lkXcVUH0G38SKAOworIsNYlvvEOq6cILf7PYiIecl0ruzsu4q0Y5TAx1PNJc+LPDtnqL6dc63p8N6m3dA9wocZIABGepJHHuKANiish/FXh+PUU099asFvHmMCwG4XeZBjK4znPI496xvGHxB0vw1YXaW11Z3mtQmNY9N+0ASMzuqgEDJH3s9OlAHYUVna5rNr4e0K81a/bbb2sRkfHU+ij3JwB7msfwx44ste8NT61exf2Slvcva3Ed1KB5UisFwTxySwGPU4oA6misq18TaFfWt3dWusWE1vZnFzKlwpSL/AHjnAqg/jGyu30n+w7jT9Tjv7s27Ot8ibFVdzso5Lsowdo55zxQB0lFZNt4o0C8v7ixttZsJru3UtNClwpZAPvEjPbv6VFD4w8NXLTLDr2myGGD7TLtuUOyLAO888DBBz7igDborC8KeLtJ8ZaR/aWkylow7I8blfMjIJHzAE4zjIz2IrlX+LBhtbnVpvDV7/wAI9b3jWj6nHNG4GH2b/Lzu25xzQB6PRWTe+KNA02+hsb3WbC3u58GOGW4VWbPTgnv29azvFvjnRvCmn3zT39mdSgtnnisXnCySkA7Rjryfb1oA6eisBPF2j20enQavqdhYandwxv8AZJLhQwZgOADz14HrVi98VeH9NuzaX2tWFvch1jMUtwqsGYAgEE55BB/EUAa9FZGo+KvD+kXv2PUdasLS52GTyp7hUbb1zgmr/wBvtP8An5h/77FAHnzWfinwz488S6pp3h3+2YNZFu0Ey3kcXktGhXa4Y5xznIzx+mfpvw21CLUvDMWqwQ3tvHdXmravLlTE93IAEUKTkgeuMcduld7P4L8K3VxLcXHhrRpp5XLySSWETM7E5JJK5JJ5zUf/AAgng/8A6FTQ/wDwXQ//ABNAHmWv+CPEt/P4n02Lw7bzRatqUDrqbTxDy7RSgVEUncCoB9OM4zxXR6Po+uaR4u8RyzeGI75b26+0WuotcRbUiSP9zGFPzAhlAHQDOc8V1X/CCeD/APoVND/8F0P/AMTR/wAIJ4P/AOhU0P8A8F0P/wATQB5fB4D8S6ZB4Ud7HULhbKxnE8en3Vuk0N1LIWZiZMqQQduV546+uvdeD9TsdW8PJ4Z0O609rCKO3kuZLuGW2a2dt80cisd7NuLcqOTz6Y7n/hBPB/8A0Kmh/wDguh/+Jo/4QTwf/wBCpof/AILof/iaAJdJWZZtZv5vD0VjdyXLIrRSI0l9HGoEcjEYwSMgKx4ryzVfh5411Dw5qesPeRtrmo3UV7JpQijO1o5B5cYnLcBE/DqOc5r07/hBPB//AEKmh/8Aguh/+Jo/4QTwf/0Kmh/+C6H/AOJoA4HxJ4G1nWh43v8A+yI31HVJba0sDJJGTHbJsDuCT8ucMcdeOla+n6DqumfEXV55vDiajp18LaK2vnnj220EaYKbW+bO7nAHJwcjqOn/AOEE8H/9Cpof/guh/wDiaP8AhBPB/wD0Kmh/+C6H/wCJoA8wHgfxTBYeGry4sL154ru9vb+3sLmATRzyt8jgyEo2F4z1GeK3bbwJLHrugONCI0zStPubpYbm4SYtfSsPlY5+ZuM7sbQeh4rsv+EE8H/9Cpof/guh/wDiaP8AhBPB/wD0Kmh/+C6H/wCJoA890bwRrekr8PUuNES7i077U2oIJYv3Mkx4LZOGC7mOFz0+ldP8Q9O1y+1TwvPpWjPqltp98b24iS4jiIZFxHy7DuxPGelbf/CCeD/+hU0P/wAF0P8A8TR/wgng/wD6FTQ//BdD/wDE0Aed+JPA/ivxLa61rt5axxajepb2sWl29ypZLNJA7oZD8pdiM+nHfOKsz+Cb6/0mIRaPqEVxqGr2n9pPqF3C8hs4fmBxGQgAPAVRn1ru/wDhBPB//QqaH/4Lof8A4mj/AIQTwf8A9Cpof/guh/8AiaAPItN0LVPG0WtNb6FH9k1zXDO+tvMmY7WKXARV+/uyhAxwd1bl18P9W1C3v57jSY/t2reJ0nuJGkjLw2CPlSDn0XoOfm6V6D/wgng//oVND/8ABdD/APE0f8IJ4P8A+hU0P/wXQ/8AxNAFLwNo2oaa3iC91SDybrUtWmuVUurEQ8LGMqSOgz+Nef6b4J8TTXOkWOoeHoEjt/ED6nqGqNPE73OGZlKgHdtI2gg89OOtem/8IJ4P/wChU0P/AMF0P/xNH/CCeD/+hU0P/wAF0P8A8TQB59Y/D/VpLfRp7vSY49QufEravqkpkjZ4o1Zyi7geQcrwucZPvVPTPBPiaa40ix1Hw9AiW/iB9T1DVGnid7nDMylQDu2kbQc89OOtem/8IJ4P/wChU0P/AMF0P/xNH/CCeD/+hU0P/wAF0P8A8TQBi+N/D2veLNZ0vTLWVbDR7Ui+mvHRJRLOrfu4/LLAkDljng8elcmfAXieSw1TQb2AXljqPiWG9uboNHGJbcgNK+wNkfMijb154r0b/hBPB/8A0Kmh/wDguh/+Jo/4QTwf/wBCpof/AILof/iaAPOtY8Ca4763eWuiRvBca/ZzHTY5Y4xdWNumABztGSc4ODx0rY1Tw74g1zW7S/g0ePRzbaPfGDE8Z8u8mHloCV77ApJAIHTJxXW/8IJ4P/6FTQ//AAXQ/wDxNH/CCeD/APoVND/8F0P/AMTQB5tpHgnVrbwhdxroGprrVrpEllZm6vrcxrJKNsnlBCAByTufn6mtFPh9f6ffsum6ZAkFn4VksbZwyDz7185Lc57dTxk13H/CCeD/APoVND/8F0P/AMTR/wAIJ4P/AOhU0P8A8F0P/wATQBR8G2GoaN8N7Oz/ALI+x6nbWez7MZI2MkqrjcWU7fmYZ5PGea4bSvB/i3UvAWm+Br7RV0nTlkD6lfS3kcrzL5hkKxqhOCWxyT0Fej/8IJ4P/wChU0P/AMF0P/xNH/CCeD/+hU0P/wAF0P8A8TQB5zqPgjxFqDeJtCk0SIprerCc6288ZEVorKUQLnfuULtAxjnrUGq+CPE2pXGvaZL4ehmi1PX0uZNWkuIywsgy7UUE7gVUHPTjIGc16b/wgng//oVND/8ABdD/APE0f8IJ4P8A+hU0P/wXQ/8AxNAHnOpeCvEepP4n0SXRYmXXNXFwdceeMiK0DKUQLnfuUKVAxjnrUuq/D7VtWtfEMs+kxtfaxr0S+a0kZaLT42Xa4OeOF5UfNyOK9B/4QTwf/wBCpof/AILof/iaP+EE8H/9Cpof/guh/wDiaAPMtW8E+JtTute02Xw9BNFqmvpcyarJcRFhZBl2oik7gVAOenGQM5r2zav90flWB/wgng//AKFTQ/8AwXQ//E0f8IJ4P/6FTQ//AAXQ/wDxNAHQ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VlXfiXRrDXLTRbrUIYtSu13QW7E7nHIyPyP5UXPibRbPXrbQ7jUYU1S6XdDbZJdhzzx06Hr6UAatFUdI1ix13T1vtOlaW2Z2QO0bJkqSp4YA9QeavUAFFFFABRSMwVSzEAAZJPaue0bx34X8QX4sdK1q2uboqWWJSQzAdcZAz+FAHRUUdKztC1ux8R6PBqumu0lnPu8t2QqW2sVJwfcGgDRooooAKKKzdd17T/DmmNqGpStHCHWNQiF3d2OFVVHJJPYUAaVFZk3iDTrTS7PULyV7SC7aNIhcRsj73+6pXGQ3selSWetadf6je2FpdpNc2RVblEyfKJ5AJ6Z46ZzQBfooooAKKKKACiiigAooooAKKKKACiiigAooooAKKKKACiiigAooooA8G8bTn/hLPEHi8xtJF4c1PTIo9vUquTKo/GUComS8sPFp8R6suzWYdEvNduR/wA8TIPKgg/4Aox9S1exT6DqM1xLKnizWYEdyyxRxWZVAT90boCcDpySfUmo/wDhHdT/AOhy1z/vzZf/ACPQB5PIdSntfs97rmqxW2i+Elu73yrt1eW5ly4VmznsPfjHQkVJc608I0HTfF+t6laWEfhyO8XyZ5I5b26bjaXXliox8ueTya9U/wCEd1P/AKHLXP8AvzZf/I9IfDmpEgnxjrhxyP3Nlx/5L0AePXOt6pbWuk6b4x1XV7RrXw+19HHbyvHPd3JdtgZl5JVAuQehyT3qzaPql9aabbajruqx22neFpdW1B4rp1eZ5WLqjNnPAH5DHQmvWD4c1MkE+MtcyP8ApjZf/I9L/wAI7qf/AEOWuf8Afmy/+R6AOXj1O+0j9n4ajqFzLLe/2MW82ViXLSLhMk8kjco/CufXwr4g8O+ELPxHez2jXPhzR5hplrZwNlXkjw0kpYncQMnAAHH5+kf8I7qf/Q5a5/35sv8A5Ho/4R7VP+hy1z/vzZf/ACPQB4zaa0lpcX15pmv6vf2tj4alvLmW5uZGimvJP3YKhuMZJ6cArjqDTdS1D+wLM6PqGp6lYNovh+3k021spHjNxdOhZ5Tt6hW4OeAM+9ezjw5qQGB4x1wDpjybL/5Ho/4RzUyc/wDCZa5npnybL/5HoA8ysbgXPiDTvDfirX9Vsxb6VZizjhuZUku7qUZeTcvLFW+UZ4H50zQbzVPFHjrfdeJEsL+HV5NtiLubzlt4if3PkACPayrkuck5/CvUP+Ec1MkE+MdcyOh8my/+R6P+Eb1IMWHjHW9x6nybHP8A6T0Acv8AEbWYrbxPoWmavqlxpXh6aKea6uIZGiM7qBti3ryByTgda4210u+8RnwJpOsXWq7bi9vb2IS3LrMlrGN0RY5zv5G1uoB4xXrR8Oak3Xxjrh78w2X/AMj1mp8PSniBtd/4SzxA2pGEwCWQ2rhEJBKqpgKrkgdAKAML4qwX+rap4V8OaRP5V68899DI3zbHgiJjJz/tMBk1z+m3aaj4O8DaHoE91pV3qWpMdRkhkIn3wqxuCzHksTg85/h+leof8I7qf/Q5a5/35sv/AJHo/wCEd1P/AKHLXP8AvzZf/I9AHkdvrF3Z6TDa3Wuaja+HL3xLdwvqEly7SR2sagLH5p+ZQ7Buc9j71Hd6vd2vgu7dNeni05tXludNtb+8mim1CxjUAxpKPnAZiNozk16+fDmpMMHxjrZHoYbL/wCR6D4c1JsZ8Y62cHIzDY8f+S9AHm91qSyeM/C9pHd3txbyRW9u+jLqU6XenysPMMsmD+8VVIDFj2xWZaa1e61qVjcRaxqZ8Wya6RPp6TSLFZWaOQyvH93ZtAJJ5JP1r1v/AIRzUt27/hMdb3YxnybLP/pPQPDmpAkjxjrmT1Pk2XP/AJL0AcV4A1L+0/iFrOdQk1dNj3UGo217K0CRO+Ft3hPyK6jkYGcA16tWNYaJe2V2k0viXVLyNSS1vPFaqj5BHJSFW9+COR6cVs0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XiHxh8T22pX934bTVXs4tMs5LuYxbsz3W391DlRwADuOeOR6Vv3XjjXrg6HZaEbANP4f/ALWvLi8VmEKYXBwpGedwx757cgHqFGRnGefSvLtH8b+KPFK6Lpulpp1nqU+lDU724uIneNVLlUVEDA5bGTk8A1nXvjK50vXdf1G30u1n1aS+tdDtpoopXLOI98pZQxLKpzhVAJ4znrQB7FRXlj+M/GtpplhDLp1qdT1DWVs7I3Nu9v51vsLNI8e5mTBHrnHb1ydY8W+LdU8FXtol9aW2pN4kGhx3dmjxmQZHKfNlTnOTk8Aj3oA9porhPH+r61oPgGCNLuJNYvbiGw+1woUSNpGwXUEkjABxz15rn7zQbHwl8RvCFroNzdreXHnvqbS3TyedAqcvKGJHJzg4HP0FAHrKSxyFgjqxQ7W2nOD6H3p1eGeF/HEvhWwg1S/WFdO8Qf2nqxLKRI0yyfKoOccqFAGO4rWvfHXjWGKS3EWkwXVloH9q6jJNC+IZCWKxKu7720Acnrk+1AHrtFeT2fxD8TW915ms22mpA/hyTWvIgV98O3AXcxPO49scZxnjJZa/ELxTYPay67FpZiudAm1UwWyOHg2KCpcludxOMdicZ4yQD1sEEZBzRXi+neKtX0bw7HY6HbaRp1voujRapqInSRlaSYGQQoN2QTk8kk5OK9S8L317qfhXStQ1JY1vLq1jnlWJSqqWUNgAk9M+tAGtRRRQAUUUUAFFFFABRRRQAUUUUAFFFFABRRRQAUUUUAFFFFABRRRQAUUUUAcdHoup6fHqtlp/hvRmstQnmlnabWpxJcb+Cz/6OxBI7BiB0BrPtvCV7aQTQweE9EVJrAaa/wDxUF0SbYZ+QE2+R1PI5969BooA85uvBVxd3FhPL4Q0PfY26WsGzxBdIPJT7qMBbjeo9GzT7nwfeXdjNZy+E9E8ua+bUWZPEF0ri5brIHFvuU/Q4r0OigDhLbw7qtrLpksfhnR2l0xpXtXl8Q3UjI0gw5Ja3O4kf3s47Yqtc+Dbu60VNJl8JaJ9jS7N6qr4hulYTkklw4t92fmPfvXolFAHHatpuua7o76TqfhfQLmxcAGJtanHToQRbZBHqDms7SPCV9ocd2tj4T0NXu4zFPNJr9zJK6EY272tywHsCK9CooA8tv8AwLrl/qHhsHQ/D6aRoIJt7D+1Jm3PxtLSG3JKjaDjHJ6k9K17zw7ql++rvc+FtDdtXjjivj/b9yPNRBhRxb/KAP7uM9813dFAHmXifwb4g1/TdQhttF0Kwvb20jsWuxrE8m2BHDbAhtwOeRn370618BSWdjf2cPg7QxDfRCGfd4humYxg5CBjb5VfZSBXpdFAHm2reBZdcvHutQ8G6DLK8C2741+5RWRRhcqtuASB0PUfgK77TFuE02BLq2t7WZF2mG3mMsaAcKAxVSeMfwj0561b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rKu/EujWGuWmi3WoQxaldrugt2J3OORkfkfyoufE2i2evW2h3Gowpql0u6G2yS7Dnnjp0PX0oA1aKKKACiiigAooooAKKKKACiiigAooooAKKKKACiiigAooooAKKKKACiiigAooooAKKKKACiiigAooooAKKKKACiiigDwbxtOf+Es8QeLzG0kXhzU9Mij29Sq5Mqj8ZQKm07QNR1b4gQT6gXh1260e71SdkYhrYzDyIIgeoKLnHcHca4rxZ8X/HemeMtcsLPXPLtbbUJ4YU+yQHaiyMFGSmTgAcmsO4+MvxAuraW3l8Qt5cqFG2WsKNgjBwyoCD7g5oA9CsPFXifUfAd34ptZr5I9E0iPT4izMfPumZVlnI/i2Iepzzk+taGt6laabomkx+HPE15PpmpX3lahqd9qE6x5jj3FRLgmPzC2CU7rjjBryXSviv410TS7fTNN1hLezt12RxLZwEAfUpknuSeTVs/Gr4glNh15dvp9ht8f8AougD1i1tdSuJPCXh+38U3c1vqN3eahLc2VxJ+6tkXCxJI53MuSQGPrkdBWNYa5MdB8MWera3qdt4e1K9v52uFmkM0kUbYhhDjLcnJx1PGK4H/hdnxD/6GD/ySt//AI3QfjZ8QjjPiAcdP9Ct/wD43QB3cOuazF4N8OibV7mDT9a1O7mmu9RvpYysMWFjheZQWQNtPTGcHkZNevfD+zms/CNuJtXOqCV3min3O6qjN8qKz/MygdCeTXzK3xr+ILLtbXwR6Gyt/wD43XvPwU8U6z4t8G3l/rl59ruo9QeFX8pI8II4yBhAB1Y/nQB6RRRRQAUUUUAFFFFABRRRQAUUUUAFFFFABRRRQAUUUUAFFFFABRRRQAUUUUAFFFFABRRRQAUUUUAf/9k="/>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l-GR"/>
          </a:p>
        </p:txBody>
      </p:sp>
      <p:sp>
        <p:nvSpPr>
          <p:cNvPr id="9" name="8 - Ορθογώνιο"/>
          <p:cNvSpPr/>
          <p:nvPr/>
        </p:nvSpPr>
        <p:spPr>
          <a:xfrm>
            <a:off x="857224" y="1571612"/>
            <a:ext cx="7429552" cy="2785378"/>
          </a:xfrm>
          <a:prstGeom prst="rect">
            <a:avLst/>
          </a:prstGeom>
        </p:spPr>
        <p:txBody>
          <a:bodyPr wrap="square">
            <a:spAutoFit/>
          </a:bodyPr>
          <a:lstStyle/>
          <a:p>
            <a:pPr algn="just"/>
            <a:r>
              <a:rPr lang="en-US" sz="2500" dirty="0"/>
              <a:t>Greece is known for its </a:t>
            </a:r>
            <a:r>
              <a:rPr lang="en-US" sz="2500" dirty="0" smtClean="0"/>
              <a:t>fascinating  </a:t>
            </a:r>
            <a:r>
              <a:rPr lang="en-US" sz="2500" dirty="0"/>
              <a:t>and glorious past. The numerous historical monuments that have </a:t>
            </a:r>
            <a:r>
              <a:rPr lang="en-US" sz="2500" dirty="0" smtClean="0"/>
              <a:t>been </a:t>
            </a:r>
            <a:r>
              <a:rPr lang="en-US" sz="2500" dirty="0"/>
              <a:t>preserved up to this day date from all </a:t>
            </a:r>
            <a:r>
              <a:rPr lang="en-US" sz="2500" dirty="0" smtClean="0"/>
              <a:t>me </a:t>
            </a:r>
            <a:r>
              <a:rPr lang="en-US" sz="2500" dirty="0"/>
              <a:t>periods, from the Mycenaean and the Classical </a:t>
            </a:r>
            <a:r>
              <a:rPr lang="en-US" sz="2500" dirty="0" smtClean="0"/>
              <a:t> times</a:t>
            </a:r>
            <a:r>
              <a:rPr lang="el-GR" sz="2500" dirty="0" smtClean="0"/>
              <a:t>.</a:t>
            </a:r>
            <a:r>
              <a:rPr lang="en-US" sz="2500" dirty="0" smtClean="0"/>
              <a:t> All </a:t>
            </a:r>
            <a:r>
              <a:rPr lang="en-US" sz="2500" dirty="0"/>
              <a:t>the Medieval and Modern Era. The following is a list of some of the most important ancient </a:t>
            </a:r>
            <a:r>
              <a:rPr lang="en-US" sz="2500" dirty="0" smtClean="0"/>
              <a:t>sights.</a:t>
            </a:r>
            <a:endParaRPr lang="en-US" sz="2500" dirty="0"/>
          </a:p>
        </p:txBody>
      </p:sp>
      <p:pic>
        <p:nvPicPr>
          <p:cNvPr id="13320" name="Picture 8" descr="ÎÏÎ¿ÏÎ­Î»ÎµÏÎ¼Î± ÎµÎ¹ÎºÏÎ½Î±Ï Î³Î¹Î± greece"/>
          <p:cNvPicPr>
            <a:picLocks noChangeAspect="1" noChangeArrowheads="1"/>
          </p:cNvPicPr>
          <p:nvPr/>
        </p:nvPicPr>
        <p:blipFill>
          <a:blip r:embed="rId2"/>
          <a:srcRect/>
          <a:stretch>
            <a:fillRect/>
          </a:stretch>
        </p:blipFill>
        <p:spPr bwMode="auto">
          <a:xfrm>
            <a:off x="1860808" y="4500570"/>
            <a:ext cx="5422384" cy="2071678"/>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12" name="11 - Ορθογώνιο"/>
          <p:cNvSpPr/>
          <p:nvPr/>
        </p:nvSpPr>
        <p:spPr>
          <a:xfrm>
            <a:off x="-107173" y="642918"/>
            <a:ext cx="9358346" cy="1323439"/>
          </a:xfrm>
          <a:prstGeom prst="rect">
            <a:avLst/>
          </a:prstGeom>
          <a:noFill/>
        </p:spPr>
        <p:txBody>
          <a:bodyPr wrap="square" lIns="91440" tIns="45720" rIns="91440" bIns="45720">
            <a:spAutoFit/>
          </a:bodyPr>
          <a:lstStyle/>
          <a:p>
            <a:pPr algn="ctr"/>
            <a:r>
              <a:rPr lang="en-US" sz="4000" b="1" cap="none" spc="0"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38100" dist="38100" dir="2700000" algn="tl">
                    <a:srgbClr val="000000">
                      <a:alpha val="43137"/>
                    </a:srgbClr>
                  </a:outerShdw>
                </a:effectLst>
              </a:rPr>
              <a:t>ANCIENT GREEK </a:t>
            </a:r>
            <a:r>
              <a:rPr lang="en-US" sz="4000" b="1"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38100" dist="38100" dir="2700000" algn="tl">
                    <a:srgbClr val="000000">
                      <a:alpha val="43137"/>
                    </a:srgbClr>
                  </a:outerShdw>
                </a:effectLst>
              </a:rPr>
              <a:t>MONUMENTS</a:t>
            </a:r>
          </a:p>
          <a:p>
            <a:pPr algn="ctr"/>
            <a:r>
              <a:rPr lang="en-US" sz="4000" b="1" cap="none" spc="0"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 </a:t>
            </a:r>
            <a:endParaRPr lang="el-GR" sz="4000"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spTree>
  </p:cSld>
  <p:clrMapOvr>
    <a:masterClrMapping/>
  </p:clrMapOvr>
  <p:transition advTm="12000">
    <p:randomBar dir="vert"/>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 Ορθογώνιο"/>
          <p:cNvSpPr/>
          <p:nvPr/>
        </p:nvSpPr>
        <p:spPr>
          <a:xfrm>
            <a:off x="285720" y="640913"/>
            <a:ext cx="4786346" cy="4862870"/>
          </a:xfrm>
          <a:prstGeom prst="rect">
            <a:avLst/>
          </a:prstGeom>
        </p:spPr>
        <p:txBody>
          <a:bodyPr wrap="square">
            <a:spAutoFit/>
          </a:bodyPr>
          <a:lstStyle/>
          <a:p>
            <a:r>
              <a:rPr lang="en-US" sz="3000" b="1" u="sng" dirty="0" smtClean="0"/>
              <a:t>Acropolis </a:t>
            </a:r>
            <a:r>
              <a:rPr lang="en-US" sz="3000" b="1" u="sng" dirty="0"/>
              <a:t>of Athens</a:t>
            </a:r>
          </a:p>
          <a:p>
            <a:pPr algn="just"/>
            <a:r>
              <a:rPr lang="en-US" sz="2000" dirty="0"/>
              <a:t>The </a:t>
            </a:r>
            <a:r>
              <a:rPr lang="en-US" sz="2000" dirty="0" smtClean="0"/>
              <a:t> Acropolis </a:t>
            </a:r>
            <a:r>
              <a:rPr lang="en-US" sz="2000" dirty="0"/>
              <a:t>of Athens is the most famous historical monument of Greece. It was constructed during the Golden Century of Athens, by the best craftsmen of the era. It includes various impressive buildings, out of which the most famous is the Parthenon</a:t>
            </a:r>
            <a:r>
              <a:rPr lang="en-US" sz="2000" dirty="0" smtClean="0"/>
              <a:t>.</a:t>
            </a:r>
            <a:endParaRPr lang="en-US" sz="2000" dirty="0"/>
          </a:p>
          <a:p>
            <a:pPr algn="just"/>
            <a:endParaRPr lang="en-US" sz="2000" dirty="0" smtClean="0"/>
          </a:p>
          <a:p>
            <a:endParaRPr lang="el-GR" sz="3000" b="1" u="sng" dirty="0" smtClean="0"/>
          </a:p>
          <a:p>
            <a:r>
              <a:rPr lang="en-US" sz="3000" b="1" u="sng" dirty="0" smtClean="0"/>
              <a:t>Oracles</a:t>
            </a:r>
            <a:r>
              <a:rPr lang="en-US" sz="3000" b="1" u="sng" dirty="0"/>
              <a:t>: Ancient Delphi and Ancient </a:t>
            </a:r>
            <a:r>
              <a:rPr lang="en-US" sz="3000" b="1" u="sng" dirty="0" smtClean="0"/>
              <a:t>Dodona</a:t>
            </a:r>
            <a:endParaRPr lang="en-US" sz="3000" b="1" u="sng" dirty="0"/>
          </a:p>
        </p:txBody>
      </p:sp>
      <p:pic>
        <p:nvPicPr>
          <p:cNvPr id="14338" name="Picture 2" descr="ÎÏÎ¿ÏÎ­Î»ÎµÏÎ¼Î± ÎµÎ¹ÎºÏÎ½Î±Ï Î³Î¹Î± Oracles: Ancient Delphi and Ancient Dodona"/>
          <p:cNvPicPr>
            <a:picLocks noChangeAspect="1" noChangeArrowheads="1"/>
          </p:cNvPicPr>
          <p:nvPr/>
        </p:nvPicPr>
        <p:blipFill>
          <a:blip r:embed="rId2" cstate="print"/>
          <a:srcRect/>
          <a:stretch>
            <a:fillRect/>
          </a:stretch>
        </p:blipFill>
        <p:spPr bwMode="auto">
          <a:xfrm>
            <a:off x="3571868" y="5000636"/>
            <a:ext cx="2500330" cy="1671805"/>
          </a:xfrm>
          <a:prstGeom prst="ellipse">
            <a:avLst/>
          </a:prstGeom>
          <a:ln>
            <a:noFill/>
          </a:ln>
          <a:effectLst>
            <a:softEdge rad="112500"/>
          </a:effectLst>
        </p:spPr>
      </p:pic>
      <p:pic>
        <p:nvPicPr>
          <p:cNvPr id="14340" name="Picture 4" descr="ÎÏÎ¿ÏÎ­Î»ÎµÏÎ¼Î± ÎµÎ¹ÎºÏÎ½Î±Ï Î³Î¹Î± paruenvnaw"/>
          <p:cNvPicPr>
            <a:picLocks noChangeAspect="1" noChangeArrowheads="1"/>
          </p:cNvPicPr>
          <p:nvPr/>
        </p:nvPicPr>
        <p:blipFill>
          <a:blip r:embed="rId3"/>
          <a:srcRect/>
          <a:stretch>
            <a:fillRect/>
          </a:stretch>
        </p:blipFill>
        <p:spPr bwMode="auto">
          <a:xfrm>
            <a:off x="4857752" y="714356"/>
            <a:ext cx="3536146" cy="2357454"/>
          </a:xfrm>
          <a:prstGeom prst="ellipse">
            <a:avLst/>
          </a:prstGeom>
          <a:ln>
            <a:noFill/>
          </a:ln>
          <a:effectLst>
            <a:softEdge rad="112500"/>
          </a:effectLst>
        </p:spPr>
      </p:pic>
      <p:pic>
        <p:nvPicPr>
          <p:cNvPr id="9218" name="Picture 2" descr="ÎÏÎ¿ÏÎ­Î»ÎµÏÎ¼Î± ÎµÎ¹ÎºÏÎ½Î±Ï Î³Î¹Î± greece"/>
          <p:cNvPicPr>
            <a:picLocks noChangeAspect="1" noChangeArrowheads="1"/>
          </p:cNvPicPr>
          <p:nvPr/>
        </p:nvPicPr>
        <p:blipFill>
          <a:blip r:embed="rId4" cstate="print"/>
          <a:srcRect/>
          <a:stretch>
            <a:fillRect/>
          </a:stretch>
        </p:blipFill>
        <p:spPr bwMode="auto">
          <a:xfrm>
            <a:off x="5394545" y="2571744"/>
            <a:ext cx="3749455" cy="2502336"/>
          </a:xfrm>
          <a:prstGeom prst="ellipse">
            <a:avLst/>
          </a:prstGeom>
          <a:ln>
            <a:noFill/>
          </a:ln>
          <a:effectLst>
            <a:softEdge rad="112500"/>
          </a:effectLst>
        </p:spPr>
      </p:pic>
    </p:spTree>
  </p:cSld>
  <p:clrMapOvr>
    <a:masterClrMapping/>
  </p:clrMapOvr>
  <p:transition advTm="12000">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mph" presetSubtype="0" fill="hold" nodeType="clickEffect">
                                  <p:stCondLst>
                                    <p:cond delay="0"/>
                                  </p:stCondLst>
                                  <p:childTnLst>
                                    <p:animScale>
                                      <p:cBhvr>
                                        <p:cTn id="6" dur="1000" fill="hold"/>
                                        <p:tgtEl>
                                          <p:spTgt spid="14338"/>
                                        </p:tgtEl>
                                      </p:cBhvr>
                                      <p:by x="200000" y="2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 Ορθογώνιο"/>
          <p:cNvSpPr/>
          <p:nvPr/>
        </p:nvSpPr>
        <p:spPr>
          <a:xfrm>
            <a:off x="1285852" y="2643182"/>
            <a:ext cx="7072362" cy="2092881"/>
          </a:xfrm>
          <a:prstGeom prst="rect">
            <a:avLst/>
          </a:prstGeom>
        </p:spPr>
        <p:txBody>
          <a:bodyPr wrap="square">
            <a:spAutoFit/>
          </a:bodyPr>
          <a:lstStyle/>
          <a:p>
            <a:r>
              <a:rPr lang="en-US" sz="3000" b="1" u="sng" dirty="0" smtClean="0"/>
              <a:t>Ancient Olympia</a:t>
            </a:r>
          </a:p>
          <a:p>
            <a:pPr algn="just"/>
            <a:r>
              <a:rPr lang="en-US" sz="2000" dirty="0" smtClean="0"/>
              <a:t>Ancient Greeks are the pioneers of the Olympic Games and Olympia is the place where this competition </a:t>
            </a:r>
          </a:p>
          <a:p>
            <a:pPr algn="just"/>
            <a:r>
              <a:rPr lang="en-US" sz="2000" dirty="0" smtClean="0"/>
              <a:t>took place, once every 4 years. Today the most important sights in Ancient Olympia are the temples of </a:t>
            </a:r>
          </a:p>
          <a:p>
            <a:pPr algn="just"/>
            <a:r>
              <a:rPr lang="en-US" sz="2000" dirty="0" smtClean="0"/>
              <a:t>Zeus and Hera and the Ancient Stadium.</a:t>
            </a:r>
            <a:endParaRPr lang="el-GR" sz="2000" dirty="0"/>
          </a:p>
        </p:txBody>
      </p:sp>
      <p:pic>
        <p:nvPicPr>
          <p:cNvPr id="17410" name="Picture 2" descr="ÎÏÎ¿ÏÎ­Î»ÎµÏÎ¼Î± ÎµÎ¹ÎºÏÎ½Î±Ï Î³Î¹Î± Î±ÏÏÎ±Î¹Î± Î¿Î»ÏÎ¼ÏÎ¹Î±"/>
          <p:cNvPicPr>
            <a:picLocks noChangeAspect="1" noChangeArrowheads="1"/>
          </p:cNvPicPr>
          <p:nvPr/>
        </p:nvPicPr>
        <p:blipFill>
          <a:blip r:embed="rId2"/>
          <a:srcRect/>
          <a:stretch>
            <a:fillRect/>
          </a:stretch>
        </p:blipFill>
        <p:spPr bwMode="auto">
          <a:xfrm>
            <a:off x="0" y="642918"/>
            <a:ext cx="3571900" cy="2103937"/>
          </a:xfrm>
          <a:prstGeom prst="rect">
            <a:avLst/>
          </a:prstGeom>
          <a:ln>
            <a:noFill/>
          </a:ln>
          <a:effectLst>
            <a:softEdge rad="112500"/>
          </a:effectLst>
        </p:spPr>
      </p:pic>
      <p:pic>
        <p:nvPicPr>
          <p:cNvPr id="17412" name="Picture 4" descr="ÎÏÎ¿ÏÎ­Î»ÎµÏÎ¼Î± ÎµÎ¹ÎºÏÎ½Î±Ï Î³Î¹Î± Î±ÏÏÎ±Î¹Î± Î¿Î»ÏÎ¼ÏÎ¹Î±"/>
          <p:cNvPicPr>
            <a:picLocks noChangeAspect="1" noChangeArrowheads="1"/>
          </p:cNvPicPr>
          <p:nvPr/>
        </p:nvPicPr>
        <p:blipFill>
          <a:blip r:embed="rId3"/>
          <a:srcRect/>
          <a:stretch>
            <a:fillRect/>
          </a:stretch>
        </p:blipFill>
        <p:spPr bwMode="auto">
          <a:xfrm>
            <a:off x="5572132" y="642918"/>
            <a:ext cx="3571868" cy="2143140"/>
          </a:xfrm>
          <a:prstGeom prst="rect">
            <a:avLst/>
          </a:prstGeom>
          <a:ln>
            <a:noFill/>
          </a:ln>
          <a:effectLst>
            <a:softEdge rad="112500"/>
          </a:effectLst>
        </p:spPr>
      </p:pic>
      <p:pic>
        <p:nvPicPr>
          <p:cNvPr id="17414" name="Picture 6" descr="ÎÏÎ¿ÏÎ­Î»ÎµÏÎ¼Î± ÎµÎ¹ÎºÏÎ½Î±Ï Î³Î¹Î± Î±ÏÏÎ±Î¹Î± Î¿Î»ÏÎ¼ÏÎ¹Î±"/>
          <p:cNvPicPr>
            <a:picLocks noChangeAspect="1" noChangeArrowheads="1"/>
          </p:cNvPicPr>
          <p:nvPr/>
        </p:nvPicPr>
        <p:blipFill>
          <a:blip r:embed="rId4" cstate="print"/>
          <a:srcRect/>
          <a:stretch>
            <a:fillRect/>
          </a:stretch>
        </p:blipFill>
        <p:spPr bwMode="auto">
          <a:xfrm>
            <a:off x="5572132" y="4714884"/>
            <a:ext cx="3571868" cy="2143116"/>
          </a:xfrm>
          <a:prstGeom prst="rect">
            <a:avLst/>
          </a:prstGeom>
          <a:ln>
            <a:noFill/>
          </a:ln>
          <a:effectLst>
            <a:softEdge rad="112500"/>
          </a:effectLst>
        </p:spPr>
      </p:pic>
      <p:pic>
        <p:nvPicPr>
          <p:cNvPr id="17416" name="Picture 8" descr="ÎÏÎ¿ÏÎ­Î»ÎµÏÎ¼Î± ÎµÎ¹ÎºÏÎ½Î±Ï Î³Î¹Î± Î±ÏÏÎ±Î¹Î± Î¿Î»ÏÎ¼ÏÎ¹Î±"/>
          <p:cNvPicPr>
            <a:picLocks noChangeAspect="1" noChangeArrowheads="1"/>
          </p:cNvPicPr>
          <p:nvPr/>
        </p:nvPicPr>
        <p:blipFill>
          <a:blip r:embed="rId5"/>
          <a:srcRect/>
          <a:stretch>
            <a:fillRect/>
          </a:stretch>
        </p:blipFill>
        <p:spPr bwMode="auto">
          <a:xfrm>
            <a:off x="0" y="4714884"/>
            <a:ext cx="3571900" cy="2143116"/>
          </a:xfrm>
          <a:prstGeom prst="rect">
            <a:avLst/>
          </a:prstGeom>
          <a:ln>
            <a:noFill/>
          </a:ln>
          <a:effectLst>
            <a:softEdge rad="112500"/>
          </a:effectLst>
        </p:spPr>
      </p:pic>
    </p:spTree>
  </p:cSld>
  <p:clrMapOvr>
    <a:masterClrMapping/>
  </p:clrMapOvr>
  <p:transition advTm="12000">
    <p:randomBar dir="vert"/>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AutoShape 2" descr="data:image/jpeg;base64,/9j/4AAQSkZJRgABAQEAZABkAAD/2wBDAAgGBgcGBQgHBwcJCQgKDBQNDAsLDBkSEw8UHRofHh0aHBwgJC4nICIsIxwcKDcpLDAxNDQ0Hyc5PTgyPC4zNDL/2wBDAQkJCQwLDBgNDRgyIRwhMjIyMjIyMjIyMjIyMjIyMjIyMjIyMjIyMjIyMjIyMjIyMjIyMjIyMjIyMjIyMjIyMjL/wAARCALrARkDASIAAhEBAxEB/8QAHwAAAQUBAQEBAQEAAAAAAAAAAAECAwQFBgcICQoL/8QAtRAAAgEDAwIEAwUFBAQAAAF9AQIDAAQRBRIhMUEGE1FhByJxFDKBkaEII0KxwRVS0fAkM2JyggkKFhcYGRolJicoKSo0NTY3ODk6Q0RFRkdISUpTVFVWV1hZWmNkZWZnaGlqc3R1dnd4eXqDhIWGh4iJipKTlJWWl5iZmqKjpKWmp6ipqrKztLW2t7i5usLDxMXGx8jJytLT1NXW19jZ2uHi4+Tl5ufo6erx8vP09fb3+Pn6/8QAHwEAAwEBAQEBAQEBAQAAAAAAAAECAwQFBgcICQoL/8QAtREAAgECBAQDBAcFBAQAAQJ3AAECAxEEBSExBhJBUQdhcRMiMoEIFEKRobHBCSMzUvAVYnLRChYkNOEl8RcYGRomJygpKjU2Nzg5OkNERUZHSElKU1RVVldYWVpjZGVmZ2hpanN0dXZ3eHl6goOEhYaHiImKkpOUlZaXmJmaoqOkpaanqKmqsrO0tba3uLm6wsPExcbHyMnK0tPU1dbX2Nna4uPk5ebn6Onq8vP09fb3+Pn6/9oADAMBAAIRAxEAPwD0rWdXvofGMXk3TpY2stvDcRg/KTKW5P4YqBvEF1c+J4L0XUkWjok8gjXpJFGuC59dzHA+laOoaPFdpqlvJpWqyLezLJJLHLbj7mAu3L5AwO4zzSvpsUkrMdA1QIbL7CIhLbhVjznj95nPvmu9Sp2WnS3Tt+dzmancltPE11JeWcd3pnkxX0LzW+yXe+FG7DLgYJB9faqFx4tv5/C13qdpBaowKpGEn3vGzHGGUr94ccdOaltNKktdz/YNelnEPkRTST2xaFPRPnwPqQaY+i+bZXMEmma001xMs8lz5tsHLr93o+OPpSSop3sunX/gjvUsbF/f3On+E7i71BAlzHAQ4hl/i6AhscE8HpxWRceJ7rSYLm2h097hdNghaeWa55BYdCSMluR+tX9QSXUtLWwudH1ZosoWYS2259pB5PmdyOaq3GmC5ivo5NH1ci+nSaY+bbZO3GFH7z7vH/16imqdvftv39PP1HLm+yOfxdPbjUjd6b5P2W2W5RTLksGOFVuPlJ/Gg+MJbR7pdT0025jtVuY0SXezBm2hTxw2SKp63pV3qIuzBpGoh7+aD7T5k1uAIo+yYfr3571KdESS0u4rjStbuJbrZvuJZ7cyDacrg+ZgY+lWo0bXf5+nn6k3qX0LE3iu6sBfR6jp0cM9vaC6RY594YFtoUnAwc/Wob7XPEBuNJgh0+G2mu5mcRNMCWjVQxVvlO3OeccjFNbRhLb3Edxpet3EtyyGaeSa2LsEIIX7+AuR0Aq7fQzX2pWV+dJ1eKa0J2+VLbgMDjIOZDwcdsUv3SeiX3+Xr3H77W5BceLrpHeW30xJbMXQs0lM+0vLnBwMfd60TeLrhLqURaYHtYr8WTTGbBZiQPlXHJBz+n4V4tCSK7im/svXGSG5N1FC09t5aOTngeZ6/jx9czx6YI4LaL+x9XZYLw3oLS22XkJJ+b95059qdqK6fj/wQvU/r/hi1oup6rf+INVSaKIWFvL5KYcZRlHP8POcgnJ4qDVfFk9k9/Ja6ctxa2BWOeVpthMhxhVGDnBIzUumwzaXdXs0Ok6uwu5jM0Ty25VXPUj9539/SqFxoSXN1PK+l64I5pxcNAs9sI/MGOceZ3xUpUnO8rW0/rcbc+XTcn1Lxfd2MmoeVpayx2Ai8+Qz7RlwPlHHJycVoHWru51eaz06wWaO1ZFuZZJdm0tzhRg5IHJ/Ks+XTBNBdRPo+rlbq7F1L+9tskgghf8AWfd4HHX3py2MsWqz30Ona5F57b5IUntxGzYxnHmZ/WjlpW0Sv6+nn6hed/6/rsVIfFcdpB5qBmlv7qYxfark+WiIcbs7flHHCgGri+KryaPTo4dJJu7yKSQxSS7BGFOAxJH3T16enrVddGMENitpp2t20lnG0SSxy2u5lY5IbLkdeelW2tZHumun0rWWmNn9j3tNbEhc5Lf6z7xPf9KqSpbpfj93X0Euf+kUj4n1bUToJ060jjN8JJZI3k6hMgqTtOAeDnr2rW8Q393Hc6dpdhKIbnUJGXziu7y0QZYgHvjpVCPTDBPpksOlazG2nxeUm2a2/eLxkN+8745xirGrQPq4gaXR9Xgnt2LwzwTW6uhPXB8w9al+z5lZK2v626+g1zWd9zOh1iHSYNUuo73Vrt7KNRJa342/M7AKRlcjP8jVm98X3Ni6W09jBDeujTeVJccLH/CCQpy5ORtA7daiXRR5E0cuma3O888c80sk1sWkKfdB+fGKs3tpcXepf2hFp+t2lwYhC5glthvUHIzlzz7iqfsm9dfn6f8ABJ99LQhvfGrQCKKOxUXRtluJYZ5SpUnpGoCklj9B2qvc+IZl8XRLHBK05so44rIvtHmyHcdx6DCjmrk1lcSalJfQ2Ou20kqIkwhmtsSBemcuTn6Uy40pbm7mum0fWFuJbiO58xZbbKMgwoH7zpjsc0R9kunTuN87/wCGNfWtYk0extpfs32ieedIFhR8ZZvQkexrFPjG/RZjJo6gW92LaZluMjJIAC8cnnnp+vGje+bf3VlPNouqZtJDKirJb7S2Mc/vO2apDTAIkjOj6uQL/wC3sTLbfPJnOD+86e3tUU1TUfeSv6/8EcnNvRkl74smg+1XMGniXTrS4FvLMZdrM+QDsXHIBI780zUvF1zZ3GoCDTBNbWM0cUkxm27i2OFGOTk/pUS6Mou2lOk601ubg3P2Rp7fyvM65x5mTzzjOKkbTA8MkTaPq5WW++3PmW2+Z852n9593gcdfeqSoq2n4/8AB9RXqFm98Um1h1iVbQSLYSxwx/vMec7YyOnGCfeq2o+L7mynv/K0wTW9jLHFLL52NxbHCjHJBP6VBJoSS30lw+l64Ve6F2YPPtvL8wEc48znOMfyqc6YGieNtH1crJffbnzLbfM+c7T+8+7wOOvHWhRoq3X5+nn6/eDdRjn8YvaJqf8AaGn+RLZmILGswbeZASqk4wD69f8AFq+MJ10+e4fTlkdLiKCHyJSyTl+ysVGSPp1pLnSxc/a2bSNYWW4uEufNWa2DRugwu3950HvnrUptZ5VtBdafrdy1tcC5VpZbX5nAwM4ccD0GKLUe34/8EL1O/wCBU1DxTqg0nURFZR299b3MdsCJQ4BfoR8uCRwMe9aA8QXqaxbaTLa20d00avIZbggPk4Ij+X5iAM9vSqc+kie1uIf7K1lGmvPtplWa23LJ2x8+MD0qZrKabUILu40/W5xbuJIoZJrYor4xnh8+/XrQ1Stsvv8ATzD37nU0UUVxHQ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ZmueIdJ8NWAvdZvorO2ZxGHkzyxyQAByeh/KtJWV0V1IKsMgjuK8O8dSan431HXbmy0V9R0PR7S5soJRcJGq3Wz95NhuX2j5Rj3weaeviO21m+8Mafr2sX2m6TJ4fguIltZZImu7tiEI3Jy23HC+vNAHt9FeNK2rSx+NvFVtqWqXB0a4ltdMtPtDNFvhhEbSMv8fJ3emQT3rHttdbT0u9V0HXtT1K2tvD8suqXU9zJJEbxwBEF3cK4Y9F6Dj1oA99o6V8+aRrGqWsR1Hw5rOq6xPY+HZJNTeeSSSJLkgBECNwGTk4xkhTnkmprfWzZRXmp6HrupanaW/h6WTVbm4uJJImu3AEajdwr7j0XoOPWgD13SvGmiayNM+xXErnU1me1Bgcb1iJDknGFGRxnGe1dBXhtlJc6Wl1paa8dGh0nwza2XnSyMsMV5cHfvOOhwMbuozXa/Da9eXwDNfxWl0Zw8uFkvJblbhkGN8TSEnY5GQPUmgDvaxrLxRpuo+ILzRbRp5rmzH+kSLA3kxtx8hkxt3fMOM/yNeQ+FdVuNY1fwzd2mvald61NJNca+pnk8i2gw37to/upg4CgDORn0rqPhLZ2ejeArrxRdXNyi6g897O1xO7hY1dsMQT94qoJbqeKAO7vfEej6drNnpF3fxRahejNvbtnc/8Ah0PX0q79ttftxsvtMP2sRecYPMHmeXnG7b1254z0zXz9qM2t3N1YeOtS0KSGK51yzuoLx7hD5VmCVji8v7wyHLE9yRWtq1xYWfjz4iavLfXaajpmnr9igNw4DBojuJXOCm+RMDoDzigD2HQtcsfEejQarpsjSWc+7y3ZCpbaxUnB9wa0a8DsYNX8DytBpd7f3FxY+EjeXEEkheJZmfCBY+g2/MenIBz1NMtNQvbHwb4g1+28Vi9lGlJavDa309wTczOFWYs+AjjJAVAMfzAPf6K8SKX2g674j09vGF3b+RodvBPfX9yzxpeysSrj+4NowMdM5rtvhVcC88HC58m5jZ53VmlvJblJiuFMkbSEnY2M49c0AdvRRRQAUUUUAFFFFABRRRQAUUUUAFFFFABRRRQAUUUUAFFFFABRRRQBhz6DqMtxLJH4s1mBHcssUcVmVQE52jdATgdOST6k1F/wjmpEg/8ACY65x0/c2XH/AJL10NFAHP8A/CO6p/0OWuf9+bL/AOR6oax4DfXtJm0vUvFWuT2UxUyRBLNA2GDDlbcHqBXX0UAc8PDmpr08Y64O/ENl/wDI9A8OakBgeMdbA9BDY/8AyPXQ0UAc8fDmpMCD4x1wg9QYbLn/AMl6X/hHdT/6HLXP+/Nl/wDI9dBRQBymoeC7rVLCayuvGPiHyJxiQRfZImYem5IAf1p2n+DrnStOt9PsvFmtw2lvGIooxFZEKoGAObfJ/GupooA5/wD4R3U/+hy1z/vzZf8AyPSf8I5qWSf+Ex1zJ7+TZf8AyPXQ0UAc/wD8I7qn/Q5a5/35sv8A5HpF8N6kowvjHWwOuBBY/wDyPXQ0UAc8fDmpMCD4x1wg9QYbLn/yXrR0vTrrT/N+06zfalvxt+1JAvl4z93yo065756DGOc6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Vyut+MnsddGg6No8+s6uIfPlhilSJII84BeRuAT2HWk0L4gaPquiPqF/ImkPDdyWVxDeyqpjnjGWTdnBwOcjtQB1dFYlx4x8NWhtxc69p0JuIBcQiS4Vd8RGQ4yehHOe9TXHibQrS+tLK41exiursKbeF51DS7vu4Gec9vWgDVorkdH8eWF1pepapq09ppljb6nNZW8004AmWM4Dc45J3cD0rVu/F3hyxtLW7utd06G3uxm3le5ULKPVTnke/agDZoqCK9tJ7ue0iuoZLm32maFJAXi3DK7l6jIBxnrXKeJ/iHZeG/E2l6I1pLdS3kkazyRsAtqsjhEZvqc8ei0AdlRWTqXinQNHmeHUtZsLSVNu5J7hUYbs7eCe+D+Rp+o+I9E0i4trfUdWsrWa5x5KTTKpkzxwCenvQBp0VzsHi20VdXudTmsLHT7C7Nql018jB2AG4MP4GBONpOatt4q8PJYW98+t6etpcBmhmNwoSQL97Bzzjv6UAa9Fcrq3xG8L6PBpU82qQSw6nMI4JIZUKheQZGJYYRSME9jxirXi3xRH4X0aC+W0e+lubmK1t7eNwplkkOFAJ4HegDoKK5LQ/HC3+sX2javpc+i6lZ24u5I7mVHRoc43iRTjAPX0/PBrPxA0a08H6tr2k31nqg09BuSCcMN7EKoJGcZJoA62isNvFuh2ssNpqOr6da6gzJE9s9yoZZSoO3BOf4h+Y9ay4/H+mp411XQL+5s7JLM28UMk1wFa4lkXcVUH0G38SKAOworIsNYlvvEOq6cILf7PYiIecl0ruzsu4q0Y5TAx1PNJc+LPDtnqL6dc63p8N6m3dA9wocZIABGepJHHuKANiish/FXh+PUU099asFvHmMCwG4XeZBjK4znPI496xvGHxB0vw1YXaW11Z3mtQmNY9N+0ASMzuqgEDJH3s9OlAHYUVna5rNr4e0K81a/bbb2sRkfHU+ij3JwB7msfwx44ste8NT61exf2Slvcva3Ed1KB5UisFwTxySwGPU4oA6misq18TaFfWt3dWusWE1vZnFzKlwpSL/AHjnAqg/jGyu30n+w7jT9Tjv7s27Ot8ibFVdzso5Lsowdo55zxQB0lFZNt4o0C8v7ixttZsJru3UtNClwpZAPvEjPbv6VFD4w8NXLTLDr2myGGD7TLtuUOyLAO888DBBz7igDborC8KeLtJ8ZaR/aWkylow7I8blfMjIJHzAE4zjIz2IrlX+LBhtbnVpvDV7/wAI9b3jWj6nHNG4GH2b/Lzu25xzQB6PRWTe+KNA02+hsb3WbC3u58GOGW4VWbPTgnv29azvFvjnRvCmn3zT39mdSgtnnisXnCySkA7Rjryfb1oA6eisBPF2j20enQavqdhYandwxv8AZJLhQwZgOADz14HrVi98VeH9NuzaX2tWFvch1jMUtwqsGYAgEE55BB/EUAa9FZGo+KvD+kXv2PUdasLS52GTyp7hUbb1zgmr/wBvtP8An5h/77FAHnzWfinwz488S6pp3h3+2YNZFu0Ey3kcXktGhXa4Y5xznIzx+mfpvw21CLUvDMWqwQ3tvHdXmravLlTE93IAEUKTkgeuMcduld7P4L8K3VxLcXHhrRpp5XLySSWETM7E5JJK5JJ5zUf/AAgng/8A6FTQ/wDwXQ//ABNAHmWv+CPEt/P4n02Lw7bzRatqUDrqbTxDy7RSgVEUncCoB9OM4zxXR6Po+uaR4u8RyzeGI75b26+0WuotcRbUiSP9zGFPzAhlAHQDOc8V1X/CCeD/APoVND/8F0P/AMTR/wAIJ4P/AOhU0P8A8F0P/wATQB5fB4D8S6ZB4Ud7HULhbKxnE8en3Vuk0N1LIWZiZMqQQduV546+uvdeD9TsdW8PJ4Z0O609rCKO3kuZLuGW2a2dt80cisd7NuLcqOTz6Y7n/hBPB/8A0Kmh/wDguh/+Jo/4QTwf/wBCpof/AILof/iaAJdJWZZtZv5vD0VjdyXLIrRSI0l9HGoEcjEYwSMgKx4ryzVfh5411Dw5qesPeRtrmo3UV7JpQijO1o5B5cYnLcBE/DqOc5r07/hBPB//AEKmh/8Aguh/+Jo/4QTwf/0Kmh/+C6H/AOJoA4HxJ4G1nWh43v8A+yI31HVJba0sDJJGTHbJsDuCT8ucMcdeOla+n6DqumfEXV55vDiajp18LaK2vnnj220EaYKbW+bO7nAHJwcjqOn/AOEE8H/9Cpof/guh/wDiaP8AhBPB/wD0Kmh/+C6H/wCJoA8wHgfxTBYeGry4sL154ru9vb+3sLmATRzyt8jgyEo2F4z1GeK3bbwJLHrugONCI0zStPubpYbm4SYtfSsPlY5+ZuM7sbQeh4rsv+EE8H/9Cpof/guh/wDiaP8AhBPB/wD0Kmh/+C6H/wCJoA890bwRrekr8PUuNES7i077U2oIJYv3Mkx4LZOGC7mOFz0+ldP8Q9O1y+1TwvPpWjPqltp98b24iS4jiIZFxHy7DuxPGelbf/CCeD/+hU0P/wAF0P8A8TR/wgng/wD6FTQ//BdD/wDE0Aed+JPA/ivxLa61rt5axxajepb2sWl29ypZLNJA7oZD8pdiM+nHfOKsz+Cb6/0mIRaPqEVxqGr2n9pPqF3C8hs4fmBxGQgAPAVRn1ru/wDhBPB//QqaH/4Lof8A4mj/AIQTwf8A9Cpof/guh/8AiaAPItN0LVPG0WtNb6FH9k1zXDO+tvMmY7WKXARV+/uyhAxwd1bl18P9W1C3v57jSY/t2reJ0nuJGkjLw2CPlSDn0XoOfm6V6D/wgng//oVND/8ABdD/APE0f8IJ4P8A+hU0P/wXQ/8AxNAFLwNo2oaa3iC91SDybrUtWmuVUurEQ8LGMqSOgz+Nef6b4J8TTXOkWOoeHoEjt/ED6nqGqNPE73OGZlKgHdtI2gg89OOtem/8IJ4P/wChU0P/AMF0P/xNH/CCeD/+hU0P/wAF0P8A8TQB59Y/D/VpLfRp7vSY49QufEravqkpkjZ4o1Zyi7geQcrwucZPvVPTPBPiaa40ix1Hw9AiW/iB9T1DVGnid7nDMylQDu2kbQc89OOtem/8IJ4P/wChU0P/AMF0P/xNH/CCeD/+hU0P/wAF0P8A8TQBi+N/D2veLNZ0vTLWVbDR7Ui+mvHRJRLOrfu4/LLAkDljng8elcmfAXieSw1TQb2AXljqPiWG9uboNHGJbcgNK+wNkfMijb154r0b/hBPB/8A0Kmh/wDguh/+Jo/4QTwf/wBCpof/AILof/iaAPOtY8Ca4763eWuiRvBca/ZzHTY5Y4xdWNumABztGSc4ODx0rY1Tw74g1zW7S/g0ePRzbaPfGDE8Z8u8mHloCV77ApJAIHTJxXW/8IJ4P/6FTQ//AAXQ/wDxNH/CCeD/APoVND/8F0P/AMTQB5tpHgnVrbwhdxroGprrVrpEllZm6vrcxrJKNsnlBCAByTufn6mtFPh9f6ffsum6ZAkFn4VksbZwyDz7185Lc57dTxk13H/CCeD/APoVND/8F0P/AMTR/wAIJ4P/AOhU0P8A8F0P/wATQBR8G2GoaN8N7Oz/ALI+x6nbWez7MZI2MkqrjcWU7fmYZ5PGea4bSvB/i3UvAWm+Br7RV0nTlkD6lfS3kcrzL5hkKxqhOCWxyT0Fej/8IJ4P/wChU0P/AMF0P/xNH/CCeD/+hU0P/wAF0P8A8TQB5zqPgjxFqDeJtCk0SIprerCc6288ZEVorKUQLnfuULtAxjnrUGq+CPE2pXGvaZL4ehmi1PX0uZNWkuIywsgy7UUE7gVUHPTjIGc16b/wgng//oVND/8ABdD/APE0f8IJ4P8A+hU0P/wXQ/8AxNAHnOpeCvEepP4n0SXRYmXXNXFwdceeMiK0DKUQLnfuUKVAxjnrUuq/D7VtWtfEMs+kxtfaxr0S+a0kZaLT42Xa4OeOF5UfNyOK9B/4QTwf/wBCpof/AILof/iaP+EE8H/9Cpof/guh/wDiaAPMtW8E+JtTute02Xw9BNFqmvpcyarJcRFhZBl2oik7gVAOenGQM5r2zav90flWB/wgng//AKFTQ/8AwXQ//E0f8IJ4P/6FTQ//AAXQ/wDxNAHQ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VlXfiXRrDXLTRbrUIYtSu13QW7E7nHIyPyP5UXPibRbPXrbQ7jUYU1S6XdDbZJdhzzx06Hr6UAatFUdI1ix13T1vtOlaW2Z2QO0bJkqSp4YA9QeavUAFFFFABRSMwVSzEAAZJPaue0bx34X8QX4sdK1q2uboqWWJSQzAdcZAz+FAHRUUdKztC1ux8R6PBqumu0lnPu8t2QqW2sVJwfcGgDRooooAKKKzdd17T/DmmNqGpStHCHWNQiF3d2OFVVHJJPYUAaVFZk3iDTrTS7PULyV7SC7aNIhcRsj73+6pXGQ3selSWetadf6je2FpdpNc2RVblEyfKJ5AJ6Z46ZzQBfooooAKKKKACiiigAooooAKKKKACiiigAooooAKKKKACiiigAooooA8G8bTn/hLPEHi8xtJF4c1PTIo9vUquTKo/GUComS8sPFp8R6suzWYdEvNduR/wA8TIPKgg/4Aox9S1exT6DqM1xLKnizWYEdyyxRxWZVAT90boCcDpySfUmo/wDhHdT/AOhy1z/vzZf/ACPQB5PIdSntfs97rmqxW2i+Elu73yrt1eW5ly4VmznsPfjHQkVJc608I0HTfF+t6laWEfhyO8XyZ5I5b26bjaXXliox8ueTya9U/wCEd1P/AKHLXP8AvzZf/I9IfDmpEgnxjrhxyP3Nlx/5L0AePXOt6pbWuk6b4x1XV7RrXw+19HHbyvHPd3JdtgZl5JVAuQehyT3qzaPql9aabbajruqx22neFpdW1B4rp1eZ5WLqjNnPAH5DHQmvWD4c1MkE+MtcyP8ApjZf/I9L/wAI7qf/AEOWuf8Afmy/+R6AOXj1O+0j9n4ajqFzLLe/2MW82ViXLSLhMk8kjco/CufXwr4g8O+ELPxHez2jXPhzR5hplrZwNlXkjw0kpYncQMnAAHH5+kf8I7qf/Q5a5/35sv8A5Ho/4R7VP+hy1z/vzZf/ACPQB4zaa0lpcX15pmv6vf2tj4alvLmW5uZGimvJP3YKhuMZJ6cArjqDTdS1D+wLM6PqGp6lYNovh+3k021spHjNxdOhZ5Tt6hW4OeAM+9ezjw5qQGB4x1wDpjybL/5Ho/4RzUyc/wDCZa5npnybL/5HoA8ysbgXPiDTvDfirX9Vsxb6VZizjhuZUku7qUZeTcvLFW+UZ4H50zQbzVPFHjrfdeJEsL+HV5NtiLubzlt4if3PkACPayrkuck5/CvUP+Ec1MkE+MdcyOh8my/+R6P+Eb1IMWHjHW9x6nybHP8A6T0Acv8AEbWYrbxPoWmavqlxpXh6aKea6uIZGiM7qBti3ryByTgda4210u+8RnwJpOsXWq7bi9vb2IS3LrMlrGN0RY5zv5G1uoB4xXrR8Oak3Xxjrh78w2X/AMj1mp8PSniBtd/4SzxA2pGEwCWQ2rhEJBKqpgKrkgdAKAML4qwX+rap4V8OaRP5V68899DI3zbHgiJjJz/tMBk1z+m3aaj4O8DaHoE91pV3qWpMdRkhkIn3wqxuCzHksTg85/h+leof8I7qf/Q5a5/35sv/AJHo/wCEd1P/AKHLXP8AvzZf/I9AHkdvrF3Z6TDa3Wuaja+HL3xLdwvqEly7SR2sagLH5p+ZQ7Buc9j71Hd6vd2vgu7dNeni05tXludNtb+8mim1CxjUAxpKPnAZiNozk16+fDmpMMHxjrZHoYbL/wCR6D4c1JsZ8Y62cHIzDY8f+S9AHm91qSyeM/C9pHd3txbyRW9u+jLqU6XenysPMMsmD+8VVIDFj2xWZaa1e61qVjcRaxqZ8Wya6RPp6TSLFZWaOQyvH93ZtAJJ5JP1r1v/AIRzUt27/hMdb3YxnybLP/pPQPDmpAkjxjrmT1Pk2XP/AJL0AcV4A1L+0/iFrOdQk1dNj3UGo217K0CRO+Ft3hPyK6jkYGcA16tWNYaJe2V2k0viXVLyNSS1vPFaqj5BHJSFW9+COR6cVs0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XiHxh8T22pX934bTVXs4tMs5LuYxbsz3W391DlRwADuOeOR6Vv3XjjXrg6HZaEbANP4f/ALWvLi8VmEKYXBwpGedwx757cgHqFGRnGefSvLtH8b+KPFK6Lpulpp1nqU+lDU724uIneNVLlUVEDA5bGTk8A1nXvjK50vXdf1G30u1n1aS+tdDtpoopXLOI98pZQxLKpzhVAJ4znrQB7FRXlj+M/GtpplhDLp1qdT1DWVs7I3Nu9v51vsLNI8e5mTBHrnHb1ydY8W+LdU8FXtol9aW2pN4kGhx3dmjxmQZHKfNlTnOTk8Aj3oA9porhPH+r61oPgGCNLuJNYvbiGw+1woUSNpGwXUEkjABxz15rn7zQbHwl8RvCFroNzdreXHnvqbS3TyedAqcvKGJHJzg4HP0FAHrKSxyFgjqxQ7W2nOD6H3p1eGeF/HEvhWwg1S/WFdO8Qf2nqxLKRI0yyfKoOccqFAGO4rWvfHXjWGKS3EWkwXVloH9q6jJNC+IZCWKxKu7720Acnrk+1AHrtFeT2fxD8TW915ms22mpA/hyTWvIgV98O3AXcxPO49scZxnjJZa/ELxTYPay67FpZiudAm1UwWyOHg2KCpcludxOMdicZ4yQD1sEEZBzRXi+neKtX0bw7HY6HbaRp1voujRapqInSRlaSYGQQoN2QTk8kk5OK9S8L317qfhXStQ1JY1vLq1jnlWJSqqWUNgAk9M+tAGtRRRQAUUUUAFFFFABRRRQAUUUUAFFFFABRRRQAUUUUAFFFFABRRRQAUUUUAcdHoup6fHqtlp/hvRmstQnmlnabWpxJcb+Cz/6OxBI7BiB0BrPtvCV7aQTQweE9EVJrAaa/wDxUF0SbYZ+QE2+R1PI5969BooA85uvBVxd3FhPL4Q0PfY26WsGzxBdIPJT7qMBbjeo9GzT7nwfeXdjNZy+E9E8ua+bUWZPEF0ri5brIHFvuU/Q4r0OigDhLbw7qtrLpksfhnR2l0xpXtXl8Q3UjI0gw5Ja3O4kf3s47Yqtc+Dbu60VNJl8JaJ9jS7N6qr4hulYTkklw4t92fmPfvXolFAHHatpuua7o76TqfhfQLmxcAGJtanHToQRbZBHqDms7SPCV9ocd2tj4T0NXu4zFPNJr9zJK6EY272tywHsCK9CooA8tv8AwLrl/qHhsHQ/D6aRoIJt7D+1Jm3PxtLSG3JKjaDjHJ6k9K17zw7ql++rvc+FtDdtXjjivj/b9yPNRBhRxb/KAP7uM9813dFAHmXifwb4g1/TdQhttF0Kwvb20jsWuxrE8m2BHDbAhtwOeRn370618BSWdjf2cPg7QxDfRCGfd4humYxg5CBjb5VfZSBXpdFAHm2reBZdcvHutQ8G6DLK8C2741+5RWRRhcqtuASB0PUfgK77TFuE02BLq2t7WZF2mG3mMsaAcKAxVSeMfwj0561b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rKu/EujWGuWmi3WoQxaldrugt2J3OORkfkfyoufE2i2evW2h3Gowpql0u6G2yS7Dnnjp0PX0oA1aKKKACiiigAooooAKKKKACiiigAooooAKKKKACiiigAooooAKKKKACiiigAooooAKKKKACiiigAooooAKKKKACiiigDwbxtOf+Es8QeLzG0kXhzU9Mij29Sq5Mqj8ZQKm07QNR1b4gQT6gXh1260e71SdkYhrYzDyIIgeoKLnHcHca4rxZ8X/HemeMtcsLPXPLtbbUJ4YU+yQHaiyMFGSmTgAcmsO4+MvxAuraW3l8Qt5cqFG2WsKNgjBwyoCD7g5oA9CsPFXifUfAd34ptZr5I9E0iPT4izMfPumZVlnI/i2Iepzzk+taGt6laabomkx+HPE15PpmpX3lahqd9qE6x5jj3FRLgmPzC2CU7rjjBryXSviv410TS7fTNN1hLezt12RxLZwEAfUpknuSeTVs/Gr4glNh15dvp9ht8f8AougD1i1tdSuJPCXh+38U3c1vqN3eahLc2VxJ+6tkXCxJI53MuSQGPrkdBWNYa5MdB8MWera3qdt4e1K9v52uFmkM0kUbYhhDjLcnJx1PGK4H/hdnxD/6GD/ySt//AI3QfjZ8QjjPiAcdP9Ct/wD43QB3cOuazF4N8OibV7mDT9a1O7mmu9RvpYysMWFjheZQWQNtPTGcHkZNevfD+zms/CNuJtXOqCV3min3O6qjN8qKz/MygdCeTXzK3xr+ILLtbXwR6Gyt/wD43XvPwU8U6z4t8G3l/rl59ruo9QeFX8pI8II4yBhAB1Y/nQB6RRRRQAUUUUAFFFFABRRRQAUUUUAFFFFABRRRQAUUUUAFFFFABRRRQAUUUUAFFFFABRRRQAUUUUAf/9k="/>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l-GR"/>
          </a:p>
        </p:txBody>
      </p:sp>
      <p:pic>
        <p:nvPicPr>
          <p:cNvPr id="15366" name="Picture 6" descr="ÎÏÎ¿ÏÎ­Î»ÎµÏÎ¼Î± ÎµÎ¹ÎºÏÎ½Î±Ï Î³Î¹Î± Mycenae"/>
          <p:cNvPicPr>
            <a:picLocks noChangeAspect="1" noChangeArrowheads="1"/>
          </p:cNvPicPr>
          <p:nvPr/>
        </p:nvPicPr>
        <p:blipFill>
          <a:blip r:embed="rId2" cstate="print"/>
          <a:srcRect/>
          <a:stretch>
            <a:fillRect/>
          </a:stretch>
        </p:blipFill>
        <p:spPr bwMode="auto">
          <a:xfrm>
            <a:off x="4643438" y="1142984"/>
            <a:ext cx="3820436" cy="214314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15368" name="Picture 8" descr="ÎÏÎ¿ÏÎ­Î»ÎµÏÎ¼Î± ÎµÎ¹ÎºÏÎ½Î±Ï Î³Î¹Î± Mycenae"/>
          <p:cNvPicPr>
            <a:picLocks noChangeAspect="1" noChangeArrowheads="1"/>
          </p:cNvPicPr>
          <p:nvPr/>
        </p:nvPicPr>
        <p:blipFill>
          <a:blip r:embed="rId3" cstate="print"/>
          <a:srcRect/>
          <a:stretch>
            <a:fillRect/>
          </a:stretch>
        </p:blipFill>
        <p:spPr bwMode="auto">
          <a:xfrm>
            <a:off x="642910" y="1428736"/>
            <a:ext cx="3143272" cy="1763273"/>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15369" name="Rectangle 9"/>
          <p:cNvSpPr>
            <a:spLocks noChangeArrowheads="1"/>
          </p:cNvSpPr>
          <p:nvPr/>
        </p:nvSpPr>
        <p:spPr bwMode="auto">
          <a:xfrm>
            <a:off x="714348" y="642918"/>
            <a:ext cx="1928826" cy="55399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defTabSz="914400" rtl="0" eaLnBrk="1" fontAlgn="base" latinLnBrk="0" hangingPunct="1">
              <a:lnSpc>
                <a:spcPct val="100000"/>
              </a:lnSpc>
              <a:spcBef>
                <a:spcPct val="0"/>
              </a:spcBef>
              <a:spcAft>
                <a:spcPct val="0"/>
              </a:spcAft>
              <a:buClrTx/>
              <a:buSzTx/>
              <a:buFontTx/>
              <a:buNone/>
              <a:tabLst/>
            </a:pPr>
            <a:r>
              <a:rPr kumimoji="0" lang="en-US" sz="3000" b="1" u="sng" cap="none" normalizeH="0" baseline="0" dirty="0" smtClean="0">
                <a:ln>
                  <a:noFill/>
                </a:ln>
                <a:solidFill>
                  <a:schemeClr val="tx1"/>
                </a:solidFill>
                <a:effectLst/>
                <a:ea typeface="Calibri" pitchFamily="34" charset="0"/>
                <a:cs typeface="Times New Roman" pitchFamily="18" charset="0"/>
              </a:rPr>
              <a:t>Mycenae</a:t>
            </a:r>
            <a:endParaRPr kumimoji="0" lang="en-US" sz="3000" b="0" u="sng" cap="none" normalizeH="0" baseline="0" dirty="0" smtClean="0">
              <a:ln>
                <a:noFill/>
              </a:ln>
              <a:solidFill>
                <a:schemeClr val="tx1"/>
              </a:solidFill>
              <a:effectLst/>
              <a:cs typeface="Arial" pitchFamily="34" charset="0"/>
            </a:endParaRPr>
          </a:p>
        </p:txBody>
      </p:sp>
      <p:sp>
        <p:nvSpPr>
          <p:cNvPr id="8" name="7 - Ορθογώνιο"/>
          <p:cNvSpPr/>
          <p:nvPr/>
        </p:nvSpPr>
        <p:spPr>
          <a:xfrm>
            <a:off x="714348" y="3714752"/>
            <a:ext cx="5359159" cy="553998"/>
          </a:xfrm>
          <a:prstGeom prst="rect">
            <a:avLst/>
          </a:prstGeom>
        </p:spPr>
        <p:txBody>
          <a:bodyPr wrap="none">
            <a:spAutoFit/>
          </a:bodyPr>
          <a:lstStyle/>
          <a:p>
            <a:r>
              <a:rPr lang="en-US" sz="3000" b="1" u="sng" dirty="0" smtClean="0"/>
              <a:t>Minoan Palace of Knossos</a:t>
            </a:r>
            <a:endParaRPr lang="el-GR" sz="3000" dirty="0"/>
          </a:p>
        </p:txBody>
      </p:sp>
      <p:pic>
        <p:nvPicPr>
          <p:cNvPr id="10" name="Picture 2" descr="ÎÏÎ¿ÏÎ­Î»ÎµÏÎ¼Î± ÎµÎ¹ÎºÏÎ½Î±Ï Î³Î¹Î± minoan palace of knossos"/>
          <p:cNvPicPr>
            <a:picLocks noChangeAspect="1" noChangeArrowheads="1"/>
          </p:cNvPicPr>
          <p:nvPr/>
        </p:nvPicPr>
        <p:blipFill>
          <a:blip r:embed="rId4"/>
          <a:srcRect/>
          <a:stretch>
            <a:fillRect/>
          </a:stretch>
        </p:blipFill>
        <p:spPr bwMode="auto">
          <a:xfrm>
            <a:off x="4714876" y="4286256"/>
            <a:ext cx="3857652" cy="21420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11" name="Picture 4" descr="ÎÏÎ¿ÏÎ­Î»ÎµÏÎ¼Î± ÎµÎ¹ÎºÏÎ½Î±Ï Î³Î¹Î± minoan palace of knossos"/>
          <p:cNvPicPr>
            <a:picLocks noChangeAspect="1" noChangeArrowheads="1"/>
          </p:cNvPicPr>
          <p:nvPr/>
        </p:nvPicPr>
        <p:blipFill>
          <a:blip r:embed="rId5" cstate="print"/>
          <a:srcRect/>
          <a:stretch>
            <a:fillRect/>
          </a:stretch>
        </p:blipFill>
        <p:spPr bwMode="auto">
          <a:xfrm>
            <a:off x="642910" y="4572008"/>
            <a:ext cx="3143272" cy="17640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ransition advTm="12000">
    <p:randomBar dir="vert"/>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5" name="Rectangle 3"/>
          <p:cNvSpPr>
            <a:spLocks noChangeArrowheads="1"/>
          </p:cNvSpPr>
          <p:nvPr/>
        </p:nvSpPr>
        <p:spPr bwMode="auto">
          <a:xfrm>
            <a:off x="40736838" y="0"/>
            <a:ext cx="9144000" cy="0"/>
          </a:xfrm>
          <a:prstGeom prst="rect">
            <a:avLst/>
          </a:prstGeom>
          <a:solidFill>
            <a:srgbClr val="FFFFFF"/>
          </a:solid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l-GR" sz="3300" b="0" i="0" u="none" strike="noStrike" cap="none" normalizeH="0" baseline="0" smtClean="0">
                <a:ln>
                  <a:noFill/>
                </a:ln>
                <a:solidFill>
                  <a:srgbClr val="000000"/>
                </a:solidFill>
                <a:effectLst/>
                <a:latin typeface="pg-2ff14"/>
                <a:cs typeface="Arial" pitchFamily="34" charset="0"/>
              </a:rPr>
              <a:t>Ancient Epidaurus </a:t>
            </a:r>
            <a:endParaRPr kumimoji="0" lang="el-GR" sz="700" b="0" i="0" u="none" strike="noStrike" cap="none" normalizeH="0" baseline="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l-GR" sz="1800" b="0" i="0" u="none" strike="noStrike" cap="none" normalizeH="0" baseline="0" smtClean="0">
              <a:ln>
                <a:noFill/>
              </a:ln>
              <a:solidFill>
                <a:schemeClr val="tx1"/>
              </a:solidFill>
              <a:effectLst/>
              <a:latin typeface="Arial" pitchFamily="34" charset="0"/>
              <a:cs typeface="Arial" pitchFamily="34" charset="0"/>
            </a:endParaRPr>
          </a:p>
        </p:txBody>
      </p:sp>
      <p:sp>
        <p:nvSpPr>
          <p:cNvPr id="18436" name="Rectangle 4"/>
          <p:cNvSpPr>
            <a:spLocks noChangeArrowheads="1"/>
          </p:cNvSpPr>
          <p:nvPr/>
        </p:nvSpPr>
        <p:spPr bwMode="auto">
          <a:xfrm>
            <a:off x="40736838" y="0"/>
            <a:ext cx="9144000" cy="0"/>
          </a:xfrm>
          <a:prstGeom prst="rect">
            <a:avLst/>
          </a:prstGeom>
          <a:solidFill>
            <a:srgbClr val="FFFFFF"/>
          </a:solid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l-GR" sz="3300" b="0" i="0" u="none" strike="noStrike" cap="none" normalizeH="0" baseline="0" smtClean="0">
                <a:ln>
                  <a:noFill/>
                </a:ln>
                <a:solidFill>
                  <a:srgbClr val="000000"/>
                </a:solidFill>
                <a:effectLst/>
                <a:latin typeface="pg-2fff"/>
                <a:cs typeface="Arial" pitchFamily="34" charset="0"/>
              </a:rPr>
              <a:t>.# </a:t>
            </a:r>
            <a:endParaRPr kumimoji="0" lang="el-GR" sz="700" b="0" i="0" u="none" strike="noStrike" cap="none" normalizeH="0" baseline="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l-GR" sz="1800" b="0" i="0" u="none" strike="noStrike" cap="none" normalizeH="0" baseline="0" smtClean="0">
              <a:ln>
                <a:noFill/>
              </a:ln>
              <a:solidFill>
                <a:schemeClr val="tx1"/>
              </a:solidFill>
              <a:effectLst/>
              <a:latin typeface="Arial" pitchFamily="34" charset="0"/>
              <a:cs typeface="Arial" pitchFamily="34" charset="0"/>
            </a:endParaRPr>
          </a:p>
        </p:txBody>
      </p:sp>
      <p:sp>
        <p:nvSpPr>
          <p:cNvPr id="18437" name="Rectangle 5"/>
          <p:cNvSpPr>
            <a:spLocks noChangeArrowheads="1"/>
          </p:cNvSpPr>
          <p:nvPr/>
        </p:nvSpPr>
        <p:spPr bwMode="auto">
          <a:xfrm>
            <a:off x="40736838" y="0"/>
            <a:ext cx="9144000" cy="0"/>
          </a:xfrm>
          <a:prstGeom prst="rect">
            <a:avLst/>
          </a:prstGeom>
          <a:solidFill>
            <a:srgbClr val="FFFFFF"/>
          </a:solid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l-GR" sz="3300" b="0" i="0" u="none" strike="noStrike" cap="none" normalizeH="0" baseline="0" smtClean="0">
                <a:ln>
                  <a:noFill/>
                </a:ln>
                <a:solidFill>
                  <a:srgbClr val="000000"/>
                </a:solidFill>
                <a:effectLst/>
                <a:latin typeface="pg-2fff"/>
                <a:cs typeface="Arial" pitchFamily="34" charset="0"/>
              </a:rPr>
              <a:t> </a:t>
            </a:r>
            <a:endParaRPr kumimoji="0" lang="el-GR" sz="700" b="0" i="0" u="none" strike="noStrike" cap="none" normalizeH="0" baseline="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l-GR" sz="1800" b="0" i="0" u="none" strike="noStrike" cap="none" normalizeH="0" baseline="0" smtClean="0">
              <a:ln>
                <a:noFill/>
              </a:ln>
              <a:solidFill>
                <a:schemeClr val="tx1"/>
              </a:solidFill>
              <a:effectLst/>
              <a:latin typeface="Arial" pitchFamily="34" charset="0"/>
              <a:cs typeface="Arial" pitchFamily="34" charset="0"/>
            </a:endParaRPr>
          </a:p>
        </p:txBody>
      </p:sp>
      <p:sp>
        <p:nvSpPr>
          <p:cNvPr id="18438" name="Rectangle 6"/>
          <p:cNvSpPr>
            <a:spLocks noChangeArrowheads="1"/>
          </p:cNvSpPr>
          <p:nvPr/>
        </p:nvSpPr>
        <p:spPr bwMode="auto">
          <a:xfrm>
            <a:off x="40736838" y="0"/>
            <a:ext cx="9144000" cy="0"/>
          </a:xfrm>
          <a:prstGeom prst="rect">
            <a:avLst/>
          </a:prstGeom>
          <a:solidFill>
            <a:srgbClr val="FFFFFF"/>
          </a:solid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l-GR" sz="3300" b="0" i="0" u="none" strike="noStrike" cap="none" normalizeH="0" baseline="0" smtClean="0">
                <a:ln>
                  <a:noFill/>
                </a:ln>
                <a:solidFill>
                  <a:srgbClr val="000000"/>
                </a:solidFill>
                <a:effectLst/>
                <a:latin typeface="pg-2fff"/>
                <a:cs typeface="Arial" pitchFamily="34" charset="0"/>
              </a:rPr>
              <a:t></a:t>
            </a:r>
            <a:endParaRPr kumimoji="0" lang="el-GR" sz="1800" b="0" i="0" u="none" strike="noStrike" cap="none" normalizeH="0" baseline="0" smtClean="0">
              <a:ln>
                <a:noFill/>
              </a:ln>
              <a:solidFill>
                <a:schemeClr val="tx1"/>
              </a:solidFill>
              <a:effectLst/>
              <a:latin typeface="Arial" pitchFamily="34" charset="0"/>
              <a:cs typeface="Arial" pitchFamily="34" charset="0"/>
            </a:endParaRPr>
          </a:p>
        </p:txBody>
      </p:sp>
      <p:sp>
        <p:nvSpPr>
          <p:cNvPr id="18434" name="AutoShape 2" descr="data:image/jpeg;base64,/9j/4AAQSkZJRgABAQEAZABkAAD/2wBDAAgGBgcGBQgHBwcJCQgKDBQNDAsLDBkSEw8UHRofHh0aHBwgJC4nICIsIxwcKDcpLDAxNDQ0Hyc5PTgyPC4zNDL/2wBDAQkJCQwLDBgNDRgyIRwhMjIyMjIyMjIyMjIyMjIyMjIyMjIyMjIyMjIyMjIyMjIyMjIyMjIyMjIyMjIyMjIyMjL/wAARCAJbAHoDASIAAhEBAxEB/8QAHwAAAQUBAQEBAQEAAAAAAAAAAAECAwQFBgcICQoL/8QAtRAAAgEDAwIEAwUFBAQAAAF9AQIDAAQRBRIhMUEGE1FhByJxFDKBkaEII0KxwRVS0fAkM2JyggkKFhcYGRolJicoKSo0NTY3ODk6Q0RFRkdISUpTVFVWV1hZWmNkZWZnaGlqc3R1dnd4eXqDhIWGh4iJipKTlJWWl5iZmqKjpKWmp6ipqrKztLW2t7i5usLDxMXGx8jJytLT1NXW19jZ2uHi4+Tl5ufo6erx8vP09fb3+Pn6/8QAHwEAAwEBAQEBAQEBAQAAAAAAAAECAwQFBgcICQoL/8QAtREAAgECBAQDBAcFBAQAAQJ3AAECAxEEBSExBhJBUQdhcRMiMoEIFEKRobHBCSMzUvAVYnLRChYkNOEl8RcYGRomJygpKjU2Nzg5OkNERUZHSElKU1RVVldYWVpjZGVmZ2hpanN0dXZ3eHl6goOEhYaHiImKkpOUlZaXmJmaoqOkpaanqKmqsrO0tba3uLm6wsPExcbHyMnK0tPU1dbX2Nna4uPk5ebn6Onq8vP09fb3+Pn6/9oADAMBAAIRAxEAPwDpvix4tvYpptC0TWU025srKTUbycShHOFPlwrk8sx5IHOAPWti9+IV9D/YlppWkLqV3f6R/abs9wIkiTCncxweDlvxwO/EMvhfT0k1qO58E6xq02o3Ery6hO1g7ncNo8stKCqgAbQQCO4zVaz8NCyhlSPwz4sZn0caMsj3Wn7o4Bnlf33Dc9eRwOKALdl8SNR1230e30LQUuNVvrA6hPDPdeXHbxbig+faSSzA4GBxyaoX3xBh0TWPEGp3UFyZYJrXS4LZ7/8A0dp2Te/G3CBedz85A7dKUeGGhvdOurHw/wCMrCSzsY9Pb7Le2CefChyof99nPqVwaW48MCa2mWPw14tguX1Z9YW7jutP8yOdhjjM2NuOMEGgCeP4o3/9jQXJ8Pi4u7jVl022S2uD5d0CpYyRu6KSoxjJGPeqGs/EbxJceDL6TTtNt7HWotbGigicSosmV5TKYY87cEcdfatdbC8e70W7vfD/AItvrjSZZZonuLnTz5ryLty4Ew+6D8oGMe9Z9x4WE2hx6YnhvxdCY9UOrLdR3WniYXBJOc+djHzenYUAbfj/AF3VtG+F15fBRaazIkcMaW8nmFJXcLhWwMkAk9B0rGt9euPCPh+LU/L8UaneX9/Dp0VjrcqxuztyWjAHAIz19O3WtLxRaXPivSbXT7vw14qt1triO5SW1udPEhdAduS0zA8nPTqBXO614d8R6pPoFuNO8WyWVhczXU91PfWH2sSFAIvLIl24U5JyOh75oAvar47vNQ8P6vpl/p01hqceqW+lhbC/IJaUqQUl2ZBAznj+fGf4z8b6xqmgX9hoentFp0uoJosGqG82zNNvAZlTGSvDLnOT19a1LTw1Hawaen/CK+KpntNS/tR5pbuwZ7m5wRvkPn84zxjHSqlt4MittSt7seHPGLxWuonUbe0e9sDDFKSScL53TJzyc8deuQC7efE2/tWeTTfD6XekR6iujw3Mt7skmnyFJC7Tlc5Gc5OM+uL9z8SHisNUuYdMWQ22uLotqhnx9okLKGP3eMZPr0rDtvBkVtqdvdjw54xeK11E6jb2j3tgYYpSSThfO6ZOeTnjr1yW/gyKDV4r/wD4RzxjIsOpHU4bV72wMMcxJJwvncjJB5OeBz1yAas/xJv1HiW8i0JG0jQpbiCS7e6x50ka8Iq7e78E9gR16VavviJNYXEkL6M8slvoA1e5SKXLI5IAiHy/U7vQZxWedBVvBuoeGH8J+KGtL+WSaaY3Nh5pd33k5E+OCB26DvVex8N3WmyX9za6V43XUb5YVlvnvdOeX93nGMy4wc4IxjAGMUAdn4P1658SaGupTpp4SVv3TWN0Z0K4HUlVIYHIIx2roK4zwnDJ4cso9LtfCuvJHNcNLPdXU9kxLu3zSPsm/RV6DgV2d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DJZY4YzJLIsaDqznAH40kM8NxH5kEqSp/eRgw/MVxlzH/bvi7VYrm3W8TS4oxbWMkmxJHcZLHPHtyD1FU7bV3/ALNsm0DTrbS7rUdQ8kopDoyIDuboOPoO1dCoXW+v9P8AI53Xs/L+l+Z6HRXC3ura+NRm0ezuJ557KFTLcQWiEyyvyoIY7UXGOevFJda74invG023SWO7tLWNrg2sCSbp3XIUljhV9/rQsPJ9UP28ezO1lu7eC4hglmRJpyREhPL4GTj1wKmrzbXNZv7PxBpktzFEb21sQHbP7qGaU7SzewA7V2t3PPpPhq4nurnz7i3t3dpdoXcwBPAHA54qZ0XFR8xwqqTfkXo7u2mkMcVxE7jqquCR+FFvd292JDbzJKIpDE+w52sOoPvXm+haLP8AZtFvRpf2GKwVrq4vXZQ84xuCgA5Ix69ql8NXGsWH9g5uo/J1aeaV7YRDJX7xct1z04HbFayw61tLb/g/5GccQ9Lrf/gf5nfS6pYQCUyXsC+U4STMg+Rj0B9Cat15qt0dWj0wukSjUNZkuMxxhS0MOeuB831PNXP+Eh1uWwsdcS7iW3vL0QQ6eIQdyFivLdd3B6cUnhn0f9f0mNYhdV/X9NHfUVx6a3fw+JryDUrmW1ih8yWC2FupS4hVSch+u7uRVWDXNcP9h6jLeQtHql0IxYLCMJEc/MG6kgYJ+tR7CXcv28ex3VQi7t2vGtFmQ3CoHaIH5gp4ziuCm8Ra81lNqsN7Ctt/aRt7a28lS0y7sYJ7cDtz156VX1K+1ODUPE2vWF3HAlvNFaqDEHMjLhSoz0GTk9/pVrDPZv8A4fT/ADIeJW6X/DanpdFcRqvifUdN1LVbFnVrl4oBp8QQZ8xxtbHrzk8+ldjbJMlrCtxL5kyookcAAM2OTj61jOm4pN9TWNRSbS6HO6v4ebVr5rifRbCR1yqzDUZYnZe24LH6dsnHrT4NHubVrEwaHpqfYQ/2cDUZcJv+9x5XJPvmulop+1la3+f+YeyV7/5f5HLXug3GoXrXlxo1j57qFdo9VmTeB0DBYhmkvdAnv703c+jWHnMoV2j1SZN4HQMFiGa6qihVpL+n/mL2UX/S/wAjmrjR7m7a8afRNNc3iKk+dSl+ZV+6B+64x7Yqe5tNSvNNbT59K097VkCFP7SlBIHTnys9vWt6il7V/wBX/wAx+zX9W/yMWWLVZrB7J9K077O8ZiKDUJB8hGMZEOelVl0u8WS0caNpwaziMMBGpS/IhGCP9V6Dr1ro6KFUtsvz/wAwdO/X8v8AI5q20e5s2s2g0TTUNkjpb/8AEylOwN97rFzn3qGz8OvYXi3VtoOmrKhJTOpSsqE9dqmLC/gK6uin7aX9X/zF7KP9W/yOXstCnsJ2mh0XTzIyGPMupzSbVPVRuiOB9Kis/Ds+mytPY6LpsVwFZY5G1KV/Kz/dBi4/DFdbRR7aX9X/AMw9lH+rf5HEaL4Rn0hbWQ6Tp1xdwc+c2oSgFv72zyiAf8K0DotwbR7U6Jpxhe4+1Mv9pzfNJnO4nyv06V09FN15Sd3+v+YKjFKy/T/I5JtF1ibxT/blzZaZK8cIit4hduPL65YnyvmPJ7DFdXGZDEhlVVkKjcqtuAPcA4GR74FOoqJzcrX6FRgo3sFFFFQW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XPR+JLm78RXmmWGlNcQ2M0cF3cG4VCjOqvlUPLKFYEnI74zir58QaMNXGknVbIaielr56+ZnGcbc5zjnHpQBpUVnf8JBo39pvpn9q2X2+NSz23nr5igDJyucjA5+nNVz4u8OC2kuf7e03yI3EbSfaU2hiMhc56kc49qANmiuf1Dxt4e0ybS0udUtQmp7vs8wmTyyoUtuLZ+6cYBGeSBWg2u6SurDSm1O0GoHpamZfMPGfu5znHP0oA0KKo2utaXfX09laajaz3UGfNhilVnTBwcgHjB4PoavUAFFFFABRRRQAUUUUAFFFFAHCeIdKv9Q8RQXGm6Dc2eqQ3EQXWo7mNYntwwLrIofe+V3KEKHk9R1qn/YOstYt4fOkPk63/aH9sebH5fl/afP3Y3eZ5m393jbj3xXVz+C/Ct1cS3Fx4a0aaeVy8kklhEzOxOSSSuSSec1H/wAIJ4P/AOhU0P8A8F0P/wATQBkaPYarp9pf6JNocknmXN7cJqXmxeXIJWkdDjdv3/OEI24wOuKaum67pHg/wvYadZzRG2gjjv0sfs/noRFg7DKfL+/949cE49a2f+EE8H/9Cpof/guh/wDiaP8AhBPB/wD0Kmh/+C6H/wCJoA5jS9C1zSdG8LyyaZNc3Gm6leS3FtHNEZPLlM4VgSyof9YhIBHB6cYotvDGoR63cW99bavPbSa0dSimt57YW4HmCRS+7EoK8KQM5A44PHT/APCCeD/+hU0P/wAF0P8A8TR/wgng/wD6FTQ//BdD/wDE0AZ/hix1XT9euYY7K8s9CKSv5F5JC+ydpA37koxbyyC5IfoduMcgdhWPY+E/DemXkd5YeH9KtLqPOyaCyjjdcgg4YDIyCR+NbFABRRRQAUUUUAFFFFABRRRQAUVwuu+MdY0u88QTQWthJp2hrC8ySOyyyh0DHa33QewBHJxWrb+JWj1TxBHeJK1vY3EEUCQW7ySHfCjkbUBJOWPbgUAdLRXJ3/j/AEy0t9Nngt726jvL1rNhHaTb4GUEsGQIWDAgfKQCeSMgGrt54y0SxvXtbiedTEyLPKLWVooGfBUSOF2oTkcMRjIzjNAG/RRRQAUUUUAFFFFABRRRQAUUUUAFFFFAHnZbwTF431rU9a1nw1JcNLCIEuLyIy27xJtYMrH5WDD6jHaqGp6tpT3etXOn+NPDyC+vrafyl1pYGlhjiVHjMiZaMkrnK54HbNep0UAeP2t1pNlpKGLxV4Ve9h1z+1I4H1sMjIU2FDK2WzyfmKnOB0zxJqGoaZcW2vaRB4r8Jf2brkxlmuH1ZPNtt6KsiqmMP907SWXGeRxz65RQBHbzw3NtFPbSpNBKgeOWNgyupGQQR1BHOakoooAKKKKACiiigAooooAKKKKACiiigAooooAKKKKACiiigAooooAKKKKACiiigAooooAKKKKACiopLmCGSKOWaNHlO2NWYAucZwB3OKloAKKit7mC7gWe2mjmhbO2SNwynBwcEe4qWgAooqCS8t4ryG0kmRbidWaKMnlwuNxH03D86AJ6KKKACiiigAooooAKKKKACiiigDyjxtc3GqeItQuLLT766m8PRR/YZLeLei3e5ZpAxzxlFiTvw7V0dvql54h8ZWgsNYmt9HOlW2orFDHGTMXkfgsykhSoAIGD0wRznwbxL8VfGeh+MvENhpmrRWtrFqdyqpHY2/OJCoJOzLHAHJyTisK0+LPjSwKmz1O2tysYhUxabbJhASQoxH90Ek46cmgD3qLW9Xh8LaTq815cQ6TDDPJfvpyQCWMiUhXZHUgxhQ2Qgz3waebm/wDD7/EPV7fUrm4ltZw0cE6xmNSbaBhIQqBvlBx1xtXnJ5r55l+JHiac2xmn0+Q23+o3aTaHyuc/L+64554781Ofit4xOoy6gdRtftssXkyXH9m2vmPH/dLeXkjgce1AH0B4hfU7a31nRf8AhIbvUILjw9cXxmZIfMhdCoABVANkgZhggn5TgjqE1C4udDXw5fR3E2o3Ftoeo3MZnC7nIihZV+RVGOg6Z+tfPun/ABP8WaTFNFpt5ZWcc/8ArVt9LtYw/wBQI+aWz+KXi7TkhSyvrO2WAOIhDpdqgjD4LbcR8ZwM464FAH0z4QufEc99BNfS3M+m3Nj5xkuntifOyuDEIedhVm4bOMLzya7Wvl74O+Mtavfidp1jI9jHb3gmFwLfTbeFpAsTuAWSMN95QetfUNABRRRQAUUUUAFFFFABRRRQB//Z"/>
          <p:cNvSpPr>
            <a:spLocks noChangeAspect="1" noChangeArrowheads="1"/>
          </p:cNvSpPr>
          <p:nvPr/>
        </p:nvSpPr>
        <p:spPr bwMode="auto">
          <a:xfrm>
            <a:off x="155575" y="-274638"/>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l-GR"/>
          </a:p>
        </p:txBody>
      </p:sp>
      <p:sp>
        <p:nvSpPr>
          <p:cNvPr id="18441" name="Rectangle 9"/>
          <p:cNvSpPr>
            <a:spLocks noChangeArrowheads="1"/>
          </p:cNvSpPr>
          <p:nvPr/>
        </p:nvSpPr>
        <p:spPr bwMode="auto">
          <a:xfrm>
            <a:off x="40736838" y="0"/>
            <a:ext cx="9144000" cy="0"/>
          </a:xfrm>
          <a:prstGeom prst="rect">
            <a:avLst/>
          </a:prstGeom>
          <a:solidFill>
            <a:srgbClr val="FFFFFF"/>
          </a:solid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l-GR" sz="3300" b="0" i="0" u="none" strike="noStrike" cap="none" normalizeH="0" baseline="0" smtClean="0">
                <a:ln>
                  <a:noFill/>
                </a:ln>
                <a:solidFill>
                  <a:srgbClr val="000000"/>
                </a:solidFill>
                <a:effectLst/>
                <a:latin typeface="pg-2ff14"/>
                <a:cs typeface="Arial" pitchFamily="34" charset="0"/>
              </a:rPr>
              <a:t>Ancient Epidaurus </a:t>
            </a:r>
            <a:endParaRPr kumimoji="0" lang="el-GR" sz="700" b="0" i="0" u="none" strike="noStrike" cap="none" normalizeH="0" baseline="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l-GR" sz="1800" b="0" i="0" u="none" strike="noStrike" cap="none" normalizeH="0" baseline="0" smtClean="0">
              <a:ln>
                <a:noFill/>
              </a:ln>
              <a:solidFill>
                <a:schemeClr val="tx1"/>
              </a:solidFill>
              <a:effectLst/>
              <a:latin typeface="Arial" pitchFamily="34" charset="0"/>
              <a:cs typeface="Arial" pitchFamily="34" charset="0"/>
            </a:endParaRPr>
          </a:p>
        </p:txBody>
      </p:sp>
      <p:sp>
        <p:nvSpPr>
          <p:cNvPr id="18442" name="Rectangle 10"/>
          <p:cNvSpPr>
            <a:spLocks noChangeArrowheads="1"/>
          </p:cNvSpPr>
          <p:nvPr/>
        </p:nvSpPr>
        <p:spPr bwMode="auto">
          <a:xfrm>
            <a:off x="40736838" y="0"/>
            <a:ext cx="9144000" cy="0"/>
          </a:xfrm>
          <a:prstGeom prst="rect">
            <a:avLst/>
          </a:prstGeom>
          <a:solidFill>
            <a:srgbClr val="FFFFFF"/>
          </a:solid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l-GR" sz="3300" b="0" i="0" u="none" strike="noStrike" cap="none" normalizeH="0" baseline="0" smtClean="0">
                <a:ln>
                  <a:noFill/>
                </a:ln>
                <a:solidFill>
                  <a:srgbClr val="000000"/>
                </a:solidFill>
                <a:effectLst/>
                <a:latin typeface="pg-2fff"/>
                <a:cs typeface="Arial" pitchFamily="34" charset="0"/>
              </a:rPr>
              <a:t>.# </a:t>
            </a:r>
            <a:endParaRPr kumimoji="0" lang="el-GR" sz="700" b="0" i="0" u="none" strike="noStrike" cap="none" normalizeH="0" baseline="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l-GR" sz="1800" b="0" i="0" u="none" strike="noStrike" cap="none" normalizeH="0" baseline="0" smtClean="0">
              <a:ln>
                <a:noFill/>
              </a:ln>
              <a:solidFill>
                <a:schemeClr val="tx1"/>
              </a:solidFill>
              <a:effectLst/>
              <a:latin typeface="Arial" pitchFamily="34" charset="0"/>
              <a:cs typeface="Arial" pitchFamily="34" charset="0"/>
            </a:endParaRPr>
          </a:p>
        </p:txBody>
      </p:sp>
      <p:sp>
        <p:nvSpPr>
          <p:cNvPr id="18443" name="Rectangle 11"/>
          <p:cNvSpPr>
            <a:spLocks noChangeArrowheads="1"/>
          </p:cNvSpPr>
          <p:nvPr/>
        </p:nvSpPr>
        <p:spPr bwMode="auto">
          <a:xfrm>
            <a:off x="40736838" y="0"/>
            <a:ext cx="9144000" cy="0"/>
          </a:xfrm>
          <a:prstGeom prst="rect">
            <a:avLst/>
          </a:prstGeom>
          <a:solidFill>
            <a:srgbClr val="FFFFFF"/>
          </a:solid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l-GR" sz="3300" b="0" i="0" u="none" strike="noStrike" cap="none" normalizeH="0" baseline="0" smtClean="0">
                <a:ln>
                  <a:noFill/>
                </a:ln>
                <a:solidFill>
                  <a:srgbClr val="000000"/>
                </a:solidFill>
                <a:effectLst/>
                <a:latin typeface="pg-2fff"/>
                <a:cs typeface="Arial" pitchFamily="34" charset="0"/>
              </a:rPr>
              <a:t> </a:t>
            </a:r>
            <a:endParaRPr kumimoji="0" lang="el-GR" sz="700" b="0" i="0" u="none" strike="noStrike" cap="none" normalizeH="0" baseline="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l-GR" sz="1800" b="0" i="0" u="none" strike="noStrike" cap="none" normalizeH="0" baseline="0" smtClean="0">
              <a:ln>
                <a:noFill/>
              </a:ln>
              <a:solidFill>
                <a:schemeClr val="tx1"/>
              </a:solidFill>
              <a:effectLst/>
              <a:latin typeface="Arial" pitchFamily="34" charset="0"/>
              <a:cs typeface="Arial" pitchFamily="34" charset="0"/>
            </a:endParaRPr>
          </a:p>
        </p:txBody>
      </p:sp>
      <p:sp>
        <p:nvSpPr>
          <p:cNvPr id="18444" name="Rectangle 12"/>
          <p:cNvSpPr>
            <a:spLocks noChangeArrowheads="1"/>
          </p:cNvSpPr>
          <p:nvPr/>
        </p:nvSpPr>
        <p:spPr bwMode="auto">
          <a:xfrm>
            <a:off x="40736838" y="0"/>
            <a:ext cx="9144000" cy="0"/>
          </a:xfrm>
          <a:prstGeom prst="rect">
            <a:avLst/>
          </a:prstGeom>
          <a:solidFill>
            <a:srgbClr val="FFFFFF"/>
          </a:solid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l-GR" sz="3300" b="0" i="0" u="none" strike="noStrike" cap="none" normalizeH="0" baseline="0" smtClean="0">
                <a:ln>
                  <a:noFill/>
                </a:ln>
                <a:solidFill>
                  <a:srgbClr val="000000"/>
                </a:solidFill>
                <a:effectLst/>
                <a:latin typeface="pg-2fff"/>
                <a:cs typeface="Arial" pitchFamily="34" charset="0"/>
              </a:rPr>
              <a:t></a:t>
            </a:r>
            <a:endParaRPr kumimoji="0" lang="el-GR" sz="1800" b="0" i="0" u="none" strike="noStrike" cap="none" normalizeH="0" baseline="0" smtClean="0">
              <a:ln>
                <a:noFill/>
              </a:ln>
              <a:solidFill>
                <a:schemeClr val="tx1"/>
              </a:solidFill>
              <a:effectLst/>
              <a:latin typeface="Arial" pitchFamily="34" charset="0"/>
              <a:cs typeface="Arial" pitchFamily="34" charset="0"/>
            </a:endParaRPr>
          </a:p>
        </p:txBody>
      </p:sp>
      <p:sp>
        <p:nvSpPr>
          <p:cNvPr id="18440" name="AutoShape 8" descr="data:image/jpeg;base64,/9j/4AAQSkZJRgABAQEAZABkAAD/2wBDAAgGBgcGBQgHBwcJCQgKDBQNDAsLDBkSEw8UHRofHh0aHBwgJC4nICIsIxwcKDcpLDAxNDQ0Hyc5PTgyPC4zNDL/2wBDAQkJCQwLDBgNDRgyIRwhMjIyMjIyMjIyMjIyMjIyMjIyMjIyMjIyMjIyMjIyMjIyMjIyMjIyMjIyMjIyMjIyMjL/wAARCAJbAHoDASIAAhEBAxEB/8QAHwAAAQUBAQEBAQEAAAAAAAAAAAECAwQFBgcICQoL/8QAtRAAAgEDAwIEAwUFBAQAAAF9AQIDAAQRBRIhMUEGE1FhByJxFDKBkaEII0KxwRVS0fAkM2JyggkKFhcYGRolJicoKSo0NTY3ODk6Q0RFRkdISUpTVFVWV1hZWmNkZWZnaGlqc3R1dnd4eXqDhIWGh4iJipKTlJWWl5iZmqKjpKWmp6ipqrKztLW2t7i5usLDxMXGx8jJytLT1NXW19jZ2uHi4+Tl5ufo6erx8vP09fb3+Pn6/8QAHwEAAwEBAQEBAQEBAQAAAAAAAAECAwQFBgcICQoL/8QAtREAAgECBAQDBAcFBAQAAQJ3AAECAxEEBSExBhJBUQdhcRMiMoEIFEKRobHBCSMzUvAVYnLRChYkNOEl8RcYGRomJygpKjU2Nzg5OkNERUZHSElKU1RVVldYWVpjZGVmZ2hpanN0dXZ3eHl6goOEhYaHiImKkpOUlZaXmJmaoqOkpaanqKmqsrO0tba3uLm6wsPExcbHyMnK0tPU1dbX2Nna4uPk5ebn6Onq8vP09fb3+Pn6/9oADAMBAAIRAxEAPwDpvix4tvYpptC0TWU025srKTUbycShHOFPlwrk8sx5IHOAPWti9+IV9D/YlppWkLqV3f6R/abs9wIkiTCncxweDlvxwO/EMvhfT0k1qO58E6xq02o3Ery6hO1g7ncNo8stKCqgAbQQCO4zVaz8NCyhlSPwz4sZn0caMsj3Wn7o4Bnlf33Dc9eRwOKALdl8SNR1230e30LQUuNVvrA6hPDPdeXHbxbig+faSSzA4GBxyaoX3xBh0TWPEGp3UFyZYJrXS4LZ7/8A0dp2Te/G3CBedz85A7dKUeGGhvdOurHw/wCMrCSzsY9Pb7Le2CefChyof99nPqVwaW48MCa2mWPw14tguX1Z9YW7jutP8yOdhjjM2NuOMEGgCeP4o3/9jQXJ8Pi4u7jVl022S2uD5d0CpYyRu6KSoxjJGPeqGs/EbxJceDL6TTtNt7HWotbGigicSosmV5TKYY87cEcdfatdbC8e70W7vfD/AItvrjSZZZonuLnTz5ryLty4Ew+6D8oGMe9Z9x4WE2hx6YnhvxdCY9UOrLdR3WniYXBJOc+djHzenYUAbfj/AF3VtG+F15fBRaazIkcMaW8nmFJXcLhWwMkAk9B0rGt9euPCPh+LU/L8UaneX9/Dp0VjrcqxuztyWjAHAIz19O3WtLxRaXPivSbXT7vw14qt1triO5SW1udPEhdAduS0zA8nPTqBXO614d8R6pPoFuNO8WyWVhczXU91PfWH2sSFAIvLIl24U5JyOh75oAvar47vNQ8P6vpl/p01hqceqW+lhbC/IJaUqQUl2ZBAznj+fGf4z8b6xqmgX9hoentFp0uoJosGqG82zNNvAZlTGSvDLnOT19a1LTw1Hawaen/CK+KpntNS/tR5pbuwZ7m5wRvkPn84zxjHSqlt4MittSt7seHPGLxWuonUbe0e9sDDFKSScL53TJzyc8deuQC7efE2/tWeTTfD6XekR6iujw3Mt7skmnyFJC7Tlc5Gc5OM+uL9z8SHisNUuYdMWQ22uLotqhnx9okLKGP3eMZPr0rDtvBkVtqdvdjw54xeK11E6jb2j3tgYYpSSThfO6ZOeTnjr1yW/gyKDV4r/wD4RzxjIsOpHU4bV72wMMcxJJwvncjJB5OeBz1yAas/xJv1HiW8i0JG0jQpbiCS7e6x50ka8Iq7e78E9gR16VavviJNYXEkL6M8slvoA1e5SKXLI5IAiHy/U7vQZxWedBVvBuoeGH8J+KGtL+WSaaY3Nh5pd33k5E+OCB26DvVex8N3WmyX9za6V43XUb5YVlvnvdOeX93nGMy4wc4IxjAGMUAdn4P1658SaGupTpp4SVv3TWN0Z0K4HUlVIYHIIx2roK4zwnDJ4cso9LtfCuvJHNcNLPdXU9kxLu3zSPsm/RV6DgV2d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DJZY4YzJLIsaDqznAH40kM8NxH5kEqSp/eRgw/MVxlzH/bvi7VYrm3W8TS4oxbWMkmxJHcZLHPHtyD1FU7bV3/ALNsm0DTrbS7rUdQ8kopDoyIDuboOPoO1dCoXW+v9P8AI53Xs/L+l+Z6HRXC3ura+NRm0ezuJ557KFTLcQWiEyyvyoIY7UXGOevFJda74invG023SWO7tLWNrg2sCSbp3XIUljhV9/rQsPJ9UP28ezO1lu7eC4hglmRJpyREhPL4GTj1wKmrzbXNZv7PxBpktzFEb21sQHbP7qGaU7SzewA7V2t3PPpPhq4nurnz7i3t3dpdoXcwBPAHA54qZ0XFR8xwqqTfkXo7u2mkMcVxE7jqquCR+FFvd292JDbzJKIpDE+w52sOoPvXm+haLP8AZtFvRpf2GKwVrq4vXZQ84xuCgA5Ix69ql8NXGsWH9g5uo/J1aeaV7YRDJX7xct1z04HbFayw61tLb/g/5GccQ9Lrf/gf5nfS6pYQCUyXsC+U4STMg+Rj0B9Cat15qt0dWj0wukSjUNZkuMxxhS0MOeuB831PNXP+Eh1uWwsdcS7iW3vL0QQ6eIQdyFivLdd3B6cUnhn0f9f0mNYhdV/X9NHfUVx6a3fw+JryDUrmW1ih8yWC2FupS4hVSch+u7uRVWDXNcP9h6jLeQtHql0IxYLCMJEc/MG6kgYJ+tR7CXcv28ex3VQi7t2vGtFmQ3CoHaIH5gp4ziuCm8Ra81lNqsN7Ctt/aRt7a28lS0y7sYJ7cDtz156VX1K+1ODUPE2vWF3HAlvNFaqDEHMjLhSoz0GTk9/pVrDPZv8A4fT/ADIeJW6X/DanpdFcRqvifUdN1LVbFnVrl4oBp8QQZ8xxtbHrzk8+ldjbJMlrCtxL5kyookcAAM2OTj61jOm4pN9TWNRSbS6HO6v4ebVr5rifRbCR1yqzDUZYnZe24LH6dsnHrT4NHubVrEwaHpqfYQ/2cDUZcJv+9x5XJPvmulop+1la3+f+YeyV7/5f5HLXug3GoXrXlxo1j57qFdo9VmTeB0DBYhmkvdAnv703c+jWHnMoV2j1SZN4HQMFiGa6qihVpL+n/mL2UX/S/wAjmrjR7m7a8afRNNc3iKk+dSl+ZV+6B+64x7Yqe5tNSvNNbT59K097VkCFP7SlBIHTnys9vWt6il7V/wBX/wAx+zX9W/yMWWLVZrB7J9K077O8ZiKDUJB8hGMZEOelVl0u8WS0caNpwaziMMBGpS/IhGCP9V6Dr1ro6KFUtsvz/wAwdO/X8v8AI5q20e5s2s2g0TTUNkjpb/8AEylOwN97rFzn3qGz8OvYXi3VtoOmrKhJTOpSsqE9dqmLC/gK6uin7aX9X/zF7KP9W/yOXstCnsJ2mh0XTzIyGPMupzSbVPVRuiOB9Kis/Ds+mytPY6LpsVwFZY5G1KV/Kz/dBi4/DFdbRR7aX9X/AMw9lH+rf5HEaL4Rn0hbWQ6Tp1xdwc+c2oSgFv72zyiAf8K0DotwbR7U6Jpxhe4+1Mv9pzfNJnO4nyv06V09FN15Sd3+v+YKjFKy/T/I5JtF1ibxT/blzZaZK8cIit4hduPL65YnyvmPJ7DFdXGZDEhlVVkKjcqtuAPcA4GR74FOoqJzcrX6FRgo3sFFFFQW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XPR+JLm78RXmmWGlNcQ2M0cF3cG4VCjOqvlUPLKFYEnI74zir58QaMNXGknVbIaielr56+ZnGcbc5zjnHpQBpUVnf8JBo39pvpn9q2X2+NSz23nr5igDJyucjA5+nNVz4u8OC2kuf7e03yI3EbSfaU2hiMhc56kc49qANmiuf1Dxt4e0ybS0udUtQmp7vs8wmTyyoUtuLZ+6cYBGeSBWg2u6SurDSm1O0GoHpamZfMPGfu5znHP0oA0KKo2utaXfX09laajaz3UGfNhilVnTBwcgHjB4PoavUAFFFFABRRRQAUUUUAFFFFAHCeIdKv9Q8RQXGm6Dc2eqQ3EQXWo7mNYntwwLrIofe+V3KEKHk9R1qn/YOstYt4fOkPk63/aH9sebH5fl/afP3Y3eZ5m393jbj3xXVz+C/Ct1cS3Fx4a0aaeVy8kklhEzOxOSSSuSSec1H/wAIJ4P/AOhU0P8A8F0P/wATQBkaPYarp9pf6JNocknmXN7cJqXmxeXIJWkdDjdv3/OEI24wOuKaum67pHg/wvYadZzRG2gjjv0sfs/noRFg7DKfL+/949cE49a2f+EE8H/9Cpof/guh/wDiaP8AhBPB/wD0Kmh/+C6H/wCJoA5jS9C1zSdG8LyyaZNc3Gm6leS3FtHNEZPLlM4VgSyof9YhIBHB6cYotvDGoR63cW99bavPbSa0dSimt57YW4HmCRS+7EoK8KQM5A44PHT/APCCeD/+hU0P/wAF0P8A8TR/wgng/wD6FTQ//BdD/wDE0AZ/hix1XT9euYY7K8s9CKSv5F5JC+ydpA37koxbyyC5IfoduMcgdhWPY+E/DemXkd5YeH9KtLqPOyaCyjjdcgg4YDIyCR+NbFABRRRQAUUUUAFFFFABRRRQAUVwuu+MdY0u88QTQWthJp2hrC8ySOyyyh0DHa33QewBHJxWrb+JWj1TxBHeJK1vY3EEUCQW7ySHfCjkbUBJOWPbgUAdLRXJ3/j/AEy0t9Nngt726jvL1rNhHaTb4GUEsGQIWDAgfKQCeSMgGrt54y0SxvXtbiedTEyLPKLWVooGfBUSOF2oTkcMRjIzjNAG/RRRQAUUUUAFFFFABRRRQAUUUUAFFFFAHnZbwTF431rU9a1nw1JcNLCIEuLyIy27xJtYMrH5WDD6jHaqGp6tpT3etXOn+NPDyC+vrafyl1pYGlhjiVHjMiZaMkrnK54HbNep0UAeP2t1pNlpKGLxV4Ve9h1z+1I4H1sMjIU2FDK2WzyfmKnOB0zxJqGoaZcW2vaRB4r8Jf2brkxlmuH1ZPNtt6KsiqmMP907SWXGeRxz65RQBHbzw3NtFPbSpNBKgeOWNgyupGQQR1BHOakoooAKKKKACiiigAooooAKKKKACiiigAooooAKKKKACiiigAooooAKKKKACiiigAooooAKKKKACiopLmCGSKOWaNHlO2NWYAucZwB3OKloAKKit7mC7gWe2mjmhbO2SNwynBwcEe4qWgAooqCS8t4ryG0kmRbidWaKMnlwuNxH03D86AJ6KKKACiiigAooooAKKKKACiiigDyjxtc3GqeItQuLLT766m8PRR/YZLeLei3e5ZpAxzxlFiTvw7V0dvql54h8ZWgsNYmt9HOlW2orFDHGTMXkfgsykhSoAIGD0wRznwbxL8VfGeh+MvENhpmrRWtrFqdyqpHY2/OJCoJOzLHAHJyTisK0+LPjSwKmz1O2tysYhUxabbJhASQoxH90Ek46cmgD3qLW9Xh8LaTq815cQ6TDDPJfvpyQCWMiUhXZHUgxhQ2Qgz3waebm/wDD7/EPV7fUrm4ltZw0cE6xmNSbaBhIQqBvlBx1xtXnJ5r55l+JHiac2xmn0+Q23+o3aTaHyuc/L+64554781Ofit4xOoy6gdRtftssXkyXH9m2vmPH/dLeXkjgce1AH0B4hfU7a31nRf8AhIbvUILjw9cXxmZIfMhdCoABVANkgZhggn5TgjqE1C4udDXw5fR3E2o3Ftoeo3MZnC7nIihZV+RVGOg6Z+tfPun/ABP8WaTFNFpt5ZWcc/8ArVt9LtYw/wBQI+aWz+KXi7TkhSyvrO2WAOIhDpdqgjD4LbcR8ZwM464FAH0z4QufEc99BNfS3M+m3Nj5xkuntifOyuDEIedhVm4bOMLzya7Wvl74O+Mtavfidp1jI9jHb3gmFwLfTbeFpAsTuAWSMN95QetfUNABRRRQAUUUUAFFFFABRRRQB//Z"/>
          <p:cNvSpPr>
            <a:spLocks noChangeAspect="1" noChangeArrowheads="1"/>
          </p:cNvSpPr>
          <p:nvPr/>
        </p:nvSpPr>
        <p:spPr bwMode="auto">
          <a:xfrm>
            <a:off x="155575" y="-274638"/>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l-GR"/>
          </a:p>
        </p:txBody>
      </p:sp>
      <p:sp>
        <p:nvSpPr>
          <p:cNvPr id="18447" name="Rectangle 15"/>
          <p:cNvSpPr>
            <a:spLocks noChangeArrowheads="1"/>
          </p:cNvSpPr>
          <p:nvPr/>
        </p:nvSpPr>
        <p:spPr bwMode="auto">
          <a:xfrm>
            <a:off x="40736838" y="0"/>
            <a:ext cx="9144000" cy="0"/>
          </a:xfrm>
          <a:prstGeom prst="rect">
            <a:avLst/>
          </a:prstGeom>
          <a:solidFill>
            <a:srgbClr val="FFFFFF"/>
          </a:solid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l-GR" sz="3300" b="0" i="0" u="none" strike="noStrike" cap="none" normalizeH="0" baseline="0" smtClean="0">
                <a:ln>
                  <a:noFill/>
                </a:ln>
                <a:solidFill>
                  <a:srgbClr val="000000"/>
                </a:solidFill>
                <a:effectLst/>
                <a:latin typeface="pg-2ff14"/>
                <a:cs typeface="Arial" pitchFamily="34" charset="0"/>
              </a:rPr>
              <a:t>Ancient Epidaurus </a:t>
            </a:r>
            <a:endParaRPr kumimoji="0" lang="el-GR" sz="700" b="0" i="0" u="none" strike="noStrike" cap="none" normalizeH="0" baseline="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l-GR" sz="1800" b="0" i="0" u="none" strike="noStrike" cap="none" normalizeH="0" baseline="0" smtClean="0">
              <a:ln>
                <a:noFill/>
              </a:ln>
              <a:solidFill>
                <a:schemeClr val="tx1"/>
              </a:solidFill>
              <a:effectLst/>
              <a:latin typeface="Arial" pitchFamily="34" charset="0"/>
              <a:cs typeface="Arial" pitchFamily="34" charset="0"/>
            </a:endParaRPr>
          </a:p>
        </p:txBody>
      </p:sp>
      <p:sp>
        <p:nvSpPr>
          <p:cNvPr id="18448" name="Rectangle 16"/>
          <p:cNvSpPr>
            <a:spLocks noChangeArrowheads="1"/>
          </p:cNvSpPr>
          <p:nvPr/>
        </p:nvSpPr>
        <p:spPr bwMode="auto">
          <a:xfrm>
            <a:off x="40736838" y="0"/>
            <a:ext cx="9144000" cy="0"/>
          </a:xfrm>
          <a:prstGeom prst="rect">
            <a:avLst/>
          </a:prstGeom>
          <a:solidFill>
            <a:srgbClr val="FFFFFF"/>
          </a:solid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l-GR" sz="3300" b="0" i="0" u="none" strike="noStrike" cap="none" normalizeH="0" baseline="0" smtClean="0">
                <a:ln>
                  <a:noFill/>
                </a:ln>
                <a:solidFill>
                  <a:srgbClr val="000000"/>
                </a:solidFill>
                <a:effectLst/>
                <a:latin typeface="pg-2fff"/>
                <a:cs typeface="Arial" pitchFamily="34" charset="0"/>
              </a:rPr>
              <a:t>.# </a:t>
            </a:r>
            <a:endParaRPr kumimoji="0" lang="el-GR" sz="700" b="0" i="0" u="none" strike="noStrike" cap="none" normalizeH="0" baseline="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l-GR" sz="1800" b="0" i="0" u="none" strike="noStrike" cap="none" normalizeH="0" baseline="0" smtClean="0">
              <a:ln>
                <a:noFill/>
              </a:ln>
              <a:solidFill>
                <a:schemeClr val="tx1"/>
              </a:solidFill>
              <a:effectLst/>
              <a:latin typeface="Arial" pitchFamily="34" charset="0"/>
              <a:cs typeface="Arial" pitchFamily="34" charset="0"/>
            </a:endParaRPr>
          </a:p>
        </p:txBody>
      </p:sp>
      <p:sp>
        <p:nvSpPr>
          <p:cNvPr id="18449" name="Rectangle 17"/>
          <p:cNvSpPr>
            <a:spLocks noChangeArrowheads="1"/>
          </p:cNvSpPr>
          <p:nvPr/>
        </p:nvSpPr>
        <p:spPr bwMode="auto">
          <a:xfrm>
            <a:off x="40736838" y="0"/>
            <a:ext cx="9144000" cy="0"/>
          </a:xfrm>
          <a:prstGeom prst="rect">
            <a:avLst/>
          </a:prstGeom>
          <a:solidFill>
            <a:srgbClr val="FFFFFF"/>
          </a:solid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l-GR" sz="3300" b="0" i="0" u="none" strike="noStrike" cap="none" normalizeH="0" baseline="0" smtClean="0">
                <a:ln>
                  <a:noFill/>
                </a:ln>
                <a:solidFill>
                  <a:srgbClr val="000000"/>
                </a:solidFill>
                <a:effectLst/>
                <a:latin typeface="pg-2fff"/>
                <a:cs typeface="Arial" pitchFamily="34" charset="0"/>
              </a:rPr>
              <a:t> </a:t>
            </a:r>
            <a:endParaRPr kumimoji="0" lang="el-GR" sz="700" b="0" i="0" u="none" strike="noStrike" cap="none" normalizeH="0" baseline="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l-GR" sz="1800" b="0" i="0" u="none" strike="noStrike" cap="none" normalizeH="0" baseline="0" smtClean="0">
              <a:ln>
                <a:noFill/>
              </a:ln>
              <a:solidFill>
                <a:schemeClr val="tx1"/>
              </a:solidFill>
              <a:effectLst/>
              <a:latin typeface="Arial" pitchFamily="34" charset="0"/>
              <a:cs typeface="Arial" pitchFamily="34" charset="0"/>
            </a:endParaRPr>
          </a:p>
        </p:txBody>
      </p:sp>
      <p:sp>
        <p:nvSpPr>
          <p:cNvPr id="18450" name="Rectangle 18"/>
          <p:cNvSpPr>
            <a:spLocks noChangeArrowheads="1"/>
          </p:cNvSpPr>
          <p:nvPr/>
        </p:nvSpPr>
        <p:spPr bwMode="auto">
          <a:xfrm>
            <a:off x="40736838" y="0"/>
            <a:ext cx="9144000" cy="0"/>
          </a:xfrm>
          <a:prstGeom prst="rect">
            <a:avLst/>
          </a:prstGeom>
          <a:solidFill>
            <a:srgbClr val="FFFFFF"/>
          </a:solid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l-GR" sz="3300" b="0" i="0" u="none" strike="noStrike" cap="none" normalizeH="0" baseline="0" smtClean="0">
                <a:ln>
                  <a:noFill/>
                </a:ln>
                <a:solidFill>
                  <a:srgbClr val="000000"/>
                </a:solidFill>
                <a:effectLst/>
                <a:latin typeface="pg-2fff"/>
                <a:cs typeface="Arial" pitchFamily="34" charset="0"/>
              </a:rPr>
              <a:t></a:t>
            </a:r>
            <a:endParaRPr kumimoji="0" lang="el-GR" sz="1800" b="0" i="0" u="none" strike="noStrike" cap="none" normalizeH="0" baseline="0" smtClean="0">
              <a:ln>
                <a:noFill/>
              </a:ln>
              <a:solidFill>
                <a:schemeClr val="tx1"/>
              </a:solidFill>
              <a:effectLst/>
              <a:latin typeface="Arial" pitchFamily="34" charset="0"/>
              <a:cs typeface="Arial" pitchFamily="34" charset="0"/>
            </a:endParaRPr>
          </a:p>
        </p:txBody>
      </p:sp>
      <p:sp>
        <p:nvSpPr>
          <p:cNvPr id="18446" name="AutoShape 14" descr="data:image/jpeg;base64,/9j/4AAQSkZJRgABAQEAZABkAAD/2wBDAAgGBgcGBQgHBwcJCQgKDBQNDAsLDBkSEw8UHRofHh0aHBwgJC4nICIsIxwcKDcpLDAxNDQ0Hyc5PTgyPC4zNDL/2wBDAQkJCQwLDBgNDRgyIRwhMjIyMjIyMjIyMjIyMjIyMjIyMjIyMjIyMjIyMjIyMjIyMjIyMjIyMjIyMjIyMjIyMjL/wAARCAJbAHoDASIAAhEBAxEB/8QAHwAAAQUBAQEBAQEAAAAAAAAAAAECAwQFBgcICQoL/8QAtRAAAgEDAwIEAwUFBAQAAAF9AQIDAAQRBRIhMUEGE1FhByJxFDKBkaEII0KxwRVS0fAkM2JyggkKFhcYGRolJicoKSo0NTY3ODk6Q0RFRkdISUpTVFVWV1hZWmNkZWZnaGlqc3R1dnd4eXqDhIWGh4iJipKTlJWWl5iZmqKjpKWmp6ipqrKztLW2t7i5usLDxMXGx8jJytLT1NXW19jZ2uHi4+Tl5ufo6erx8vP09fb3+Pn6/8QAHwEAAwEBAQEBAQEBAQAAAAAAAAECAwQFBgcICQoL/8QAtREAAgECBAQDBAcFBAQAAQJ3AAECAxEEBSExBhJBUQdhcRMiMoEIFEKRobHBCSMzUvAVYnLRChYkNOEl8RcYGRomJygpKjU2Nzg5OkNERUZHSElKU1RVVldYWVpjZGVmZ2hpanN0dXZ3eHl6goOEhYaHiImKkpOUlZaXmJmaoqOkpaanqKmqsrO0tba3uLm6wsPExcbHyMnK0tPU1dbX2Nna4uPk5ebn6Onq8vP09fb3+Pn6/9oADAMBAAIRAxEAPwDpvix4tvYpptC0TWU025srKTUbycShHOFPlwrk8sx5IHOAPWti9+IV9D/YlppWkLqV3f6R/abs9wIkiTCncxweDlvxwO/EMvhfT0k1qO58E6xq02o3Ery6hO1g7ncNo8stKCqgAbQQCO4zVaz8NCyhlSPwz4sZn0caMsj3Wn7o4Bnlf33Dc9eRwOKALdl8SNR1230e30LQUuNVvrA6hPDPdeXHbxbig+faSSzA4GBxyaoX3xBh0TWPEGp3UFyZYJrXS4LZ7/8A0dp2Te/G3CBedz85A7dKUeGGhvdOurHw/wCMrCSzsY9Pb7Le2CefChyof99nPqVwaW48MCa2mWPw14tguX1Z9YW7jutP8yOdhjjM2NuOMEGgCeP4o3/9jQXJ8Pi4u7jVl022S2uD5d0CpYyRu6KSoxjJGPeqGs/EbxJceDL6TTtNt7HWotbGigicSosmV5TKYY87cEcdfatdbC8e70W7vfD/AItvrjSZZZonuLnTz5ryLty4Ew+6D8oGMe9Z9x4WE2hx6YnhvxdCY9UOrLdR3WniYXBJOc+djHzenYUAbfj/AF3VtG+F15fBRaazIkcMaW8nmFJXcLhWwMkAk9B0rGt9euPCPh+LU/L8UaneX9/Dp0VjrcqxuztyWjAHAIz19O3WtLxRaXPivSbXT7vw14qt1triO5SW1udPEhdAduS0zA8nPTqBXO614d8R6pPoFuNO8WyWVhczXU91PfWH2sSFAIvLIl24U5JyOh75oAvar47vNQ8P6vpl/p01hqceqW+lhbC/IJaUqQUl2ZBAznj+fGf4z8b6xqmgX9hoentFp0uoJosGqG82zNNvAZlTGSvDLnOT19a1LTw1Hawaen/CK+KpntNS/tR5pbuwZ7m5wRvkPn84zxjHSqlt4MittSt7seHPGLxWuonUbe0e9sDDFKSScL53TJzyc8deuQC7efE2/tWeTTfD6XekR6iujw3Mt7skmnyFJC7Tlc5Gc5OM+uL9z8SHisNUuYdMWQ22uLotqhnx9okLKGP3eMZPr0rDtvBkVtqdvdjw54xeK11E6jb2j3tgYYpSSThfO6ZOeTnjr1yW/gyKDV4r/wD4RzxjIsOpHU4bV72wMMcxJJwvncjJB5OeBz1yAas/xJv1HiW8i0JG0jQpbiCS7e6x50ka8Iq7e78E9gR16VavviJNYXEkL6M8slvoA1e5SKXLI5IAiHy/U7vQZxWedBVvBuoeGH8J+KGtL+WSaaY3Nh5pd33k5E+OCB26DvVex8N3WmyX9za6V43XUb5YVlvnvdOeX93nGMy4wc4IxjAGMUAdn4P1658SaGupTpp4SVv3TWN0Z0K4HUlVIYHIIx2roK4zwnDJ4cso9LtfCuvJHNcNLPdXU9kxLu3zSPsm/RV6DgV2d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DJZY4YzJLIsaDqznAH40kM8NxH5kEqSp/eRgw/MVxlzH/bvi7VYrm3W8TS4oxbWMkmxJHcZLHPHtyD1FU7bV3/ALNsm0DTrbS7rUdQ8kopDoyIDuboOPoO1dCoXW+v9P8AI53Xs/L+l+Z6HRXC3ura+NRm0ezuJ557KFTLcQWiEyyvyoIY7UXGOevFJda74invG023SWO7tLWNrg2sCSbp3XIUljhV9/rQsPJ9UP28ezO1lu7eC4hglmRJpyREhPL4GTj1wKmrzbXNZv7PxBpktzFEb21sQHbP7qGaU7SzewA7V2t3PPpPhq4nurnz7i3t3dpdoXcwBPAHA54qZ0XFR8xwqqTfkXo7u2mkMcVxE7jqquCR+FFvd292JDbzJKIpDE+w52sOoPvXm+haLP8AZtFvRpf2GKwVrq4vXZQ84xuCgA5Ix69ql8NXGsWH9g5uo/J1aeaV7YRDJX7xct1z04HbFayw61tLb/g/5GccQ9Lrf/gf5nfS6pYQCUyXsC+U4STMg+Rj0B9Cat15qt0dWj0wukSjUNZkuMxxhS0MOeuB831PNXP+Eh1uWwsdcS7iW3vL0QQ6eIQdyFivLdd3B6cUnhn0f9f0mNYhdV/X9NHfUVx6a3fw+JryDUrmW1ih8yWC2FupS4hVSch+u7uRVWDXNcP9h6jLeQtHql0IxYLCMJEc/MG6kgYJ+tR7CXcv28ex3VQi7t2vGtFmQ3CoHaIH5gp4ziuCm8Ra81lNqsN7Ctt/aRt7a28lS0y7sYJ7cDtz156VX1K+1ODUPE2vWF3HAlvNFaqDEHMjLhSoz0GTk9/pVrDPZv8A4fT/ADIeJW6X/DanpdFcRqvifUdN1LVbFnVrl4oBp8QQZ8xxtbHrzk8+ldjbJMlrCtxL5kyookcAAM2OTj61jOm4pN9TWNRSbS6HO6v4ebVr5rifRbCR1yqzDUZYnZe24LH6dsnHrT4NHubVrEwaHpqfYQ/2cDUZcJv+9x5XJPvmulop+1la3+f+YeyV7/5f5HLXug3GoXrXlxo1j57qFdo9VmTeB0DBYhmkvdAnv703c+jWHnMoV2j1SZN4HQMFiGa6qihVpL+n/mL2UX/S/wAjmrjR7m7a8afRNNc3iKk+dSl+ZV+6B+64x7Yqe5tNSvNNbT59K097VkCFP7SlBIHTnys9vWt6il7V/wBX/wAx+zX9W/yMWWLVZrB7J9K077O8ZiKDUJB8hGMZEOelVl0u8WS0caNpwaziMMBGpS/IhGCP9V6Dr1ro6KFUtsvz/wAwdO/X8v8AI5q20e5s2s2g0TTUNkjpb/8AEylOwN97rFzn3qGz8OvYXi3VtoOmrKhJTOpSsqE9dqmLC/gK6uin7aX9X/zF7KP9W/yOXstCnsJ2mh0XTzIyGPMupzSbVPVRuiOB9Kis/Ds+mytPY6LpsVwFZY5G1KV/Kz/dBi4/DFdbRR7aX9X/AMw9lH+rf5HEaL4Rn0hbWQ6Tp1xdwc+c2oSgFv72zyiAf8K0DotwbR7U6Jpxhe4+1Mv9pzfNJnO4nyv06V09FN15Sd3+v+YKjFKy/T/I5JtF1ibxT/blzZaZK8cIit4hduPL65YnyvmPJ7DFdXGZDEhlVVkKjcqtuAPcA4GR74FOoqJzcrX6FRgo3sFFFFQW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XPR+JLm78RXmmWGlNcQ2M0cF3cG4VCjOqvlUPLKFYEnI74zir58QaMNXGknVbIaielr56+ZnGcbc5zjnHpQBpUVnf8JBo39pvpn9q2X2+NSz23nr5igDJyucjA5+nNVz4u8OC2kuf7e03yI3EbSfaU2hiMhc56kc49qANmiuf1Dxt4e0ybS0udUtQmp7vs8wmTyyoUtuLZ+6cYBGeSBWg2u6SurDSm1O0GoHpamZfMPGfu5znHP0oA0KKo2utaXfX09laajaz3UGfNhilVnTBwcgHjB4PoavUAFFFFABRRRQAUUUUAFFFFAHCeIdKv9Q8RQXGm6Dc2eqQ3EQXWo7mNYntwwLrIofe+V3KEKHk9R1qn/YOstYt4fOkPk63/aH9sebH5fl/afP3Y3eZ5m393jbj3xXVz+C/Ct1cS3Fx4a0aaeVy8kklhEzOxOSSSuSSec1H/wAIJ4P/AOhU0P8A8F0P/wATQBkaPYarp9pf6JNocknmXN7cJqXmxeXIJWkdDjdv3/OEI24wOuKaum67pHg/wvYadZzRG2gjjv0sfs/noRFg7DKfL+/949cE49a2f+EE8H/9Cpof/guh/wDiaP8AhBPB/wD0Kmh/+C6H/wCJoA5jS9C1zSdG8LyyaZNc3Gm6leS3FtHNEZPLlM4VgSyof9YhIBHB6cYotvDGoR63cW99bavPbSa0dSimt57YW4HmCRS+7EoK8KQM5A44PHT/APCCeD/+hU0P/wAF0P8A8TR/wgng/wD6FTQ//BdD/wDE0AZ/hix1XT9euYY7K8s9CKSv5F5JC+ydpA37koxbyyC5IfoduMcgdhWPY+E/DemXkd5YeH9KtLqPOyaCyjjdcgg4YDIyCR+NbFABRRRQAUUUUAFFFFABRRRQAUVwuu+MdY0u88QTQWthJp2hrC8ySOyyyh0DHa33QewBHJxWrb+JWj1TxBHeJK1vY3EEUCQW7ySHfCjkbUBJOWPbgUAdLRXJ3/j/AEy0t9Nngt726jvL1rNhHaTb4GUEsGQIWDAgfKQCeSMgGrt54y0SxvXtbiedTEyLPKLWVooGfBUSOF2oTkcMRjIzjNAG/RRRQAUUUUAFFFFABRRRQAUUUUAFFFFAHnZbwTF431rU9a1nw1JcNLCIEuLyIy27xJtYMrH5WDD6jHaqGp6tpT3etXOn+NPDyC+vrafyl1pYGlhjiVHjMiZaMkrnK54HbNep0UAeP2t1pNlpKGLxV4Ve9h1z+1I4H1sMjIU2FDK2WzyfmKnOB0zxJqGoaZcW2vaRB4r8Jf2brkxlmuH1ZPNtt6KsiqmMP907SWXGeRxz65RQBHbzw3NtFPbSpNBKgeOWNgyupGQQR1BHOakoooAKKKKACiiigAooooAKKKKACiiigAooooAKKKKACiiigAooooAKKKKACiiigAooooAKKKKACiopLmCGSKOWaNHlO2NWYAucZwB3OKloAKKit7mC7gWe2mjmhbO2SNwynBwcEe4qWgAooqCS8t4ryG0kmRbidWaKMnlwuNxH03D86AJ6KKKACiiigAooooAKKKKACiiigDyjxtc3GqeItQuLLT766m8PRR/YZLeLei3e5ZpAxzxlFiTvw7V0dvql54h8ZWgsNYmt9HOlW2orFDHGTMXkfgsykhSoAIGD0wRznwbxL8VfGeh+MvENhpmrRWtrFqdyqpHY2/OJCoJOzLHAHJyTisK0+LPjSwKmz1O2tysYhUxabbJhASQoxH90Ek46cmgD3qLW9Xh8LaTq815cQ6TDDPJfvpyQCWMiUhXZHUgxhQ2Qgz3waebm/wDD7/EPV7fUrm4ltZw0cE6xmNSbaBhIQqBvlBx1xtXnJ5r55l+JHiac2xmn0+Q23+o3aTaHyuc/L+64554781Ofit4xOoy6gdRtftssXkyXH9m2vmPH/dLeXkjgce1AH0B4hfU7a31nRf8AhIbvUILjw9cXxmZIfMhdCoABVANkgZhggn5TgjqE1C4udDXw5fR3E2o3Ftoeo3MZnC7nIihZV+RVGOg6Z+tfPun/ABP8WaTFNFpt5ZWcc/8ArVt9LtYw/wBQI+aWz+KXi7TkhSyvrO2WAOIhDpdqgjD4LbcR8ZwM464FAH0z4QufEc99BNfS3M+m3Nj5xkuntifOyuDEIedhVm4bOMLzya7Wvl74O+Mtavfidp1jI9jHb3gmFwLfTbeFpAsTuAWSMN95QetfUNABRRRQAUUUUAFFFFABRRRQB//Z"/>
          <p:cNvSpPr>
            <a:spLocks noChangeAspect="1" noChangeArrowheads="1"/>
          </p:cNvSpPr>
          <p:nvPr/>
        </p:nvSpPr>
        <p:spPr bwMode="auto">
          <a:xfrm>
            <a:off x="155575" y="-274638"/>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l-GR"/>
          </a:p>
        </p:txBody>
      </p:sp>
      <p:sp>
        <p:nvSpPr>
          <p:cNvPr id="18453" name="Rectangle 21"/>
          <p:cNvSpPr>
            <a:spLocks noChangeArrowheads="1"/>
          </p:cNvSpPr>
          <p:nvPr/>
        </p:nvSpPr>
        <p:spPr bwMode="auto">
          <a:xfrm>
            <a:off x="40736838" y="0"/>
            <a:ext cx="9144000" cy="0"/>
          </a:xfrm>
          <a:prstGeom prst="rect">
            <a:avLst/>
          </a:prstGeom>
          <a:solidFill>
            <a:srgbClr val="FFFFFF"/>
          </a:solid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l-GR" sz="3300" b="0" i="0" u="none" strike="noStrike" cap="none" normalizeH="0" baseline="0" smtClean="0">
                <a:ln>
                  <a:noFill/>
                </a:ln>
                <a:solidFill>
                  <a:srgbClr val="000000"/>
                </a:solidFill>
                <a:effectLst/>
                <a:latin typeface="pg-2ff14"/>
                <a:cs typeface="Arial" pitchFamily="34" charset="0"/>
              </a:rPr>
              <a:t>Ancient Epidaurus </a:t>
            </a:r>
            <a:endParaRPr kumimoji="0" lang="el-GR" sz="700" b="0" i="0" u="none" strike="noStrike" cap="none" normalizeH="0" baseline="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l-GR" sz="1800" b="0" i="0" u="none" strike="noStrike" cap="none" normalizeH="0" baseline="0" smtClean="0">
              <a:ln>
                <a:noFill/>
              </a:ln>
              <a:solidFill>
                <a:schemeClr val="tx1"/>
              </a:solidFill>
              <a:effectLst/>
              <a:latin typeface="Arial" pitchFamily="34" charset="0"/>
              <a:cs typeface="Arial" pitchFamily="34" charset="0"/>
            </a:endParaRPr>
          </a:p>
        </p:txBody>
      </p:sp>
      <p:sp>
        <p:nvSpPr>
          <p:cNvPr id="18454" name="Rectangle 22"/>
          <p:cNvSpPr>
            <a:spLocks noChangeArrowheads="1"/>
          </p:cNvSpPr>
          <p:nvPr/>
        </p:nvSpPr>
        <p:spPr bwMode="auto">
          <a:xfrm>
            <a:off x="40736838" y="0"/>
            <a:ext cx="9144000" cy="0"/>
          </a:xfrm>
          <a:prstGeom prst="rect">
            <a:avLst/>
          </a:prstGeom>
          <a:solidFill>
            <a:srgbClr val="FFFFFF"/>
          </a:solid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l-GR" sz="3300" b="0" i="0" u="none" strike="noStrike" cap="none" normalizeH="0" baseline="0" smtClean="0">
                <a:ln>
                  <a:noFill/>
                </a:ln>
                <a:solidFill>
                  <a:srgbClr val="000000"/>
                </a:solidFill>
                <a:effectLst/>
                <a:latin typeface="pg-2fff"/>
                <a:cs typeface="Arial" pitchFamily="34" charset="0"/>
              </a:rPr>
              <a:t>.# </a:t>
            </a:r>
            <a:endParaRPr kumimoji="0" lang="el-GR" sz="700" b="0" i="0" u="none" strike="noStrike" cap="none" normalizeH="0" baseline="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l-GR" sz="1800" b="0" i="0" u="none" strike="noStrike" cap="none" normalizeH="0" baseline="0" smtClean="0">
              <a:ln>
                <a:noFill/>
              </a:ln>
              <a:solidFill>
                <a:schemeClr val="tx1"/>
              </a:solidFill>
              <a:effectLst/>
              <a:latin typeface="Arial" pitchFamily="34" charset="0"/>
              <a:cs typeface="Arial" pitchFamily="34" charset="0"/>
            </a:endParaRPr>
          </a:p>
        </p:txBody>
      </p:sp>
      <p:sp>
        <p:nvSpPr>
          <p:cNvPr id="18455" name="Rectangle 23"/>
          <p:cNvSpPr>
            <a:spLocks noChangeArrowheads="1"/>
          </p:cNvSpPr>
          <p:nvPr/>
        </p:nvSpPr>
        <p:spPr bwMode="auto">
          <a:xfrm>
            <a:off x="40736838" y="0"/>
            <a:ext cx="9144000" cy="0"/>
          </a:xfrm>
          <a:prstGeom prst="rect">
            <a:avLst/>
          </a:prstGeom>
          <a:solidFill>
            <a:srgbClr val="FFFFFF"/>
          </a:solid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l-GR" sz="3300" b="0" i="0" u="none" strike="noStrike" cap="none" normalizeH="0" baseline="0" smtClean="0">
                <a:ln>
                  <a:noFill/>
                </a:ln>
                <a:solidFill>
                  <a:srgbClr val="000000"/>
                </a:solidFill>
                <a:effectLst/>
                <a:latin typeface="pg-2fff"/>
                <a:cs typeface="Arial" pitchFamily="34" charset="0"/>
              </a:rPr>
              <a:t> </a:t>
            </a:r>
            <a:endParaRPr kumimoji="0" lang="el-GR" sz="700" b="0" i="0" u="none" strike="noStrike" cap="none" normalizeH="0" baseline="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l-GR" sz="1800" b="0" i="0" u="none" strike="noStrike" cap="none" normalizeH="0" baseline="0" smtClean="0">
              <a:ln>
                <a:noFill/>
              </a:ln>
              <a:solidFill>
                <a:schemeClr val="tx1"/>
              </a:solidFill>
              <a:effectLst/>
              <a:latin typeface="Arial" pitchFamily="34" charset="0"/>
              <a:cs typeface="Arial" pitchFamily="34" charset="0"/>
            </a:endParaRPr>
          </a:p>
        </p:txBody>
      </p:sp>
      <p:sp>
        <p:nvSpPr>
          <p:cNvPr id="18456" name="Rectangle 24"/>
          <p:cNvSpPr>
            <a:spLocks noChangeArrowheads="1"/>
          </p:cNvSpPr>
          <p:nvPr/>
        </p:nvSpPr>
        <p:spPr bwMode="auto">
          <a:xfrm>
            <a:off x="40736838" y="0"/>
            <a:ext cx="9144000" cy="0"/>
          </a:xfrm>
          <a:prstGeom prst="rect">
            <a:avLst/>
          </a:prstGeom>
          <a:solidFill>
            <a:srgbClr val="FFFFFF"/>
          </a:solid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l-GR" sz="3300" b="0" i="0" u="none" strike="noStrike" cap="none" normalizeH="0" baseline="0" smtClean="0">
                <a:ln>
                  <a:noFill/>
                </a:ln>
                <a:solidFill>
                  <a:srgbClr val="000000"/>
                </a:solidFill>
                <a:effectLst/>
                <a:latin typeface="pg-2fff"/>
                <a:cs typeface="Arial" pitchFamily="34" charset="0"/>
              </a:rPr>
              <a:t></a:t>
            </a:r>
            <a:endParaRPr kumimoji="0" lang="el-GR" sz="1800" b="0" i="0" u="none" strike="noStrike" cap="none" normalizeH="0" baseline="0" smtClean="0">
              <a:ln>
                <a:noFill/>
              </a:ln>
              <a:solidFill>
                <a:schemeClr val="tx1"/>
              </a:solidFill>
              <a:effectLst/>
              <a:latin typeface="Arial" pitchFamily="34" charset="0"/>
              <a:cs typeface="Arial" pitchFamily="34" charset="0"/>
            </a:endParaRPr>
          </a:p>
        </p:txBody>
      </p:sp>
      <p:sp>
        <p:nvSpPr>
          <p:cNvPr id="18452" name="AutoShape 20" descr="data:image/jpeg;base64,/9j/4AAQSkZJRgABAQEAZABkAAD/2wBDAAgGBgcGBQgHBwcJCQgKDBQNDAsLDBkSEw8UHRofHh0aHBwgJC4nICIsIxwcKDcpLDAxNDQ0Hyc5PTgyPC4zNDL/2wBDAQkJCQwLDBgNDRgyIRwhMjIyMjIyMjIyMjIyMjIyMjIyMjIyMjIyMjIyMjIyMjIyMjIyMjIyMjIyMjIyMjIyMjL/wAARCAJbAHoDASIAAhEBAxEB/8QAHwAAAQUBAQEBAQEAAAAAAAAAAAECAwQFBgcICQoL/8QAtRAAAgEDAwIEAwUFBAQAAAF9AQIDAAQRBRIhMUEGE1FhByJxFDKBkaEII0KxwRVS0fAkM2JyggkKFhcYGRolJicoKSo0NTY3ODk6Q0RFRkdISUpTVFVWV1hZWmNkZWZnaGlqc3R1dnd4eXqDhIWGh4iJipKTlJWWl5iZmqKjpKWmp6ipqrKztLW2t7i5usLDxMXGx8jJytLT1NXW19jZ2uHi4+Tl5ufo6erx8vP09fb3+Pn6/8QAHwEAAwEBAQEBAQEBAQAAAAAAAAECAwQFBgcICQoL/8QAtREAAgECBAQDBAcFBAQAAQJ3AAECAxEEBSExBhJBUQdhcRMiMoEIFEKRobHBCSMzUvAVYnLRChYkNOEl8RcYGRomJygpKjU2Nzg5OkNERUZHSElKU1RVVldYWVpjZGVmZ2hpanN0dXZ3eHl6goOEhYaHiImKkpOUlZaXmJmaoqOkpaanqKmqsrO0tba3uLm6wsPExcbHyMnK0tPU1dbX2Nna4uPk5ebn6Onq8vP09fb3+Pn6/9oADAMBAAIRAxEAPwDpvix4tvYpptC0TWU025srKTUbycShHOFPlwrk8sx5IHOAPWti9+IV9D/YlppWkLqV3f6R/abs9wIkiTCncxweDlvxwO/EMvhfT0k1qO58E6xq02o3Ery6hO1g7ncNo8stKCqgAbQQCO4zVaz8NCyhlSPwz4sZn0caMsj3Wn7o4Bnlf33Dc9eRwOKALdl8SNR1230e30LQUuNVvrA6hPDPdeXHbxbig+faSSzA4GBxyaoX3xBh0TWPEGp3UFyZYJrXS4LZ7/8A0dp2Te/G3CBedz85A7dKUeGGhvdOurHw/wCMrCSzsY9Pb7Le2CefChyof99nPqVwaW48MCa2mWPw14tguX1Z9YW7jutP8yOdhjjM2NuOMEGgCeP4o3/9jQXJ8Pi4u7jVl022S2uD5d0CpYyRu6KSoxjJGPeqGs/EbxJceDL6TTtNt7HWotbGigicSosmV5TKYY87cEcdfatdbC8e70W7vfD/AItvrjSZZZonuLnTz5ryLty4Ew+6D8oGMe9Z9x4WE2hx6YnhvxdCY9UOrLdR3WniYXBJOc+djHzenYUAbfj/AF3VtG+F15fBRaazIkcMaW8nmFJXcLhWwMkAk9B0rGt9euPCPh+LU/L8UaneX9/Dp0VjrcqxuztyWjAHAIz19O3WtLxRaXPivSbXT7vw14qt1triO5SW1udPEhdAduS0zA8nPTqBXO614d8R6pPoFuNO8WyWVhczXU91PfWH2sSFAIvLIl24U5JyOh75oAvar47vNQ8P6vpl/p01hqceqW+lhbC/IJaUqQUl2ZBAznj+fGf4z8b6xqmgX9hoentFp0uoJosGqG82zNNvAZlTGSvDLnOT19a1LTw1Hawaen/CK+KpntNS/tR5pbuwZ7m5wRvkPn84zxjHSqlt4MittSt7seHPGLxWuonUbe0e9sDDFKSScL53TJzyc8deuQC7efE2/tWeTTfD6XekR6iujw3Mt7skmnyFJC7Tlc5Gc5OM+uL9z8SHisNUuYdMWQ22uLotqhnx9okLKGP3eMZPr0rDtvBkVtqdvdjw54xeK11E6jb2j3tgYYpSSThfO6ZOeTnjr1yW/gyKDV4r/wD4RzxjIsOpHU4bV72wMMcxJJwvncjJB5OeBz1yAas/xJv1HiW8i0JG0jQpbiCS7e6x50ka8Iq7e78E9gR16VavviJNYXEkL6M8slvoA1e5SKXLI5IAiHy/U7vQZxWedBVvBuoeGH8J+KGtL+WSaaY3Nh5pd33k5E+OCB26DvVex8N3WmyX9za6V43XUb5YVlvnvdOeX93nGMy4wc4IxjAGMUAdn4P1658SaGupTpp4SVv3TWN0Z0K4HUlVIYHIIx2roK4zwnDJ4cso9LtfCuvJHNcNLPdXU9kxLu3zSPsm/RV6DgV2d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DJZY4YzJLIsaDqznAH40kM8NxH5kEqSp/eRgw/MVxlzH/bvi7VYrm3W8TS4oxbWMkmxJHcZLHPHtyD1FU7bV3/ALNsm0DTrbS7rUdQ8kopDoyIDuboOPoO1dCoXW+v9P8AI53Xs/L+l+Z6HRXC3ura+NRm0ezuJ557KFTLcQWiEyyvyoIY7UXGOevFJda74invG023SWO7tLWNrg2sCSbp3XIUljhV9/rQsPJ9UP28ezO1lu7eC4hglmRJpyREhPL4GTj1wKmrzbXNZv7PxBpktzFEb21sQHbP7qGaU7SzewA7V2t3PPpPhq4nurnz7i3t3dpdoXcwBPAHA54qZ0XFR8xwqqTfkXo7u2mkMcVxE7jqquCR+FFvd292JDbzJKIpDE+w52sOoPvXm+haLP8AZtFvRpf2GKwVrq4vXZQ84xuCgA5Ix69ql8NXGsWH9g5uo/J1aeaV7YRDJX7xct1z04HbFayw61tLb/g/5GccQ9Lrf/gf5nfS6pYQCUyXsC+U4STMg+Rj0B9Cat15qt0dWj0wukSjUNZkuMxxhS0MOeuB831PNXP+Eh1uWwsdcS7iW3vL0QQ6eIQdyFivLdd3B6cUnhn0f9f0mNYhdV/X9NHfUVx6a3fw+JryDUrmW1ih8yWC2FupS4hVSch+u7uRVWDXNcP9h6jLeQtHql0IxYLCMJEc/MG6kgYJ+tR7CXcv28ex3VQi7t2vGtFmQ3CoHaIH5gp4ziuCm8Ra81lNqsN7Ctt/aRt7a28lS0y7sYJ7cDtz156VX1K+1ODUPE2vWF3HAlvNFaqDEHMjLhSoz0GTk9/pVrDPZv8A4fT/ADIeJW6X/DanpdFcRqvifUdN1LVbFnVrl4oBp8QQZ8xxtbHrzk8+ldjbJMlrCtxL5kyookcAAM2OTj61jOm4pN9TWNRSbS6HO6v4ebVr5rifRbCR1yqzDUZYnZe24LH6dsnHrT4NHubVrEwaHpqfYQ/2cDUZcJv+9x5XJPvmulop+1la3+f+YeyV7/5f5HLXug3GoXrXlxo1j57qFdo9VmTeB0DBYhmkvdAnv703c+jWHnMoV2j1SZN4HQMFiGa6qihVpL+n/mL2UX/S/wAjmrjR7m7a8afRNNc3iKk+dSl+ZV+6B+64x7Yqe5tNSvNNbT59K097VkCFP7SlBIHTnys9vWt6il7V/wBX/wAx+zX9W/yMWWLVZrB7J9K077O8ZiKDUJB8hGMZEOelVl0u8WS0caNpwaziMMBGpS/IhGCP9V6Dr1ro6KFUtsvz/wAwdO/X8v8AI5q20e5s2s2g0TTUNkjpb/8AEylOwN97rFzn3qGz8OvYXi3VtoOmrKhJTOpSsqE9dqmLC/gK6uin7aX9X/zF7KP9W/yOXstCnsJ2mh0XTzIyGPMupzSbVPVRuiOB9Kis/Ds+mytPY6LpsVwFZY5G1KV/Kz/dBi4/DFdbRR7aX9X/AMw9lH+rf5HEaL4Rn0hbWQ6Tp1xdwc+c2oSgFv72zyiAf8K0DotwbR7U6Jpxhe4+1Mv9pzfNJnO4nyv06V09FN15Sd3+v+YKjFKy/T/I5JtF1ibxT/blzZaZK8cIit4hduPL65YnyvmPJ7DFdXGZDEhlVVkKjcqtuAPcA4GR74FOoqJzcrX6FRgo3sFFFFQW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XPR+JLm78RXmmWGlNcQ2M0cF3cG4VCjOqvlUPLKFYEnI74zir58QaMNXGknVbIaielr56+ZnGcbc5zjnHpQBpUVnf8JBo39pvpn9q2X2+NSz23nr5igDJyucjA5+nNVz4u8OC2kuf7e03yI3EbSfaU2hiMhc56kc49qANmiuf1Dxt4e0ybS0udUtQmp7vs8wmTyyoUtuLZ+6cYBGeSBWg2u6SurDSm1O0GoHpamZfMPGfu5znHP0oA0KKo2utaXfX09laajaz3UGfNhilVnTBwcgHjB4PoavUAFFFFABRRRQAUUUUAFFFFAHCeIdKv9Q8RQXGm6Dc2eqQ3EQXWo7mNYntwwLrIofe+V3KEKHk9R1qn/YOstYt4fOkPk63/aH9sebH5fl/afP3Y3eZ5m393jbj3xXVz+C/Ct1cS3Fx4a0aaeVy8kklhEzOxOSSSuSSec1H/wAIJ4P/AOhU0P8A8F0P/wATQBkaPYarp9pf6JNocknmXN7cJqXmxeXIJWkdDjdv3/OEI24wOuKaum67pHg/wvYadZzRG2gjjv0sfs/noRFg7DKfL+/949cE49a2f+EE8H/9Cpof/guh/wDiaP8AhBPB/wD0Kmh/+C6H/wCJoA5jS9C1zSdG8LyyaZNc3Gm6leS3FtHNEZPLlM4VgSyof9YhIBHB6cYotvDGoR63cW99bavPbSa0dSimt57YW4HmCRS+7EoK8KQM5A44PHT/APCCeD/+hU0P/wAF0P8A8TR/wgng/wD6FTQ//BdD/wDE0AZ/hix1XT9euYY7K8s9CKSv5F5JC+ydpA37koxbyyC5IfoduMcgdhWPY+E/DemXkd5YeH9KtLqPOyaCyjjdcgg4YDIyCR+NbFABRRRQAUUUUAFFFFABRRRQAUVwuu+MdY0u88QTQWthJp2hrC8ySOyyyh0DHa33QewBHJxWrb+JWj1TxBHeJK1vY3EEUCQW7ySHfCjkbUBJOWPbgUAdLRXJ3/j/AEy0t9Nngt726jvL1rNhHaTb4GUEsGQIWDAgfKQCeSMgGrt54y0SxvXtbiedTEyLPKLWVooGfBUSOF2oTkcMRjIzjNAG/RRRQAUUUUAFFFFABRRRQAUUUUAFFFFAHnZbwTF431rU9a1nw1JcNLCIEuLyIy27xJtYMrH5WDD6jHaqGp6tpT3etXOn+NPDyC+vrafyl1pYGlhjiVHjMiZaMkrnK54HbNep0UAeP2t1pNlpKGLxV4Ve9h1z+1I4H1sMjIU2FDK2WzyfmKnOB0zxJqGoaZcW2vaRB4r8Jf2brkxlmuH1ZPNtt6KsiqmMP907SWXGeRxz65RQBHbzw3NtFPbSpNBKgeOWNgyupGQQR1BHOakoooAKKKKACiiigAooooAKKKKACiiigAooooAKKKKACiiigAooooAKKKKACiiigAooooAKKKKACiopLmCGSKOWaNHlO2NWYAucZwB3OKloAKKit7mC7gWe2mjmhbO2SNwynBwcEe4qWgAooqCS8t4ryG0kmRbidWaKMnlwuNxH03D86AJ6KKKACiiigAooooAKKKKACiiigDyjxtc3GqeItQuLLT766m8PRR/YZLeLei3e5ZpAxzxlFiTvw7V0dvql54h8ZWgsNYmt9HOlW2orFDHGTMXkfgsykhSoAIGD0wRznwbxL8VfGeh+MvENhpmrRWtrFqdyqpHY2/OJCoJOzLHAHJyTisK0+LPjSwKmz1O2tysYhUxabbJhASQoxH90Ek46cmgD3qLW9Xh8LaTq815cQ6TDDPJfvpyQCWMiUhXZHUgxhQ2Qgz3waebm/wDD7/EPV7fUrm4ltZw0cE6xmNSbaBhIQqBvlBx1xtXnJ5r55l+JHiac2xmn0+Q23+o3aTaHyuc/L+64554781Ofit4xOoy6gdRtftssXkyXH9m2vmPH/dLeXkjgce1AH0B4hfU7a31nRf8AhIbvUILjw9cXxmZIfMhdCoABVANkgZhggn5TgjqE1C4udDXw5fR3E2o3Ftoeo3MZnC7nIihZV+RVGOg6Z+tfPun/ABP8WaTFNFpt5ZWcc/8ArVt9LtYw/wBQI+aWz+KXi7TkhSyvrO2WAOIhDpdqgjD4LbcR8ZwM464FAH0z4QufEc99BNfS3M+m3Nj5xkuntifOyuDEIedhVm4bOMLzya7Wvl74O+Mtavfidp1jI9jHb3gmFwLfTbeFpAsTuAWSMN95QetfUNABRRRQAUUUUAFFFFABRRRQB//Z"/>
          <p:cNvSpPr>
            <a:spLocks noChangeAspect="1" noChangeArrowheads="1"/>
          </p:cNvSpPr>
          <p:nvPr/>
        </p:nvSpPr>
        <p:spPr bwMode="auto">
          <a:xfrm>
            <a:off x="155575" y="-274638"/>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l-GR"/>
          </a:p>
        </p:txBody>
      </p:sp>
      <p:sp>
        <p:nvSpPr>
          <p:cNvPr id="18457" name="Rectangle 25"/>
          <p:cNvSpPr>
            <a:spLocks noChangeArrowheads="1"/>
          </p:cNvSpPr>
          <p:nvPr/>
        </p:nvSpPr>
        <p:spPr bwMode="auto">
          <a:xfrm>
            <a:off x="214282" y="1928802"/>
            <a:ext cx="4929222" cy="501675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just" eaLnBrk="0" fontAlgn="base" hangingPunct="0">
              <a:spcBef>
                <a:spcPct val="0"/>
              </a:spcBef>
              <a:spcAft>
                <a:spcPct val="0"/>
              </a:spcAft>
            </a:pPr>
            <a:r>
              <a:rPr kumimoji="0" lang="en-US" sz="2500" b="0" i="0" u="none" strike="noStrike" cap="none" normalizeH="0" baseline="0" dirty="0" smtClean="0">
                <a:ln>
                  <a:noFill/>
                </a:ln>
                <a:solidFill>
                  <a:schemeClr val="tx1"/>
                </a:solidFill>
                <a:effectLst/>
                <a:ea typeface="Calibri" pitchFamily="34" charset="0"/>
                <a:cs typeface="Times New Roman" pitchFamily="18" charset="0"/>
              </a:rPr>
              <a:t>Ancient Greek philosophy arose in the 6th century BC and was used to make sense out of the world in a non-religious way.</a:t>
            </a:r>
            <a:r>
              <a:rPr kumimoji="0" lang="el-GR" sz="2500" b="0" i="0" u="none" strike="noStrike" cap="none" normalizeH="0" dirty="0" smtClean="0">
                <a:ln>
                  <a:noFill/>
                </a:ln>
                <a:solidFill>
                  <a:schemeClr val="tx1"/>
                </a:solidFill>
                <a:effectLst/>
                <a:ea typeface="Calibri" pitchFamily="34" charset="0"/>
                <a:cs typeface="Times New Roman" pitchFamily="18" charset="0"/>
              </a:rPr>
              <a:t> </a:t>
            </a:r>
            <a:r>
              <a:rPr lang="en-US" sz="2500" dirty="0" smtClean="0">
                <a:ea typeface="Calibri" pitchFamily="34" charset="0"/>
                <a:cs typeface="Times New Roman" pitchFamily="18" charset="0"/>
              </a:rPr>
              <a:t>The most famous Greek philosophers are Socrates, Plato and Aristotle</a:t>
            </a:r>
            <a:r>
              <a:rPr lang="el-GR" sz="2500" dirty="0" smtClean="0">
                <a:ea typeface="Calibri" pitchFamily="34" charset="0"/>
                <a:cs typeface="Times New Roman" pitchFamily="18" charset="0"/>
              </a:rPr>
              <a:t>.</a:t>
            </a:r>
            <a:r>
              <a:rPr lang="en-US" sz="2500" dirty="0" smtClean="0">
                <a:ea typeface="Calibri" pitchFamily="34" charset="0"/>
                <a:cs typeface="Times New Roman" pitchFamily="18" charset="0"/>
              </a:rPr>
              <a:t>Their words of wisdom inspired a variety of people in Ancient Greece, but they often caused controversy among the society, as philosophers had both followers and doubters.</a:t>
            </a:r>
            <a:endParaRPr lang="el-GR" sz="2500" dirty="0" smtClean="0"/>
          </a:p>
          <a:p>
            <a:pPr marL="0" marR="0" lvl="0" indent="0" algn="just" defTabSz="914400" rtl="0" eaLnBrk="0" fontAlgn="base" latinLnBrk="0" hangingPunct="0">
              <a:lnSpc>
                <a:spcPct val="100000"/>
              </a:lnSpc>
              <a:spcBef>
                <a:spcPct val="0"/>
              </a:spcBef>
              <a:spcAft>
                <a:spcPct val="0"/>
              </a:spcAft>
              <a:buClrTx/>
              <a:buSzTx/>
              <a:buFontTx/>
              <a:buNone/>
              <a:tabLst/>
            </a:pPr>
            <a:endParaRPr kumimoji="0" lang="en-US" sz="2000" b="0" i="0" u="none" strike="noStrike" cap="none" normalizeH="0" baseline="0" dirty="0" smtClean="0">
              <a:ln>
                <a:noFill/>
              </a:ln>
              <a:solidFill>
                <a:schemeClr val="tx1"/>
              </a:solidFill>
              <a:effectLst/>
              <a:cs typeface="Arial" pitchFamily="34" charset="0"/>
            </a:endParaRPr>
          </a:p>
        </p:txBody>
      </p:sp>
      <p:pic>
        <p:nvPicPr>
          <p:cNvPr id="18459" name="Picture 27" descr="Î£ÏÎµÏÎ¹ÎºÎ® ÎµÎ¹ÎºÏÎ½Î±"/>
          <p:cNvPicPr>
            <a:picLocks noChangeAspect="1" noChangeArrowheads="1"/>
          </p:cNvPicPr>
          <p:nvPr/>
        </p:nvPicPr>
        <p:blipFill>
          <a:blip r:embed="rId2" cstate="print"/>
          <a:srcRect/>
          <a:stretch>
            <a:fillRect/>
          </a:stretch>
        </p:blipFill>
        <p:spPr bwMode="auto">
          <a:xfrm>
            <a:off x="5715008" y="2000240"/>
            <a:ext cx="2746748" cy="1794507"/>
          </a:xfrm>
          <a:prstGeom prst="rect">
            <a:avLst/>
          </a:prstGeom>
          <a:solidFill>
            <a:srgbClr val="FFFFFF">
              <a:shade val="85000"/>
            </a:srgbClr>
          </a:solidFill>
          <a:ln w="190500" cap="sq">
            <a:solidFill>
              <a:srgbClr val="FFFFFF"/>
            </a:solidFill>
            <a:miter lim="800000"/>
          </a:ln>
          <a:effectLst>
            <a:outerShdw blurRad="76200" dir="13500000" sy="23000" kx="1200000" algn="br" rotWithShape="0">
              <a:prstClr val="black">
                <a:alpha val="20000"/>
              </a:prstClr>
            </a:outerShdw>
          </a:effectLst>
          <a:scene3d>
            <a:camera prst="orthographicFront">
              <a:rot lat="0" lon="0" rev="360000"/>
            </a:camera>
            <a:lightRig rig="twoPt" dir="t">
              <a:rot lat="0" lon="0" rev="7200000"/>
            </a:lightRig>
          </a:scene3d>
          <a:sp3d contourW="12700">
            <a:bevelT w="25400" h="19050"/>
            <a:contourClr>
              <a:srgbClr val="969696"/>
            </a:contourClr>
          </a:sp3d>
        </p:spPr>
      </p:pic>
      <p:sp>
        <p:nvSpPr>
          <p:cNvPr id="28" name="27 - Ορθογώνιο"/>
          <p:cNvSpPr/>
          <p:nvPr/>
        </p:nvSpPr>
        <p:spPr>
          <a:xfrm>
            <a:off x="1467625" y="1000108"/>
            <a:ext cx="6208751" cy="707886"/>
          </a:xfrm>
          <a:prstGeom prst="rect">
            <a:avLst/>
          </a:prstGeom>
          <a:noFill/>
        </p:spPr>
        <p:txBody>
          <a:bodyPr wrap="none" lIns="91440" tIns="45720" rIns="91440" bIns="45720">
            <a:spAutoFit/>
          </a:bodyPr>
          <a:lstStyle/>
          <a:p>
            <a:pPr algn="ctr"/>
            <a:r>
              <a:rPr lang="en-US" sz="4000" b="1"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GREEK  PHILOSOPHY</a:t>
            </a:r>
            <a:endParaRPr lang="el-GR" sz="4000"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pic>
        <p:nvPicPr>
          <p:cNvPr id="25" name="Picture 2" descr="ÎÏÎ¿ÏÎ­Î»ÎµÏÎ¼Î± ÎµÎ¹ÎºÏÎ½Î±Ï Î³Î¹Î± greek philosophy"/>
          <p:cNvPicPr>
            <a:picLocks noChangeAspect="1" noChangeArrowheads="1"/>
          </p:cNvPicPr>
          <p:nvPr/>
        </p:nvPicPr>
        <p:blipFill>
          <a:blip r:embed="rId3" cstate="print"/>
          <a:srcRect/>
          <a:stretch>
            <a:fillRect/>
          </a:stretch>
        </p:blipFill>
        <p:spPr bwMode="auto">
          <a:xfrm>
            <a:off x="5429256" y="4357694"/>
            <a:ext cx="3429024" cy="2008821"/>
          </a:xfrm>
          <a:prstGeom prst="rect">
            <a:avLst/>
          </a:prstGeom>
          <a:solidFill>
            <a:srgbClr val="FFFFFF">
              <a:shade val="85000"/>
            </a:srgbClr>
          </a:solidFill>
          <a:ln w="190500" cap="sq">
            <a:solidFill>
              <a:srgbClr val="FFFFFF"/>
            </a:solidFill>
            <a:miter lim="800000"/>
          </a:ln>
          <a:effectLst>
            <a:outerShdw blurRad="76200" dir="13500000" sy="23000" kx="1200000" algn="br" rotWithShape="0">
              <a:prstClr val="black">
                <a:alpha val="20000"/>
              </a:prstClr>
            </a:outerShdw>
          </a:effectLst>
          <a:scene3d>
            <a:camera prst="orthographicFront">
              <a:rot lat="0" lon="0" rev="360000"/>
            </a:camera>
            <a:lightRig rig="twoPt" dir="t">
              <a:rot lat="0" lon="0" rev="7200000"/>
            </a:lightRig>
          </a:scene3d>
          <a:sp3d contourW="12700">
            <a:bevelT w="25400" h="19050"/>
            <a:contourClr>
              <a:srgbClr val="969696"/>
            </a:contourClr>
          </a:sp3d>
        </p:spPr>
      </p:pic>
    </p:spTree>
  </p:cSld>
  <p:clrMapOvr>
    <a:masterClrMapping/>
  </p:clrMapOvr>
  <p:transition advTm="12000">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mph" presetSubtype="0" fill="hold" nodeType="clickEffect">
                                  <p:stCondLst>
                                    <p:cond delay="0"/>
                                  </p:stCondLst>
                                  <p:childTnLst>
                                    <p:animScale>
                                      <p:cBhvr>
                                        <p:cTn id="6" dur="1000" fill="hold"/>
                                        <p:tgtEl>
                                          <p:spTgt spid="18459"/>
                                        </p:tgtEl>
                                      </p:cBhvr>
                                      <p:by x="180000" y="18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Αστικό">
  <a:themeElements>
    <a:clrScheme name="Αστικό">
      <a:dk1>
        <a:sysClr val="windowText" lastClr="000000"/>
      </a:dk1>
      <a:lt1>
        <a:sysClr val="window" lastClr="FFFFFF"/>
      </a:lt1>
      <a:dk2>
        <a:srgbClr val="424456"/>
      </a:dk2>
      <a:lt2>
        <a:srgbClr val="DEDEDE"/>
      </a:lt2>
      <a:accent1>
        <a:srgbClr val="53548A"/>
      </a:accent1>
      <a:accent2>
        <a:srgbClr val="438086"/>
      </a:accent2>
      <a:accent3>
        <a:srgbClr val="A04DA3"/>
      </a:accent3>
      <a:accent4>
        <a:srgbClr val="C4652D"/>
      </a:accent4>
      <a:accent5>
        <a:srgbClr val="8B5D3D"/>
      </a:accent5>
      <a:accent6>
        <a:srgbClr val="5C92B5"/>
      </a:accent6>
      <a:hlink>
        <a:srgbClr val="67AFBD"/>
      </a:hlink>
      <a:folHlink>
        <a:srgbClr val="C2A874"/>
      </a:folHlink>
    </a:clrScheme>
    <a:fontScheme name="Αστικό">
      <a:majorFont>
        <a:latin typeface="Trebuchet MS"/>
        <a:ea typeface=""/>
        <a:cs typeface=""/>
        <a:font script="Jpan" typeface="HGｺﾞｼｯｸM"/>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Georgia"/>
        <a:ea typeface=""/>
        <a:cs typeface=""/>
        <a:font script="Jpan" typeface="HG明朝B"/>
        <a:font script="Hang" typeface="맑은 고딕"/>
        <a:font script="Hans" typeface="宋体"/>
        <a:font script="Hant" typeface="新細明體"/>
        <a:font script="Arab" typeface="Arial"/>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Αστικό">
      <a:fillStyleLst>
        <a:solidFill>
          <a:schemeClr val="phClr"/>
        </a:solidFill>
        <a:gradFill rotWithShape="1">
          <a:gsLst>
            <a:gs pos="0">
              <a:schemeClr val="phClr">
                <a:tint val="1000"/>
                <a:satMod val="255000"/>
              </a:schemeClr>
            </a:gs>
            <a:gs pos="55000">
              <a:schemeClr val="phClr">
                <a:tint val="12000"/>
                <a:satMod val="255000"/>
              </a:schemeClr>
            </a:gs>
            <a:gs pos="100000">
              <a:schemeClr val="phClr">
                <a:tint val="45000"/>
                <a:satMod val="250000"/>
              </a:schemeClr>
            </a:gs>
          </a:gsLst>
          <a:path path="circle">
            <a:fillToRect l="-40000" t="-90000" r="140000" b="190000"/>
          </a:path>
        </a:gradFill>
        <a:gradFill rotWithShape="1">
          <a:gsLst>
            <a:gs pos="0">
              <a:schemeClr val="phClr">
                <a:tint val="43000"/>
                <a:satMod val="165000"/>
              </a:schemeClr>
            </a:gs>
            <a:gs pos="55000">
              <a:schemeClr val="phClr">
                <a:tint val="83000"/>
                <a:satMod val="155000"/>
              </a:schemeClr>
            </a:gs>
            <a:gs pos="100000">
              <a:schemeClr val="phClr">
                <a:shade val="85000"/>
              </a:schemeClr>
            </a:gs>
          </a:gsLst>
          <a:path path="circle">
            <a:fillToRect l="-40000" t="-90000" r="140000" b="190000"/>
          </a:path>
        </a:gradFill>
      </a:fillStyleLst>
      <a:lnStyleLst>
        <a:ln w="9525" cap="flat" cmpd="sng" algn="ctr">
          <a:solidFill>
            <a:schemeClr val="phClr"/>
          </a:solidFill>
          <a:prstDash val="solid"/>
        </a:ln>
        <a:ln w="19050" cap="flat" cmpd="sng" algn="ctr">
          <a:solidFill>
            <a:schemeClr val="phClr"/>
          </a:solidFill>
          <a:prstDash val="solid"/>
        </a:ln>
        <a:ln w="31750" cap="flat" cmpd="sng" algn="ctr">
          <a:solidFill>
            <a:schemeClr val="phClr"/>
          </a:solidFill>
          <a:prstDash val="solid"/>
        </a:ln>
      </a:lnStyleLst>
      <a:effectStyleLst>
        <a:effectStyle>
          <a:effectLst>
            <a:outerShdw blurRad="51500" dist="25400" dir="5400000" rotWithShape="0">
              <a:srgbClr val="000000">
                <a:alpha val="40000"/>
              </a:srgbClr>
            </a:outerShdw>
          </a:effectLst>
        </a:effectStyle>
        <a:effectStyle>
          <a:effectLst>
            <a:outerShdw blurRad="50800" dist="25400" dir="5400000" rotWithShape="0">
              <a:srgbClr val="000000">
                <a:alpha val="4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flat" dir="t">
              <a:rot lat="0" lon="0" rev="20040000"/>
            </a:lightRig>
          </a:scene3d>
          <a:sp3d contourW="12700" prstMaterial="dkEdge">
            <a:bevelT w="25400" h="38100" prst="convex"/>
            <a:contourClr>
              <a:schemeClr val="phClr">
                <a:satMod val="115000"/>
              </a:schemeClr>
            </a:contourClr>
          </a:sp3d>
        </a:effectStyle>
      </a:effectStyleLst>
      <a:bgFillStyleLst>
        <a:solidFill>
          <a:schemeClr val="phClr"/>
        </a:solidFill>
        <a:gradFill rotWithShape="1">
          <a:gsLst>
            <a:gs pos="100000">
              <a:schemeClr val="phClr">
                <a:tint val="80000"/>
                <a:satMod val="250000"/>
              </a:schemeClr>
            </a:gs>
            <a:gs pos="60000">
              <a:schemeClr val="phClr">
                <a:shade val="38000"/>
                <a:satMod val="175000"/>
              </a:schemeClr>
            </a:gs>
            <a:gs pos="0">
              <a:schemeClr val="phClr">
                <a:shade val="30000"/>
                <a:satMod val="175000"/>
              </a:schemeClr>
            </a:gs>
          </a:gsLst>
          <a:lin ang="5400000" scaled="0"/>
        </a:gradFill>
        <a:blipFill>
          <a:blip xmlns:r="http://schemas.openxmlformats.org/officeDocument/2006/relationships" r:embed="rId1">
            <a:duotone>
              <a:schemeClr val="phClr">
                <a:shade val="48000"/>
              </a:schemeClr>
              <a:schemeClr val="phClr">
                <a:tint val="96000"/>
                <a:satMod val="150000"/>
              </a:schemeClr>
            </a:duotone>
          </a:blip>
          <a:tile tx="0" ty="0" sx="80000" sy="80000" flip="none" algn="tl"/>
        </a:blipFill>
      </a:bgFillStyleLst>
    </a:fmtScheme>
  </a:themeElements>
  <a:objectDefaults/>
  <a:extraClrSchemeLst/>
</a:theme>
</file>

<file path=ppt/theme/theme2.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Urban</Template>
  <TotalTime>181</TotalTime>
  <Words>514</Words>
  <Application>Microsoft Office PowerPoint</Application>
  <PresentationFormat>Προβολή στην οθόνη (4:3)</PresentationFormat>
  <Paragraphs>64</Paragraphs>
  <Slides>11</Slides>
  <Notes>1</Notes>
  <HiddenSlides>0</HiddenSlides>
  <MMClips>0</MMClips>
  <ScaleCrop>false</ScaleCrop>
  <HeadingPairs>
    <vt:vector size="4" baseType="variant">
      <vt:variant>
        <vt:lpstr>Θέμα</vt:lpstr>
      </vt:variant>
      <vt:variant>
        <vt:i4>2</vt:i4>
      </vt:variant>
      <vt:variant>
        <vt:lpstr>Τίτλοι διαφανειών</vt:lpstr>
      </vt:variant>
      <vt:variant>
        <vt:i4>11</vt:i4>
      </vt:variant>
    </vt:vector>
  </HeadingPairs>
  <TitlesOfParts>
    <vt:vector size="13" baseType="lpstr">
      <vt:lpstr>Αστικό</vt:lpstr>
      <vt:lpstr>Θέμα του Office</vt:lpstr>
      <vt:lpstr>Διαφάνεια 1</vt:lpstr>
      <vt:lpstr>Διαφάνεια 2</vt:lpstr>
      <vt:lpstr>Διαφάνεια 3</vt:lpstr>
      <vt:lpstr>Διαφάνεια 4</vt:lpstr>
      <vt:lpstr> </vt:lpstr>
      <vt:lpstr>Διαφάνεια 6</vt:lpstr>
      <vt:lpstr>Διαφάνεια 7</vt:lpstr>
      <vt:lpstr>Διαφάνεια 8</vt:lpstr>
      <vt:lpstr>Διαφάνεια 9</vt:lpstr>
      <vt:lpstr>Διαφάνεια 10</vt:lpstr>
      <vt:lpstr>Διαφάνεια 11</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Most important ancient Greek monuments</dc:title>
  <dc:creator>user</dc:creator>
  <cp:lastModifiedBy>user</cp:lastModifiedBy>
  <cp:revision>22</cp:revision>
  <dcterms:created xsi:type="dcterms:W3CDTF">2019-03-25T20:31:20Z</dcterms:created>
  <dcterms:modified xsi:type="dcterms:W3CDTF">2019-03-28T19:53:52Z</dcterms:modified>
</cp:coreProperties>
</file>