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46E453-B94C-4396-BA9C-C4A083E9C0B1}" type="datetimeFigureOut">
              <a:rPr lang="el-GR" smtClean="0"/>
              <a:t>23/9/2018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AB3473-A3FA-4001-B5D2-03DFCBF827F4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-540568" y="404664"/>
            <a:ext cx="7772400" cy="1470025"/>
          </a:xfrm>
        </p:spPr>
        <p:txBody>
          <a:bodyPr/>
          <a:lstStyle/>
          <a:p>
            <a:r>
              <a:rPr lang="en-US" dirty="0" smtClean="0"/>
              <a:t>The Greek School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6984776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Experimental General High School of Thessaloniki</a:t>
            </a:r>
          </a:p>
          <a:p>
            <a:pPr algn="ctr"/>
            <a:r>
              <a:rPr lang="en-US" sz="3200" dirty="0" smtClean="0"/>
              <a:t>“</a:t>
            </a:r>
            <a:r>
              <a:rPr lang="en-US" sz="3200" dirty="0" err="1" smtClean="0"/>
              <a:t>Manolis</a:t>
            </a:r>
            <a:r>
              <a:rPr lang="en-US" sz="3200" dirty="0" smtClean="0"/>
              <a:t> </a:t>
            </a:r>
            <a:r>
              <a:rPr lang="en-US" sz="3200" dirty="0" err="1" smtClean="0"/>
              <a:t>Andronikos</a:t>
            </a:r>
            <a:r>
              <a:rPr lang="en-US" sz="3200" dirty="0" smtClean="0"/>
              <a:t>”</a:t>
            </a:r>
            <a:endParaRPr lang="el-GR" sz="3200" dirty="0"/>
          </a:p>
        </p:txBody>
      </p:sp>
      <p:pic>
        <p:nvPicPr>
          <p:cNvPr id="1026" name="Picture 2" descr="Αποτέλεσμα εικόνας για πειραματικο μανωλης ανδρονικος εμβλη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248602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 </a:t>
            </a:r>
            <a:r>
              <a:rPr lang="en-US" dirty="0" smtClean="0"/>
              <a:t>Thessaloniki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Thessaloniki is the most populated city of Greece after Athens.</a:t>
            </a:r>
          </a:p>
          <a:p>
            <a:r>
              <a:rPr lang="en-US" dirty="0" smtClean="0"/>
              <a:t>It is in the north part of Greece (Macedonia)</a:t>
            </a:r>
          </a:p>
          <a:p>
            <a:r>
              <a:rPr lang="en-US" dirty="0" smtClean="0"/>
              <a:t>It is famous for its rich history and sights, such as the White Tower, the statue of Alexander the Great, byzantine churches, roman monuments and many more.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5736" y="6209928"/>
            <a:ext cx="4536504" cy="648072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Statue of Alexander the Great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7467600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2" descr="Αποτέλεσμα εικόνας για αγαλμα μεγαλου αλεξανδρ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2541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6093296"/>
            <a:ext cx="6984776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The White Tower under the moonlight</a:t>
            </a:r>
            <a:endParaRPr lang="el-GR" dirty="0"/>
          </a:p>
        </p:txBody>
      </p:sp>
      <p:pic>
        <p:nvPicPr>
          <p:cNvPr id="27650" name="Picture 2" descr="Αποτέλεσμα εικόνας για θεσσαλονικ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34375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5445224"/>
            <a:ext cx="7272808" cy="853555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Camara</a:t>
            </a:r>
            <a:endParaRPr lang="el-GR" dirty="0"/>
          </a:p>
        </p:txBody>
      </p:sp>
      <p:pic>
        <p:nvPicPr>
          <p:cNvPr id="28674" name="Picture 2" descr="Αποτέλεσμα εικόνας για καμαρ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60432" cy="4604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Thessaloniki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Thessaloniki is known for its night life.</a:t>
            </a:r>
          </a:p>
          <a:p>
            <a:r>
              <a:rPr lang="en-US" dirty="0" err="1" smtClean="0"/>
              <a:t>Ladadika</a:t>
            </a:r>
            <a:r>
              <a:rPr lang="en-US" dirty="0" smtClean="0"/>
              <a:t> and </a:t>
            </a:r>
            <a:r>
              <a:rPr lang="en-US" dirty="0" err="1" smtClean="0"/>
              <a:t>Valaoritou</a:t>
            </a:r>
            <a:r>
              <a:rPr lang="en-US" dirty="0" smtClean="0"/>
              <a:t> are the most famous areas with traditional </a:t>
            </a:r>
            <a:r>
              <a:rPr lang="en-US" dirty="0" err="1" smtClean="0"/>
              <a:t>greek</a:t>
            </a:r>
            <a:r>
              <a:rPr lang="en-US" dirty="0" smtClean="0"/>
              <a:t> restaurants (</a:t>
            </a:r>
            <a:r>
              <a:rPr lang="en-US" dirty="0" err="1" smtClean="0"/>
              <a:t>tavernas</a:t>
            </a:r>
            <a:r>
              <a:rPr lang="en-US" dirty="0" smtClean="0"/>
              <a:t>) and night clubs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9698" name="Picture 2" descr="Αποτέλεσμα εικόνας για βαλαωριτου μαγαζ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702504" cy="3411760"/>
          </a:xfrm>
          <a:prstGeom prst="rect">
            <a:avLst/>
          </a:prstGeom>
          <a:noFill/>
        </p:spPr>
      </p:pic>
      <p:pic>
        <p:nvPicPr>
          <p:cNvPr id="29700" name="Picture 4" descr="Αποτέλεσμα εικόνας για λαδαδικα θεσσαλονικη μαγαζι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45024"/>
            <a:ext cx="5328592" cy="2918665"/>
          </a:xfrm>
          <a:prstGeom prst="rect">
            <a:avLst/>
          </a:prstGeom>
          <a:noFill/>
        </p:spPr>
      </p:pic>
      <p:pic>
        <p:nvPicPr>
          <p:cNvPr id="29702" name="Picture 6" descr="Αποτέλεσμα εικόνας για λαδαδικα θεσσαλονικη μαγαζι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3557171" cy="2304256"/>
          </a:xfrm>
          <a:prstGeom prst="rect">
            <a:avLst/>
          </a:prstGeom>
          <a:noFill/>
        </p:spPr>
      </p:pic>
      <p:pic>
        <p:nvPicPr>
          <p:cNvPr id="29704" name="Picture 8" descr="Αποτέλεσμα εικόνας για λαδαδικα θεσσαλονικη μαγαζι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3331771" cy="221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Thessaloniki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132856"/>
            <a:ext cx="7467600" cy="1900808"/>
          </a:xfrm>
        </p:spPr>
        <p:txBody>
          <a:bodyPr/>
          <a:lstStyle/>
          <a:p>
            <a:r>
              <a:rPr lang="en-US" dirty="0" err="1" smtClean="0"/>
              <a:t>Aristotelous</a:t>
            </a:r>
            <a:r>
              <a:rPr lang="en-US" dirty="0" smtClean="0"/>
              <a:t> square and the seaside promenade are the best places to hang out during the day or at night. 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Αποτέλεσμα εικόνας για νεα παραλια θεσσαλονικ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96275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2772" name="Picture 4" descr="Αποτέλεσμα εικόνας για νεα παραλια θεσσαλονικ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32485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 descr="Αποτέλεσμα εικόνας για αριστοτελους θεσσαλονικ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1243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Info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Experimental General </a:t>
            </a:r>
            <a:br>
              <a:rPr lang="en-US" sz="3200" dirty="0" smtClean="0"/>
            </a:br>
            <a:r>
              <a:rPr lang="en-US" sz="3200" dirty="0" smtClean="0"/>
              <a:t>High School of  Thessaloniki “</a:t>
            </a:r>
            <a:r>
              <a:rPr lang="en-US" sz="3200" dirty="0" err="1" smtClean="0"/>
              <a:t>Manolis</a:t>
            </a:r>
            <a:r>
              <a:rPr lang="en-US" sz="3200" dirty="0" smtClean="0"/>
              <a:t> </a:t>
            </a:r>
            <a:r>
              <a:rPr lang="en-US" sz="3200" dirty="0" err="1" smtClean="0"/>
              <a:t>Andronikos</a:t>
            </a:r>
            <a:r>
              <a:rPr lang="en-US" sz="3200" dirty="0" smtClean="0"/>
              <a:t>” offers general education to </a:t>
            </a:r>
            <a:r>
              <a:rPr lang="el-GR" sz="3200" dirty="0" smtClean="0"/>
              <a:t>168</a:t>
            </a:r>
            <a:r>
              <a:rPr lang="en-US" sz="3200" dirty="0" smtClean="0"/>
              <a:t> students (5</a:t>
            </a:r>
            <a:r>
              <a:rPr lang="el-GR" sz="3200" dirty="0" smtClean="0"/>
              <a:t>6</a:t>
            </a:r>
            <a:r>
              <a:rPr lang="en-US" sz="3200" dirty="0" smtClean="0"/>
              <a:t> in each grade, separated in 2), aged between 16 and 18 years old.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 the 3rd grade, it mostly prepares them for the university entrance exams.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8" name="Picture 2" descr="Αποτέλεσμα εικόνας για αριστοτελους θεσσαλονικ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800100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Info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3657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Students are selected by lottery, except for the period 2013-2015 when they were selected through exams. The school employs 20 teachers, that have been selected through an evaluation process. </a:t>
            </a:r>
          </a:p>
          <a:p>
            <a:endParaRPr lang="el-GR" sz="2400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657600" cy="4525963"/>
          </a:xfrm>
        </p:spPr>
        <p:txBody>
          <a:bodyPr>
            <a:normAutofit/>
          </a:bodyPr>
          <a:lstStyle/>
          <a:p>
            <a:pPr lvl="0"/>
            <a:r>
              <a:rPr lang="en-US" sz="2300" dirty="0" smtClean="0">
                <a:solidFill>
                  <a:prstClr val="white"/>
                </a:solidFill>
              </a:rPr>
              <a:t>It is one of </a:t>
            </a:r>
            <a:r>
              <a:rPr lang="el-GR" sz="2300" dirty="0" smtClean="0">
                <a:solidFill>
                  <a:prstClr val="white"/>
                </a:solidFill>
              </a:rPr>
              <a:t>15</a:t>
            </a:r>
            <a:r>
              <a:rPr lang="en-US" sz="2300" dirty="0" smtClean="0">
                <a:solidFill>
                  <a:prstClr val="white"/>
                </a:solidFill>
              </a:rPr>
              <a:t> Experimental High Schools in Greece, that operate under a special  legal regime, offering clubs of interests and other educational opportunities to its students as well as to students of a wider region.</a:t>
            </a:r>
            <a:endParaRPr lang="el-GR" sz="2300" dirty="0" smtClean="0">
              <a:solidFill>
                <a:prstClr val="white"/>
              </a:solidFill>
            </a:endParaRPr>
          </a:p>
          <a:p>
            <a:endParaRPr lang="el-GR" dirty="0"/>
          </a:p>
        </p:txBody>
      </p:sp>
      <p:pic>
        <p:nvPicPr>
          <p:cNvPr id="7" name="Θέση περιεχομένου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3672408" cy="220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facilities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dirty="0" smtClean="0"/>
              <a:t>The teaching process is facilitated by the following:</a:t>
            </a:r>
          </a:p>
          <a:p>
            <a:r>
              <a:rPr lang="en-US" dirty="0" smtClean="0"/>
              <a:t>Physics lab</a:t>
            </a:r>
          </a:p>
          <a:p>
            <a:r>
              <a:rPr lang="en-US" dirty="0" smtClean="0"/>
              <a:t>Computer lab</a:t>
            </a:r>
          </a:p>
          <a:p>
            <a:r>
              <a:rPr lang="en-US" dirty="0" smtClean="0"/>
              <a:t>Library</a:t>
            </a:r>
          </a:p>
          <a:p>
            <a:r>
              <a:rPr lang="en-US" dirty="0" smtClean="0"/>
              <a:t>Interactive whiteboards</a:t>
            </a:r>
          </a:p>
          <a:p>
            <a:r>
              <a:rPr lang="en-US" dirty="0" smtClean="0"/>
              <a:t>Laptops </a:t>
            </a:r>
          </a:p>
          <a:p>
            <a:r>
              <a:rPr lang="en-US" dirty="0" smtClean="0"/>
              <a:t>Projectors</a:t>
            </a:r>
          </a:p>
          <a:p>
            <a:r>
              <a:rPr lang="en-US" dirty="0" smtClean="0"/>
              <a:t>Multipurpose hall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Extra-curriculum Activities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For the time being,  many activities are taking place in our school. </a:t>
            </a:r>
          </a:p>
          <a:p>
            <a:pPr algn="just"/>
            <a:r>
              <a:rPr lang="en-US" sz="2800" dirty="0" smtClean="0"/>
              <a:t>In addition to compulsory teaching, which takes place after normal working hours (that means after 8.10 p.m. – 2.10 a.m., including 5-10 minute break-time), the school offers many creative activities, the “clubs”</a:t>
            </a:r>
          </a:p>
          <a:p>
            <a:pPr algn="just"/>
            <a:endParaRPr lang="el-GR" sz="28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2696"/>
            <a:ext cx="5028464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2875930" cy="1917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Θέση περιεχομένου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84984"/>
            <a:ext cx="3283203" cy="2462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6 - Εικόνα" descr="1pplyk basketball A 2015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56992"/>
            <a:ext cx="397342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Competitions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In addition, the school organizes student competitions, open to students from all over Greece: </a:t>
            </a:r>
          </a:p>
          <a:p>
            <a:r>
              <a:rPr lang="en-US" sz="2600" dirty="0" smtClean="0"/>
              <a:t>Creative Writing Contest</a:t>
            </a:r>
          </a:p>
          <a:p>
            <a:r>
              <a:rPr lang="en-US" sz="2600" dirty="0" smtClean="0"/>
              <a:t>Logic and Mathematic Contest (</a:t>
            </a:r>
            <a:r>
              <a:rPr lang="en-US" sz="2600" dirty="0" err="1" smtClean="0"/>
              <a:t>LogiGame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 Modern Greek Language Contest (</a:t>
            </a:r>
            <a:r>
              <a:rPr lang="en-US" sz="2600" dirty="0" err="1" smtClean="0"/>
              <a:t>LexiGame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 Social Sciences Contest ("THINK.ing </a:t>
            </a:r>
            <a:r>
              <a:rPr lang="en-US" sz="2600" dirty="0" err="1" smtClean="0"/>
              <a:t>SO.cially</a:t>
            </a:r>
            <a:r>
              <a:rPr lang="en-US" sz="2600" dirty="0" smtClean="0"/>
              <a:t>")</a:t>
            </a:r>
            <a:endParaRPr lang="el-GR" sz="2600" dirty="0" smtClean="0"/>
          </a:p>
          <a:p>
            <a:endParaRPr lang="el-GR" dirty="0"/>
          </a:p>
        </p:txBody>
      </p:sp>
      <p:pic>
        <p:nvPicPr>
          <p:cNvPr id="4" name="Θέση περιεχομένου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64904"/>
            <a:ext cx="2574931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school is located in </a:t>
            </a:r>
            <a:r>
              <a:rPr lang="en-US" sz="3200" dirty="0" err="1" smtClean="0"/>
              <a:t>Toumpa</a:t>
            </a:r>
            <a:r>
              <a:rPr lang="en-US" sz="3200" dirty="0" smtClean="0"/>
              <a:t> region, an area close to the centre of Thessaloniki but students come from many </a:t>
            </a:r>
            <a:r>
              <a:rPr lang="en-US" sz="2800" dirty="0" smtClean="0"/>
              <a:t>different</a:t>
            </a:r>
            <a:r>
              <a:rPr lang="en-US" sz="3200" dirty="0" smtClean="0"/>
              <a:t> areas to it.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563" t="17224" r="43353" b="27067"/>
          <a:stretch>
            <a:fillRect/>
          </a:stretch>
        </p:blipFill>
        <p:spPr bwMode="auto">
          <a:xfrm>
            <a:off x="2411760" y="3861048"/>
            <a:ext cx="3816424" cy="2777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The city of Thessaloniki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51720" y="4437112"/>
            <a:ext cx="5729064" cy="896963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400" dirty="0"/>
          </a:p>
        </p:txBody>
      </p:sp>
      <p:pic>
        <p:nvPicPr>
          <p:cNvPr id="19460" name="Picture 4" descr="Αποτέλεσμα εικόνας για θεσσαλονικ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74335" cy="531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228</TotalTime>
  <Words>365</Words>
  <Application>Microsoft Office PowerPoint</Application>
  <PresentationFormat>Προβολή στην οθόνη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Τεχνικό</vt:lpstr>
      <vt:lpstr>The Greek School</vt:lpstr>
      <vt:lpstr>General Info</vt:lpstr>
      <vt:lpstr>General Info</vt:lpstr>
      <vt:lpstr>School facilities</vt:lpstr>
      <vt:lpstr>Extra-curriculum Activities</vt:lpstr>
      <vt:lpstr>Παρουσίαση του PowerPoint</vt:lpstr>
      <vt:lpstr>Competitions</vt:lpstr>
      <vt:lpstr>Location</vt:lpstr>
      <vt:lpstr>The city of Thessaloniki</vt:lpstr>
      <vt:lpstr> Thessaloniki</vt:lpstr>
      <vt:lpstr>Statue of Alexander the Great </vt:lpstr>
      <vt:lpstr>Παρουσίαση του PowerPoint</vt:lpstr>
      <vt:lpstr>Παρουσίαση του PowerPoint</vt:lpstr>
      <vt:lpstr>Thessaloniki</vt:lpstr>
      <vt:lpstr>Παρουσίαση του PowerPoint</vt:lpstr>
      <vt:lpstr>Thessaloniki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School</dc:title>
  <dc:creator>ΟΙΚΟΓΕΝΕΙΑ</dc:creator>
  <cp:lastModifiedBy>user</cp:lastModifiedBy>
  <cp:revision>22</cp:revision>
  <dcterms:created xsi:type="dcterms:W3CDTF">2018-03-04T16:04:22Z</dcterms:created>
  <dcterms:modified xsi:type="dcterms:W3CDTF">2018-09-23T20:15:51Z</dcterms:modified>
</cp:coreProperties>
</file>