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gif" ContentType="image/gif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3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4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5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theme/theme6.xml" ContentType="application/vnd.openxmlformats-officedocument.theme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theme/theme7.xml" ContentType="application/vnd.openxmlformats-officedocument.theme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theme/theme8.xml" ContentType="application/vnd.openxmlformats-officedocument.theme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8" r:id="rId3"/>
    <p:sldMasterId id="2147483696" r:id="rId4"/>
    <p:sldMasterId id="2147483714" r:id="rId5"/>
    <p:sldMasterId id="2147483732" r:id="rId6"/>
    <p:sldMasterId id="2147483750" r:id="rId7"/>
    <p:sldMasterId id="2147483768" r:id="rId8"/>
    <p:sldMasterId id="2147483786" r:id="rId9"/>
  </p:sldMasterIdLst>
  <p:notesMasterIdLst>
    <p:notesMasterId r:id="rId33"/>
  </p:notesMasterIdLst>
  <p:sldIdLst>
    <p:sldId id="292" r:id="rId10"/>
    <p:sldId id="293" r:id="rId11"/>
    <p:sldId id="294" r:id="rId12"/>
    <p:sldId id="295" r:id="rId13"/>
    <p:sldId id="263" r:id="rId14"/>
    <p:sldId id="296" r:id="rId15"/>
    <p:sldId id="297" r:id="rId16"/>
    <p:sldId id="300" r:id="rId17"/>
    <p:sldId id="299" r:id="rId18"/>
    <p:sldId id="256" r:id="rId19"/>
    <p:sldId id="261" r:id="rId20"/>
    <p:sldId id="267" r:id="rId21"/>
    <p:sldId id="260" r:id="rId22"/>
    <p:sldId id="270" r:id="rId23"/>
    <p:sldId id="276" r:id="rId24"/>
    <p:sldId id="268" r:id="rId25"/>
    <p:sldId id="274" r:id="rId26"/>
    <p:sldId id="264" r:id="rId27"/>
    <p:sldId id="262" r:id="rId28"/>
    <p:sldId id="280" r:id="rId29"/>
    <p:sldId id="279" r:id="rId30"/>
    <p:sldId id="289" r:id="rId31"/>
    <p:sldId id="291" r:id="rId32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3"/>
    <p:restoredTop sz="94387"/>
  </p:normalViewPr>
  <p:slideViewPr>
    <p:cSldViewPr>
      <p:cViewPr varScale="1">
        <p:scale>
          <a:sx n="76" d="100"/>
          <a:sy n="76" d="100"/>
        </p:scale>
        <p:origin x="2096" y="20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1.xml"/><Relationship Id="rId21" Type="http://schemas.openxmlformats.org/officeDocument/2006/relationships/slide" Target="slides/slide12.xml"/><Relationship Id="rId22" Type="http://schemas.openxmlformats.org/officeDocument/2006/relationships/slide" Target="slides/slide13.xml"/><Relationship Id="rId23" Type="http://schemas.openxmlformats.org/officeDocument/2006/relationships/slide" Target="slides/slide14.xml"/><Relationship Id="rId24" Type="http://schemas.openxmlformats.org/officeDocument/2006/relationships/slide" Target="slides/slide15.xml"/><Relationship Id="rId25" Type="http://schemas.openxmlformats.org/officeDocument/2006/relationships/slide" Target="slides/slide16.xml"/><Relationship Id="rId26" Type="http://schemas.openxmlformats.org/officeDocument/2006/relationships/slide" Target="slides/slide17.xml"/><Relationship Id="rId27" Type="http://schemas.openxmlformats.org/officeDocument/2006/relationships/slide" Target="slides/slide18.xml"/><Relationship Id="rId28" Type="http://schemas.openxmlformats.org/officeDocument/2006/relationships/slide" Target="slides/slide19.xml"/><Relationship Id="rId29" Type="http://schemas.openxmlformats.org/officeDocument/2006/relationships/slide" Target="slides/slide20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30" Type="http://schemas.openxmlformats.org/officeDocument/2006/relationships/slide" Target="slides/slide21.xml"/><Relationship Id="rId31" Type="http://schemas.openxmlformats.org/officeDocument/2006/relationships/slide" Target="slides/slide22.xml"/><Relationship Id="rId32" Type="http://schemas.openxmlformats.org/officeDocument/2006/relationships/slide" Target="slides/slide23.xml"/><Relationship Id="rId9" Type="http://schemas.openxmlformats.org/officeDocument/2006/relationships/slideMaster" Target="slideMasters/slideMaster9.xml"/><Relationship Id="rId6" Type="http://schemas.openxmlformats.org/officeDocument/2006/relationships/slideMaster" Target="slideMasters/slideMaster6.xml"/><Relationship Id="rId7" Type="http://schemas.openxmlformats.org/officeDocument/2006/relationships/slideMaster" Target="slideMasters/slideMaster7.xml"/><Relationship Id="rId8" Type="http://schemas.openxmlformats.org/officeDocument/2006/relationships/slideMaster" Target="slideMasters/slideMaster8.xml"/><Relationship Id="rId33" Type="http://schemas.openxmlformats.org/officeDocument/2006/relationships/notesMaster" Target="notesMasters/notesMaster1.xml"/><Relationship Id="rId34" Type="http://schemas.openxmlformats.org/officeDocument/2006/relationships/presProps" Target="presProps.xml"/><Relationship Id="rId35" Type="http://schemas.openxmlformats.org/officeDocument/2006/relationships/viewProps" Target="viewProps.xml"/><Relationship Id="rId36" Type="http://schemas.openxmlformats.org/officeDocument/2006/relationships/theme" Target="theme/theme1.xml"/><Relationship Id="rId10" Type="http://schemas.openxmlformats.org/officeDocument/2006/relationships/slide" Target="slides/slide1.xml"/><Relationship Id="rId11" Type="http://schemas.openxmlformats.org/officeDocument/2006/relationships/slide" Target="slides/slide2.xml"/><Relationship Id="rId12" Type="http://schemas.openxmlformats.org/officeDocument/2006/relationships/slide" Target="slides/slide3.xml"/><Relationship Id="rId13" Type="http://schemas.openxmlformats.org/officeDocument/2006/relationships/slide" Target="slides/slide4.xml"/><Relationship Id="rId14" Type="http://schemas.openxmlformats.org/officeDocument/2006/relationships/slide" Target="slides/slide5.xml"/><Relationship Id="rId15" Type="http://schemas.openxmlformats.org/officeDocument/2006/relationships/slide" Target="slides/slide6.xml"/><Relationship Id="rId16" Type="http://schemas.openxmlformats.org/officeDocument/2006/relationships/slide" Target="slides/slide7.xml"/><Relationship Id="rId17" Type="http://schemas.openxmlformats.org/officeDocument/2006/relationships/slide" Target="slides/slide8.xml"/><Relationship Id="rId18" Type="http://schemas.openxmlformats.org/officeDocument/2006/relationships/slide" Target="slides/slide9.xml"/><Relationship Id="rId19" Type="http://schemas.openxmlformats.org/officeDocument/2006/relationships/slide" Target="slides/slide10.xml"/><Relationship Id="rId37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8E710BF-3DA5-4CC7-8401-4095A411075B}" type="doc">
      <dgm:prSet loTypeId="urn:microsoft.com/office/officeart/2005/8/layout/hList6" loCatId="list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fr-FR"/>
        </a:p>
      </dgm:t>
    </dgm:pt>
    <dgm:pt modelId="{308C029F-95F0-4494-8FC9-5CD4C1A3B372}">
      <dgm:prSet phldrT="[Texte]"/>
      <dgm:spPr/>
      <dgm:t>
        <a:bodyPr/>
        <a:lstStyle/>
        <a:p>
          <a:r>
            <a:rPr lang="fr-FR" b="1" dirty="0" smtClean="0"/>
            <a:t>HUMANITIES</a:t>
          </a:r>
          <a:endParaRPr lang="fr-FR" b="1" dirty="0"/>
        </a:p>
      </dgm:t>
    </dgm:pt>
    <dgm:pt modelId="{52772115-6C9E-4899-BC98-1EC85CC15D36}" type="parTrans" cxnId="{1B3EEB69-D120-48F1-A407-2FBB8311B13F}">
      <dgm:prSet/>
      <dgm:spPr/>
      <dgm:t>
        <a:bodyPr/>
        <a:lstStyle/>
        <a:p>
          <a:endParaRPr lang="fr-FR"/>
        </a:p>
      </dgm:t>
    </dgm:pt>
    <dgm:pt modelId="{BE2EA8C7-B963-4D62-92B8-2E1304DC1D0B}" type="sibTrans" cxnId="{1B3EEB69-D120-48F1-A407-2FBB8311B13F}">
      <dgm:prSet/>
      <dgm:spPr/>
      <dgm:t>
        <a:bodyPr/>
        <a:lstStyle/>
        <a:p>
          <a:endParaRPr lang="fr-FR"/>
        </a:p>
      </dgm:t>
    </dgm:pt>
    <dgm:pt modelId="{D2CD7C8A-D84D-4900-97E3-27F4C647639F}">
      <dgm:prSet phldrT="[Texte]"/>
      <dgm:spPr/>
      <dgm:t>
        <a:bodyPr/>
        <a:lstStyle/>
        <a:p>
          <a:r>
            <a:rPr lang="fr-FR" dirty="0" smtClean="0"/>
            <a:t>Litterature</a:t>
          </a:r>
          <a:endParaRPr lang="fr-FR" dirty="0"/>
        </a:p>
      </dgm:t>
    </dgm:pt>
    <dgm:pt modelId="{A18120E8-C9C2-4855-87B8-153015927AC9}" type="parTrans" cxnId="{C1E6237E-FFA4-4E0A-868C-9C7181B65E4F}">
      <dgm:prSet/>
      <dgm:spPr/>
      <dgm:t>
        <a:bodyPr/>
        <a:lstStyle/>
        <a:p>
          <a:endParaRPr lang="fr-FR"/>
        </a:p>
      </dgm:t>
    </dgm:pt>
    <dgm:pt modelId="{E6090C40-4C7F-4184-BFA8-F088BD3B18A0}" type="sibTrans" cxnId="{C1E6237E-FFA4-4E0A-868C-9C7181B65E4F}">
      <dgm:prSet/>
      <dgm:spPr/>
      <dgm:t>
        <a:bodyPr/>
        <a:lstStyle/>
        <a:p>
          <a:endParaRPr lang="fr-FR"/>
        </a:p>
      </dgm:t>
    </dgm:pt>
    <dgm:pt modelId="{2495EC78-5638-4D00-A347-61444238C687}">
      <dgm:prSet phldrT="[Texte]"/>
      <dgm:spPr/>
      <dgm:t>
        <a:bodyPr/>
        <a:lstStyle/>
        <a:p>
          <a:r>
            <a:rPr lang="fr-FR" dirty="0" err="1" smtClean="0"/>
            <a:t>Languages</a:t>
          </a:r>
          <a:endParaRPr lang="fr-FR" dirty="0"/>
        </a:p>
      </dgm:t>
    </dgm:pt>
    <dgm:pt modelId="{DF5C44CD-F838-4BDB-A921-6E53BE674914}" type="parTrans" cxnId="{9E3E9D46-F2B4-4E90-86AD-50EAB1FEE3B6}">
      <dgm:prSet/>
      <dgm:spPr/>
      <dgm:t>
        <a:bodyPr/>
        <a:lstStyle/>
        <a:p>
          <a:endParaRPr lang="fr-FR"/>
        </a:p>
      </dgm:t>
    </dgm:pt>
    <dgm:pt modelId="{361AB1B7-AC71-4650-A31C-40208A6B9669}" type="sibTrans" cxnId="{9E3E9D46-F2B4-4E90-86AD-50EAB1FEE3B6}">
      <dgm:prSet/>
      <dgm:spPr/>
      <dgm:t>
        <a:bodyPr/>
        <a:lstStyle/>
        <a:p>
          <a:endParaRPr lang="fr-FR"/>
        </a:p>
      </dgm:t>
    </dgm:pt>
    <dgm:pt modelId="{AD0EA075-6360-4FA3-93EA-61FE519B493B}">
      <dgm:prSet phldrT="[Texte]"/>
      <dgm:spPr/>
      <dgm:t>
        <a:bodyPr/>
        <a:lstStyle/>
        <a:p>
          <a:r>
            <a:rPr lang="fr-FR" b="1" dirty="0" smtClean="0"/>
            <a:t>ECONOMICS </a:t>
          </a:r>
          <a:endParaRPr lang="fr-FR" dirty="0"/>
        </a:p>
      </dgm:t>
    </dgm:pt>
    <dgm:pt modelId="{8DEBB39D-743B-4236-A126-4D2C489DA4F4}" type="parTrans" cxnId="{CE58F54C-4EA7-47ED-98B0-CB435126FB24}">
      <dgm:prSet/>
      <dgm:spPr/>
      <dgm:t>
        <a:bodyPr/>
        <a:lstStyle/>
        <a:p>
          <a:endParaRPr lang="fr-FR"/>
        </a:p>
      </dgm:t>
    </dgm:pt>
    <dgm:pt modelId="{B1FBB8E3-C220-45B9-9E47-264E47D1E9A8}" type="sibTrans" cxnId="{CE58F54C-4EA7-47ED-98B0-CB435126FB24}">
      <dgm:prSet/>
      <dgm:spPr/>
      <dgm:t>
        <a:bodyPr/>
        <a:lstStyle/>
        <a:p>
          <a:endParaRPr lang="fr-FR"/>
        </a:p>
      </dgm:t>
    </dgm:pt>
    <dgm:pt modelId="{11E6D958-D71C-479C-AC8E-823DA8B5606F}">
      <dgm:prSet phldrT="[Texte]"/>
      <dgm:spPr/>
      <dgm:t>
        <a:bodyPr/>
        <a:lstStyle/>
        <a:p>
          <a:r>
            <a:rPr lang="fr-FR" dirty="0" err="1" smtClean="0"/>
            <a:t>Economics</a:t>
          </a:r>
          <a:endParaRPr lang="fr-FR" dirty="0"/>
        </a:p>
      </dgm:t>
    </dgm:pt>
    <dgm:pt modelId="{A8E2A954-ED6C-42F5-BF56-02AF542F4128}" type="parTrans" cxnId="{6A917C4E-7B1E-43BF-BE95-A411E4BDC130}">
      <dgm:prSet/>
      <dgm:spPr/>
      <dgm:t>
        <a:bodyPr/>
        <a:lstStyle/>
        <a:p>
          <a:endParaRPr lang="fr-FR"/>
        </a:p>
      </dgm:t>
    </dgm:pt>
    <dgm:pt modelId="{F17000ED-A7AE-4C03-B289-05F00E2F9376}" type="sibTrans" cxnId="{6A917C4E-7B1E-43BF-BE95-A411E4BDC130}">
      <dgm:prSet/>
      <dgm:spPr/>
      <dgm:t>
        <a:bodyPr/>
        <a:lstStyle/>
        <a:p>
          <a:endParaRPr lang="fr-FR"/>
        </a:p>
      </dgm:t>
    </dgm:pt>
    <dgm:pt modelId="{FE21D797-0469-4322-8844-FE7546F64432}">
      <dgm:prSet phldrT="[Texte]"/>
      <dgm:spPr/>
      <dgm:t>
        <a:bodyPr/>
        <a:lstStyle/>
        <a:p>
          <a:r>
            <a:rPr lang="fr-FR" dirty="0" err="1" smtClean="0"/>
            <a:t>History</a:t>
          </a:r>
          <a:endParaRPr lang="fr-FR" dirty="0"/>
        </a:p>
      </dgm:t>
    </dgm:pt>
    <dgm:pt modelId="{2CB848A8-5F4D-4069-ABA4-12E8AEEB3717}" type="parTrans" cxnId="{6C0A1711-3A9C-4C27-9CE3-4A24A928F0DB}">
      <dgm:prSet/>
      <dgm:spPr/>
      <dgm:t>
        <a:bodyPr/>
        <a:lstStyle/>
        <a:p>
          <a:endParaRPr lang="fr-FR"/>
        </a:p>
      </dgm:t>
    </dgm:pt>
    <dgm:pt modelId="{C086537E-7799-4D53-BE7F-BB650FD323A4}" type="sibTrans" cxnId="{6C0A1711-3A9C-4C27-9CE3-4A24A928F0DB}">
      <dgm:prSet/>
      <dgm:spPr/>
      <dgm:t>
        <a:bodyPr/>
        <a:lstStyle/>
        <a:p>
          <a:endParaRPr lang="fr-FR"/>
        </a:p>
      </dgm:t>
    </dgm:pt>
    <dgm:pt modelId="{B7214A22-D9A8-44AA-B1C0-5202C9012396}">
      <dgm:prSet phldrT="[Texte]"/>
      <dgm:spPr/>
      <dgm:t>
        <a:bodyPr/>
        <a:lstStyle/>
        <a:p>
          <a:r>
            <a:rPr lang="fr-FR" b="1" dirty="0" smtClean="0"/>
            <a:t>SCIENCES</a:t>
          </a:r>
          <a:endParaRPr lang="fr-FR" b="1" dirty="0"/>
        </a:p>
      </dgm:t>
    </dgm:pt>
    <dgm:pt modelId="{28F0EB5B-27E3-4E29-AD74-6E4DB3F6AC39}" type="parTrans" cxnId="{AB8B4B3A-BF22-4C1F-8967-33E38EA6E9FB}">
      <dgm:prSet/>
      <dgm:spPr/>
      <dgm:t>
        <a:bodyPr/>
        <a:lstStyle/>
        <a:p>
          <a:endParaRPr lang="fr-FR"/>
        </a:p>
      </dgm:t>
    </dgm:pt>
    <dgm:pt modelId="{9008A308-56DF-4180-9FD3-29C53E926902}" type="sibTrans" cxnId="{AB8B4B3A-BF22-4C1F-8967-33E38EA6E9FB}">
      <dgm:prSet/>
      <dgm:spPr/>
      <dgm:t>
        <a:bodyPr/>
        <a:lstStyle/>
        <a:p>
          <a:endParaRPr lang="fr-FR"/>
        </a:p>
      </dgm:t>
    </dgm:pt>
    <dgm:pt modelId="{E1E7CA28-CDD2-4811-AB63-719BE28C7576}">
      <dgm:prSet phldrT="[Texte]"/>
      <dgm:spPr/>
      <dgm:t>
        <a:bodyPr/>
        <a:lstStyle/>
        <a:p>
          <a:r>
            <a:rPr lang="fr-FR" dirty="0" smtClean="0"/>
            <a:t>Maths</a:t>
          </a:r>
          <a:endParaRPr lang="fr-FR" dirty="0"/>
        </a:p>
      </dgm:t>
    </dgm:pt>
    <dgm:pt modelId="{1299DFE1-5853-4C2B-9836-E9EC4DD9EC7C}" type="parTrans" cxnId="{A20387A1-C353-494C-A82E-74DF5FD91789}">
      <dgm:prSet/>
      <dgm:spPr/>
      <dgm:t>
        <a:bodyPr/>
        <a:lstStyle/>
        <a:p>
          <a:endParaRPr lang="fr-FR"/>
        </a:p>
      </dgm:t>
    </dgm:pt>
    <dgm:pt modelId="{7DF8715E-DEBF-41AA-A6F4-567A83002E30}" type="sibTrans" cxnId="{A20387A1-C353-494C-A82E-74DF5FD91789}">
      <dgm:prSet/>
      <dgm:spPr/>
      <dgm:t>
        <a:bodyPr/>
        <a:lstStyle/>
        <a:p>
          <a:endParaRPr lang="fr-FR"/>
        </a:p>
      </dgm:t>
    </dgm:pt>
    <dgm:pt modelId="{3D9FFD97-5D76-4428-AFC7-93C42706EB3B}">
      <dgm:prSet phldrT="[Texte]"/>
      <dgm:spPr/>
      <dgm:t>
        <a:bodyPr/>
        <a:lstStyle/>
        <a:p>
          <a:r>
            <a:rPr lang="fr-FR" dirty="0" err="1" smtClean="0"/>
            <a:t>Physics</a:t>
          </a:r>
          <a:endParaRPr lang="fr-FR" dirty="0"/>
        </a:p>
      </dgm:t>
    </dgm:pt>
    <dgm:pt modelId="{EDFF1688-CD8D-4D52-AF86-F508FBFC74BF}" type="parTrans" cxnId="{51B3E18C-2D72-4AC0-A93E-37A0CB5F579A}">
      <dgm:prSet/>
      <dgm:spPr/>
      <dgm:t>
        <a:bodyPr/>
        <a:lstStyle/>
        <a:p>
          <a:endParaRPr lang="fr-FR"/>
        </a:p>
      </dgm:t>
    </dgm:pt>
    <dgm:pt modelId="{2B736F5C-C241-42CA-99AF-C7CC35EEBF2D}" type="sibTrans" cxnId="{51B3E18C-2D72-4AC0-A93E-37A0CB5F579A}">
      <dgm:prSet/>
      <dgm:spPr/>
      <dgm:t>
        <a:bodyPr/>
        <a:lstStyle/>
        <a:p>
          <a:endParaRPr lang="fr-FR"/>
        </a:p>
      </dgm:t>
    </dgm:pt>
    <dgm:pt modelId="{7DCDAA83-4BFB-4253-BA87-F82CF5090C34}">
      <dgm:prSet phldrT="[Texte]"/>
      <dgm:spPr/>
      <dgm:t>
        <a:bodyPr/>
        <a:lstStyle/>
        <a:p>
          <a:r>
            <a:rPr lang="fr-FR" dirty="0" err="1" smtClean="0"/>
            <a:t>Biology</a:t>
          </a:r>
          <a:endParaRPr lang="fr-FR" dirty="0"/>
        </a:p>
      </dgm:t>
    </dgm:pt>
    <dgm:pt modelId="{CEBD114A-DAC3-41A1-BC07-04D19924C487}" type="parTrans" cxnId="{D573179E-B401-4A13-AF5D-9332CDC45F26}">
      <dgm:prSet/>
      <dgm:spPr/>
      <dgm:t>
        <a:bodyPr/>
        <a:lstStyle/>
        <a:p>
          <a:endParaRPr lang="fr-FR"/>
        </a:p>
      </dgm:t>
    </dgm:pt>
    <dgm:pt modelId="{853604B4-EDAD-4409-AE4A-F859316793B3}" type="sibTrans" cxnId="{D573179E-B401-4A13-AF5D-9332CDC45F26}">
      <dgm:prSet/>
      <dgm:spPr/>
      <dgm:t>
        <a:bodyPr/>
        <a:lstStyle/>
        <a:p>
          <a:endParaRPr lang="fr-FR"/>
        </a:p>
      </dgm:t>
    </dgm:pt>
    <dgm:pt modelId="{E9CF42E2-AE93-4E04-A520-854D24423C87}">
      <dgm:prSet phldrT="[Texte]"/>
      <dgm:spPr/>
      <dgm:t>
        <a:bodyPr/>
        <a:lstStyle/>
        <a:p>
          <a:r>
            <a:rPr lang="fr-FR" smtClean="0"/>
            <a:t>Philosophy</a:t>
          </a:r>
          <a:endParaRPr lang="fr-FR" dirty="0"/>
        </a:p>
      </dgm:t>
    </dgm:pt>
    <dgm:pt modelId="{4E61A28F-59EC-443A-90C7-85EC8C7FD93A}" type="parTrans" cxnId="{579F920E-F162-4D14-B7EC-82FDD2F02E74}">
      <dgm:prSet/>
      <dgm:spPr/>
      <dgm:t>
        <a:bodyPr/>
        <a:lstStyle/>
        <a:p>
          <a:endParaRPr lang="fr-FR"/>
        </a:p>
      </dgm:t>
    </dgm:pt>
    <dgm:pt modelId="{F7AAF42E-D9C7-4BB1-8259-33088400DFC7}" type="sibTrans" cxnId="{579F920E-F162-4D14-B7EC-82FDD2F02E74}">
      <dgm:prSet/>
      <dgm:spPr/>
      <dgm:t>
        <a:bodyPr/>
        <a:lstStyle/>
        <a:p>
          <a:endParaRPr lang="fr-FR"/>
        </a:p>
      </dgm:t>
    </dgm:pt>
    <dgm:pt modelId="{E8C3D1A5-E6F4-4983-87DC-A1D038E405E9}">
      <dgm:prSet phldrT="[Texte]"/>
      <dgm:spPr/>
      <dgm:t>
        <a:bodyPr/>
        <a:lstStyle/>
        <a:p>
          <a:r>
            <a:rPr lang="fr-FR" dirty="0" smtClean="0"/>
            <a:t>Politics</a:t>
          </a:r>
          <a:endParaRPr lang="fr-FR" dirty="0"/>
        </a:p>
      </dgm:t>
    </dgm:pt>
    <dgm:pt modelId="{8C297F2F-CD47-4985-84A7-DE03439B36FE}" type="parTrans" cxnId="{09989D68-6EFB-406F-A7D9-35E662529696}">
      <dgm:prSet/>
      <dgm:spPr/>
      <dgm:t>
        <a:bodyPr/>
        <a:lstStyle/>
        <a:p>
          <a:endParaRPr lang="fr-FR"/>
        </a:p>
      </dgm:t>
    </dgm:pt>
    <dgm:pt modelId="{22EDCDF7-E9DC-45E5-B390-32A74F46AB0C}" type="sibTrans" cxnId="{09989D68-6EFB-406F-A7D9-35E662529696}">
      <dgm:prSet/>
      <dgm:spPr/>
      <dgm:t>
        <a:bodyPr/>
        <a:lstStyle/>
        <a:p>
          <a:endParaRPr lang="fr-FR"/>
        </a:p>
      </dgm:t>
    </dgm:pt>
    <dgm:pt modelId="{022F6E74-2BC5-49AB-8A67-2E73D2F09219}" type="pres">
      <dgm:prSet presAssocID="{A8E710BF-3DA5-4CC7-8401-4095A411075B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fr-FR"/>
        </a:p>
      </dgm:t>
    </dgm:pt>
    <dgm:pt modelId="{E7496EB6-60B4-4C10-8E52-75DC802B2135}" type="pres">
      <dgm:prSet presAssocID="{308C029F-95F0-4494-8FC9-5CD4C1A3B372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CF73C90A-B185-4A78-B2BE-E696668FDFB0}" type="pres">
      <dgm:prSet presAssocID="{BE2EA8C7-B963-4D62-92B8-2E1304DC1D0B}" presName="sibTrans" presStyleCnt="0"/>
      <dgm:spPr/>
    </dgm:pt>
    <dgm:pt modelId="{9BEAE3B9-6E34-4F03-9BBD-30521D9AC7A5}" type="pres">
      <dgm:prSet presAssocID="{AD0EA075-6360-4FA3-93EA-61FE519B493B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AD011EF9-1486-4823-B4E2-47C1A368C245}" type="pres">
      <dgm:prSet presAssocID="{B1FBB8E3-C220-45B9-9E47-264E47D1E9A8}" presName="sibTrans" presStyleCnt="0"/>
      <dgm:spPr/>
    </dgm:pt>
    <dgm:pt modelId="{8257BDE4-8AF7-481A-A673-F94E3774056D}" type="pres">
      <dgm:prSet presAssocID="{B7214A22-D9A8-44AA-B1C0-5202C9012396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</dgm:ptLst>
  <dgm:cxnLst>
    <dgm:cxn modelId="{CCFA8074-8C2E-4C90-808E-1C7D23D032E1}" type="presOf" srcId="{11E6D958-D71C-479C-AC8E-823DA8B5606F}" destId="{9BEAE3B9-6E34-4F03-9BBD-30521D9AC7A5}" srcOrd="0" destOrd="1" presId="urn:microsoft.com/office/officeart/2005/8/layout/hList6"/>
    <dgm:cxn modelId="{5AE555C1-5C4D-43F0-AB96-A396926A350E}" type="presOf" srcId="{AD0EA075-6360-4FA3-93EA-61FE519B493B}" destId="{9BEAE3B9-6E34-4F03-9BBD-30521D9AC7A5}" srcOrd="0" destOrd="0" presId="urn:microsoft.com/office/officeart/2005/8/layout/hList6"/>
    <dgm:cxn modelId="{579F920E-F162-4D14-B7EC-82FDD2F02E74}" srcId="{308C029F-95F0-4494-8FC9-5CD4C1A3B372}" destId="{E9CF42E2-AE93-4E04-A520-854D24423C87}" srcOrd="2" destOrd="0" parTransId="{4E61A28F-59EC-443A-90C7-85EC8C7FD93A}" sibTransId="{F7AAF42E-D9C7-4BB1-8259-33088400DFC7}"/>
    <dgm:cxn modelId="{6C0A1711-3A9C-4C27-9CE3-4A24A928F0DB}" srcId="{AD0EA075-6360-4FA3-93EA-61FE519B493B}" destId="{FE21D797-0469-4322-8844-FE7546F64432}" srcOrd="2" destOrd="0" parTransId="{2CB848A8-5F4D-4069-ABA4-12E8AEEB3717}" sibTransId="{C086537E-7799-4D53-BE7F-BB650FD323A4}"/>
    <dgm:cxn modelId="{7CFFE1D6-B94F-4718-A220-737CE8C257FD}" type="presOf" srcId="{2495EC78-5638-4D00-A347-61444238C687}" destId="{E7496EB6-60B4-4C10-8E52-75DC802B2135}" srcOrd="0" destOrd="2" presId="urn:microsoft.com/office/officeart/2005/8/layout/hList6"/>
    <dgm:cxn modelId="{CE58F54C-4EA7-47ED-98B0-CB435126FB24}" srcId="{A8E710BF-3DA5-4CC7-8401-4095A411075B}" destId="{AD0EA075-6360-4FA3-93EA-61FE519B493B}" srcOrd="1" destOrd="0" parTransId="{8DEBB39D-743B-4236-A126-4D2C489DA4F4}" sibTransId="{B1FBB8E3-C220-45B9-9E47-264E47D1E9A8}"/>
    <dgm:cxn modelId="{318E0BF3-8309-4D75-82C4-E176A667A90A}" type="presOf" srcId="{E9CF42E2-AE93-4E04-A520-854D24423C87}" destId="{E7496EB6-60B4-4C10-8E52-75DC802B2135}" srcOrd="0" destOrd="3" presId="urn:microsoft.com/office/officeart/2005/8/layout/hList6"/>
    <dgm:cxn modelId="{1B3EEB69-D120-48F1-A407-2FBB8311B13F}" srcId="{A8E710BF-3DA5-4CC7-8401-4095A411075B}" destId="{308C029F-95F0-4494-8FC9-5CD4C1A3B372}" srcOrd="0" destOrd="0" parTransId="{52772115-6C9E-4899-BC98-1EC85CC15D36}" sibTransId="{BE2EA8C7-B963-4D62-92B8-2E1304DC1D0B}"/>
    <dgm:cxn modelId="{FB19BB3B-4A01-48E7-BD14-38312464B273}" type="presOf" srcId="{B7214A22-D9A8-44AA-B1C0-5202C9012396}" destId="{8257BDE4-8AF7-481A-A673-F94E3774056D}" srcOrd="0" destOrd="0" presId="urn:microsoft.com/office/officeart/2005/8/layout/hList6"/>
    <dgm:cxn modelId="{C97368D1-3AEB-4645-8774-B3E6A9DBC185}" type="presOf" srcId="{3D9FFD97-5D76-4428-AFC7-93C42706EB3B}" destId="{8257BDE4-8AF7-481A-A673-F94E3774056D}" srcOrd="0" destOrd="2" presId="urn:microsoft.com/office/officeart/2005/8/layout/hList6"/>
    <dgm:cxn modelId="{51B3E18C-2D72-4AC0-A93E-37A0CB5F579A}" srcId="{B7214A22-D9A8-44AA-B1C0-5202C9012396}" destId="{3D9FFD97-5D76-4428-AFC7-93C42706EB3B}" srcOrd="1" destOrd="0" parTransId="{EDFF1688-CD8D-4D52-AF86-F508FBFC74BF}" sibTransId="{2B736F5C-C241-42CA-99AF-C7CC35EEBF2D}"/>
    <dgm:cxn modelId="{09989D68-6EFB-406F-A7D9-35E662529696}" srcId="{AD0EA075-6360-4FA3-93EA-61FE519B493B}" destId="{E8C3D1A5-E6F4-4983-87DC-A1D038E405E9}" srcOrd="1" destOrd="0" parTransId="{8C297F2F-CD47-4985-84A7-DE03439B36FE}" sibTransId="{22EDCDF7-E9DC-45E5-B390-32A74F46AB0C}"/>
    <dgm:cxn modelId="{A20387A1-C353-494C-A82E-74DF5FD91789}" srcId="{B7214A22-D9A8-44AA-B1C0-5202C9012396}" destId="{E1E7CA28-CDD2-4811-AB63-719BE28C7576}" srcOrd="0" destOrd="0" parTransId="{1299DFE1-5853-4C2B-9836-E9EC4DD9EC7C}" sibTransId="{7DF8715E-DEBF-41AA-A6F4-567A83002E30}"/>
    <dgm:cxn modelId="{0A66F466-22B7-4C71-9D2D-1305C0DE4D72}" type="presOf" srcId="{D2CD7C8A-D84D-4900-97E3-27F4C647639F}" destId="{E7496EB6-60B4-4C10-8E52-75DC802B2135}" srcOrd="0" destOrd="1" presId="urn:microsoft.com/office/officeart/2005/8/layout/hList6"/>
    <dgm:cxn modelId="{D573179E-B401-4A13-AF5D-9332CDC45F26}" srcId="{B7214A22-D9A8-44AA-B1C0-5202C9012396}" destId="{7DCDAA83-4BFB-4253-BA87-F82CF5090C34}" srcOrd="2" destOrd="0" parTransId="{CEBD114A-DAC3-41A1-BC07-04D19924C487}" sibTransId="{853604B4-EDAD-4409-AE4A-F859316793B3}"/>
    <dgm:cxn modelId="{AA136306-45FB-46B1-82D9-14DC45EB3F5B}" type="presOf" srcId="{7DCDAA83-4BFB-4253-BA87-F82CF5090C34}" destId="{8257BDE4-8AF7-481A-A673-F94E3774056D}" srcOrd="0" destOrd="3" presId="urn:microsoft.com/office/officeart/2005/8/layout/hList6"/>
    <dgm:cxn modelId="{DFE5A7C8-56C0-4706-8E67-6C8776198444}" type="presOf" srcId="{308C029F-95F0-4494-8FC9-5CD4C1A3B372}" destId="{E7496EB6-60B4-4C10-8E52-75DC802B2135}" srcOrd="0" destOrd="0" presId="urn:microsoft.com/office/officeart/2005/8/layout/hList6"/>
    <dgm:cxn modelId="{9E3E9D46-F2B4-4E90-86AD-50EAB1FEE3B6}" srcId="{308C029F-95F0-4494-8FC9-5CD4C1A3B372}" destId="{2495EC78-5638-4D00-A347-61444238C687}" srcOrd="1" destOrd="0" parTransId="{DF5C44CD-F838-4BDB-A921-6E53BE674914}" sibTransId="{361AB1B7-AC71-4650-A31C-40208A6B9669}"/>
    <dgm:cxn modelId="{F4EC4897-C19C-4112-A39F-C7A3B5A8ED65}" type="presOf" srcId="{A8E710BF-3DA5-4CC7-8401-4095A411075B}" destId="{022F6E74-2BC5-49AB-8A67-2E73D2F09219}" srcOrd="0" destOrd="0" presId="urn:microsoft.com/office/officeart/2005/8/layout/hList6"/>
    <dgm:cxn modelId="{FB6E87EC-E0AE-4D18-A9E3-D27001503027}" type="presOf" srcId="{E1E7CA28-CDD2-4811-AB63-719BE28C7576}" destId="{8257BDE4-8AF7-481A-A673-F94E3774056D}" srcOrd="0" destOrd="1" presId="urn:microsoft.com/office/officeart/2005/8/layout/hList6"/>
    <dgm:cxn modelId="{C1E6237E-FFA4-4E0A-868C-9C7181B65E4F}" srcId="{308C029F-95F0-4494-8FC9-5CD4C1A3B372}" destId="{D2CD7C8A-D84D-4900-97E3-27F4C647639F}" srcOrd="0" destOrd="0" parTransId="{A18120E8-C9C2-4855-87B8-153015927AC9}" sibTransId="{E6090C40-4C7F-4184-BFA8-F088BD3B18A0}"/>
    <dgm:cxn modelId="{6A917C4E-7B1E-43BF-BE95-A411E4BDC130}" srcId="{AD0EA075-6360-4FA3-93EA-61FE519B493B}" destId="{11E6D958-D71C-479C-AC8E-823DA8B5606F}" srcOrd="0" destOrd="0" parTransId="{A8E2A954-ED6C-42F5-BF56-02AF542F4128}" sibTransId="{F17000ED-A7AE-4C03-B289-05F00E2F9376}"/>
    <dgm:cxn modelId="{3B00B8BE-50CB-41F1-BF08-198369C52982}" type="presOf" srcId="{E8C3D1A5-E6F4-4983-87DC-A1D038E405E9}" destId="{9BEAE3B9-6E34-4F03-9BBD-30521D9AC7A5}" srcOrd="0" destOrd="2" presId="urn:microsoft.com/office/officeart/2005/8/layout/hList6"/>
    <dgm:cxn modelId="{935E59F4-FB79-46E9-830E-15AEE98804BD}" type="presOf" srcId="{FE21D797-0469-4322-8844-FE7546F64432}" destId="{9BEAE3B9-6E34-4F03-9BBD-30521D9AC7A5}" srcOrd="0" destOrd="3" presId="urn:microsoft.com/office/officeart/2005/8/layout/hList6"/>
    <dgm:cxn modelId="{AB8B4B3A-BF22-4C1F-8967-33E38EA6E9FB}" srcId="{A8E710BF-3DA5-4CC7-8401-4095A411075B}" destId="{B7214A22-D9A8-44AA-B1C0-5202C9012396}" srcOrd="2" destOrd="0" parTransId="{28F0EB5B-27E3-4E29-AD74-6E4DB3F6AC39}" sibTransId="{9008A308-56DF-4180-9FD3-29C53E926902}"/>
    <dgm:cxn modelId="{DBAA580F-1C03-4FF1-88B0-187BFED86F0A}" type="presParOf" srcId="{022F6E74-2BC5-49AB-8A67-2E73D2F09219}" destId="{E7496EB6-60B4-4C10-8E52-75DC802B2135}" srcOrd="0" destOrd="0" presId="urn:microsoft.com/office/officeart/2005/8/layout/hList6"/>
    <dgm:cxn modelId="{8D8DBD5A-352D-4968-B117-72E8DB319A58}" type="presParOf" srcId="{022F6E74-2BC5-49AB-8A67-2E73D2F09219}" destId="{CF73C90A-B185-4A78-B2BE-E696668FDFB0}" srcOrd="1" destOrd="0" presId="urn:microsoft.com/office/officeart/2005/8/layout/hList6"/>
    <dgm:cxn modelId="{271C683F-E9FB-4B10-9356-9F763C59EBEB}" type="presParOf" srcId="{022F6E74-2BC5-49AB-8A67-2E73D2F09219}" destId="{9BEAE3B9-6E34-4F03-9BBD-30521D9AC7A5}" srcOrd="2" destOrd="0" presId="urn:microsoft.com/office/officeart/2005/8/layout/hList6"/>
    <dgm:cxn modelId="{B646310C-1321-4995-96E6-E98BAAE5E1E7}" type="presParOf" srcId="{022F6E74-2BC5-49AB-8A67-2E73D2F09219}" destId="{AD011EF9-1486-4823-B4E2-47C1A368C245}" srcOrd="3" destOrd="0" presId="urn:microsoft.com/office/officeart/2005/8/layout/hList6"/>
    <dgm:cxn modelId="{D0045AEC-C7BE-4BF7-BB00-7AEDB83A3C98}" type="presParOf" srcId="{022F6E74-2BC5-49AB-8A67-2E73D2F09219}" destId="{8257BDE4-8AF7-481A-A673-F94E3774056D}" srcOrd="4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7496EB6-60B4-4C10-8E52-75DC802B2135}">
      <dsp:nvSpPr>
        <dsp:cNvPr id="0" name=""/>
        <dsp:cNvSpPr/>
      </dsp:nvSpPr>
      <dsp:spPr>
        <a:xfrm rot="16200000">
          <a:off x="-480032" y="480429"/>
          <a:ext cx="1991164" cy="1030305"/>
        </a:xfrm>
        <a:prstGeom prst="flowChartManualOperati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0" tIns="0" rIns="70492" bIns="0" numCol="1" spcCol="1270" anchor="t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100" b="1" kern="1200" dirty="0" smtClean="0"/>
            <a:t>HUMANITIES</a:t>
          </a:r>
          <a:endParaRPr lang="fr-FR" sz="1100" b="1" kern="1200" dirty="0"/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900" kern="1200" dirty="0" smtClean="0"/>
            <a:t>Litterature</a:t>
          </a:r>
          <a:endParaRPr lang="fr-FR" sz="900" kern="1200" dirty="0"/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900" kern="1200" dirty="0" err="1" smtClean="0"/>
            <a:t>Languages</a:t>
          </a:r>
          <a:endParaRPr lang="fr-FR" sz="900" kern="1200" dirty="0"/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900" kern="1200" smtClean="0"/>
            <a:t>Philosophy</a:t>
          </a:r>
          <a:endParaRPr lang="fr-FR" sz="900" kern="1200" dirty="0"/>
        </a:p>
      </dsp:txBody>
      <dsp:txXfrm rot="5400000">
        <a:off x="397" y="398233"/>
        <a:ext cx="1030305" cy="1194698"/>
      </dsp:txXfrm>
    </dsp:sp>
    <dsp:sp modelId="{9BEAE3B9-6E34-4F03-9BBD-30521D9AC7A5}">
      <dsp:nvSpPr>
        <dsp:cNvPr id="0" name=""/>
        <dsp:cNvSpPr/>
      </dsp:nvSpPr>
      <dsp:spPr>
        <a:xfrm rot="16200000">
          <a:off x="627545" y="480429"/>
          <a:ext cx="1991164" cy="1030305"/>
        </a:xfrm>
        <a:prstGeom prst="flowChartManualOperati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0" tIns="0" rIns="70492" bIns="0" numCol="1" spcCol="1270" anchor="t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100" b="1" kern="1200" dirty="0" smtClean="0"/>
            <a:t>ECONOMICS </a:t>
          </a:r>
          <a:endParaRPr lang="fr-FR" sz="1100" kern="1200" dirty="0"/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900" kern="1200" dirty="0" err="1" smtClean="0"/>
            <a:t>Economics</a:t>
          </a:r>
          <a:endParaRPr lang="fr-FR" sz="900" kern="1200" dirty="0"/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900" kern="1200" dirty="0" smtClean="0"/>
            <a:t>Politics</a:t>
          </a:r>
          <a:endParaRPr lang="fr-FR" sz="900" kern="1200" dirty="0"/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900" kern="1200" dirty="0" err="1" smtClean="0"/>
            <a:t>History</a:t>
          </a:r>
          <a:endParaRPr lang="fr-FR" sz="900" kern="1200" dirty="0"/>
        </a:p>
      </dsp:txBody>
      <dsp:txXfrm rot="5400000">
        <a:off x="1107974" y="398233"/>
        <a:ext cx="1030305" cy="1194698"/>
      </dsp:txXfrm>
    </dsp:sp>
    <dsp:sp modelId="{8257BDE4-8AF7-481A-A673-F94E3774056D}">
      <dsp:nvSpPr>
        <dsp:cNvPr id="0" name=""/>
        <dsp:cNvSpPr/>
      </dsp:nvSpPr>
      <dsp:spPr>
        <a:xfrm rot="16200000">
          <a:off x="1735123" y="480429"/>
          <a:ext cx="1991164" cy="1030305"/>
        </a:xfrm>
        <a:prstGeom prst="flowChartManualOperati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0" tIns="0" rIns="70492" bIns="0" numCol="1" spcCol="1270" anchor="t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100" b="1" kern="1200" dirty="0" smtClean="0"/>
            <a:t>SCIENCES</a:t>
          </a:r>
          <a:endParaRPr lang="fr-FR" sz="1100" b="1" kern="1200" dirty="0"/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900" kern="1200" dirty="0" smtClean="0"/>
            <a:t>Maths</a:t>
          </a:r>
          <a:endParaRPr lang="fr-FR" sz="900" kern="1200" dirty="0"/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900" kern="1200" dirty="0" err="1" smtClean="0"/>
            <a:t>Physics</a:t>
          </a:r>
          <a:endParaRPr lang="fr-FR" sz="900" kern="1200" dirty="0"/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900" kern="1200" dirty="0" err="1" smtClean="0"/>
            <a:t>Biology</a:t>
          </a:r>
          <a:endParaRPr lang="fr-FR" sz="900" kern="1200" dirty="0"/>
        </a:p>
      </dsp:txBody>
      <dsp:txXfrm rot="5400000">
        <a:off x="2215552" y="398233"/>
        <a:ext cx="1030305" cy="119469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D24D2F-7876-44E6-9B26-BEE35334EEB5}" type="datetimeFigureOut">
              <a:rPr lang="fr-FR" smtClean="0"/>
              <a:pPr/>
              <a:t>23/09/2017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012EF6-CA45-4031-8315-FD1C7ACD841B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923490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012EF6-CA45-4031-8315-FD1C7ACD841B}" type="slidenum">
              <a:rPr lang="fr-FR" smtClean="0"/>
              <a:pPr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218722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99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42710-CE89-48D0-9D8D-FD317A22D01C}" type="datetimeFigureOut">
              <a:rPr lang="fr-FR" smtClean="0"/>
              <a:pPr/>
              <a:t>23/09/2017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F22AD-9252-4CCB-9E3D-1051E40245D6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42710-CE89-48D0-9D8D-FD317A22D01C}" type="datetimeFigureOut">
              <a:rPr lang="fr-FR" smtClean="0"/>
              <a:pPr/>
              <a:t>23/09/2017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F22AD-9252-4CCB-9E3D-1051E40245D6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7485" y="2060577"/>
            <a:ext cx="3297254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40872" y="2056093"/>
            <a:ext cx="3297256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9/23/17</a:t>
            </a:fld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0665561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485" y="1905000"/>
            <a:ext cx="329725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485" y="2514600"/>
            <a:ext cx="3297254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40873" y="1905000"/>
            <a:ext cx="329725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240873" y="2514600"/>
            <a:ext cx="3297254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9/23/17</a:t>
            </a:fld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2992276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9/23/17</a:t>
            </a:fld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690691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9/23/17</a:t>
            </a:fld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3652730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216" y="1447800"/>
            <a:ext cx="2550798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88462" y="1447800"/>
            <a:ext cx="3896998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230" y="3129309"/>
            <a:ext cx="2550797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9/23/17</a:t>
            </a:fld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9061169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5432" y="1854192"/>
            <a:ext cx="3819680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212160" y="1143000"/>
            <a:ext cx="24003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 smtClean="0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218" y="3657600"/>
            <a:ext cx="3813734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9/23/17</a:t>
            </a:fld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2967975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panoramiqu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231" y="4800587"/>
            <a:ext cx="6619243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66218" y="685800"/>
            <a:ext cx="6619244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 smtClean="0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217" y="5367325"/>
            <a:ext cx="6619242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9/23/17</a:t>
            </a:fld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6951703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218" y="1447800"/>
            <a:ext cx="6619244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218" y="3657600"/>
            <a:ext cx="6619244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9/23/17</a:t>
            </a:fld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0130434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ion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1101" y="1447800"/>
            <a:ext cx="5999486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47814" y="3771174"/>
            <a:ext cx="5459737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218" y="4350657"/>
            <a:ext cx="6619244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9/23/17</a:t>
            </a:fld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73721" y="971253"/>
            <a:ext cx="601434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defTabSz="457200"/>
            <a:r>
              <a:rPr lang="en-US" dirty="0">
                <a:solidFill>
                  <a:srgbClr val="ACD433"/>
                </a:solidFill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997868" y="2613787"/>
            <a:ext cx="601434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defTabSz="457200"/>
            <a:r>
              <a:rPr lang="en-US" dirty="0">
                <a:solidFill>
                  <a:srgbClr val="ACD433"/>
                </a:solidFill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1815877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216" y="3124201"/>
            <a:ext cx="6619245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218" y="4777381"/>
            <a:ext cx="6619244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9/23/17</a:t>
            </a:fld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30135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712"/>
            <a:ext cx="2057400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712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42710-CE89-48D0-9D8D-FD317A22D01C}" type="datetimeFigureOut">
              <a:rPr lang="fr-FR" smtClean="0"/>
              <a:pPr/>
              <a:t>23/09/2017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F22AD-9252-4CCB-9E3D-1051E40245D6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 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4712" y="1981200"/>
            <a:ext cx="22101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489361" y="2667000"/>
            <a:ext cx="21955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2759" y="1981200"/>
            <a:ext cx="220218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904829" y="2667000"/>
            <a:ext cx="2210096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3539" y="1981200"/>
            <a:ext cx="219908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5343539" y="2667000"/>
            <a:ext cx="2199085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2794607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221670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9/23/17</a:t>
            </a:fld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9403625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 colonnes d’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349" y="4250949"/>
            <a:ext cx="22050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489349" y="2209800"/>
            <a:ext cx="2205038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 smtClean="0"/>
              <a:t>Cliquez sur l'icône pour ajouter une image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489349" y="4827240"/>
            <a:ext cx="2205038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7032" y="4250949"/>
            <a:ext cx="219789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2917032" y="2209800"/>
            <a:ext cx="2197894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 smtClean="0"/>
              <a:t>Cliquez sur l'icône pour ajouter une image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2916030" y="4827239"/>
            <a:ext cx="2200805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3539" y="4250949"/>
            <a:ext cx="219908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343539" y="2209800"/>
            <a:ext cx="219908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 smtClean="0"/>
              <a:t>Cliquez sur l'icône pour ajouter une image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5343432" y="4827237"/>
            <a:ext cx="2201998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2794607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221670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9/23/17</a:t>
            </a:fld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3261086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9/23/17</a:t>
            </a:fld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1079420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228173" y="430242"/>
            <a:ext cx="1314451" cy="5826125"/>
          </a:xfrm>
        </p:spPr>
        <p:txBody>
          <a:bodyPr vert="eaVert" anchor="b" anchorCtr="0"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89348" y="887414"/>
            <a:ext cx="5567362" cy="5368924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9/23/17</a:t>
            </a:fld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973819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66218" y="1447815"/>
            <a:ext cx="6619244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6218" y="4777380"/>
            <a:ext cx="6619244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dirty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9/23/17</a:t>
            </a:fld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8512421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9/23/17</a:t>
            </a:fld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4064583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224" y="2861736"/>
            <a:ext cx="6619243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218" y="4777381"/>
            <a:ext cx="6619244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9/23/17</a:t>
            </a:fld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5675098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7485" y="2060577"/>
            <a:ext cx="3297254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40872" y="2056093"/>
            <a:ext cx="3297256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9/23/17</a:t>
            </a:fld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3591593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485" y="1905000"/>
            <a:ext cx="329725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485" y="2514600"/>
            <a:ext cx="3297254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40873" y="1905000"/>
            <a:ext cx="329725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240873" y="2514600"/>
            <a:ext cx="3297254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9/23/17</a:t>
            </a:fld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2794644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9/23/17</a:t>
            </a:fld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92274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66218" y="1447875"/>
            <a:ext cx="6619244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6218" y="4777380"/>
            <a:ext cx="6619244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dirty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9/23/17</a:t>
            </a:fld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9377990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9/23/17</a:t>
            </a:fld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9551152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216" y="1447800"/>
            <a:ext cx="2550798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88462" y="1447800"/>
            <a:ext cx="3896998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223" y="3129295"/>
            <a:ext cx="2550797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9/23/17</a:t>
            </a:fld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9234606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5432" y="1854192"/>
            <a:ext cx="3819680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212160" y="1143000"/>
            <a:ext cx="24003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 smtClean="0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218" y="3657600"/>
            <a:ext cx="3813734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9/23/17</a:t>
            </a:fld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4175037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panoramiqu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224" y="4800587"/>
            <a:ext cx="6619243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66218" y="685800"/>
            <a:ext cx="6619244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 smtClean="0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217" y="5367325"/>
            <a:ext cx="6619242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9/23/17</a:t>
            </a:fld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2917165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218" y="1447800"/>
            <a:ext cx="6619244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218" y="3657600"/>
            <a:ext cx="6619244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9/23/17</a:t>
            </a:fld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4129269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ion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1101" y="1447800"/>
            <a:ext cx="5999486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47807" y="3771174"/>
            <a:ext cx="5459737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218" y="4350657"/>
            <a:ext cx="6619244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9/23/17</a:t>
            </a:fld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73721" y="971253"/>
            <a:ext cx="601434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defTabSz="457200"/>
            <a:r>
              <a:rPr lang="en-US" dirty="0">
                <a:solidFill>
                  <a:srgbClr val="ACD433"/>
                </a:solidFill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997868" y="2613787"/>
            <a:ext cx="601434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defTabSz="457200"/>
            <a:r>
              <a:rPr lang="en-US" dirty="0">
                <a:solidFill>
                  <a:srgbClr val="ACD433"/>
                </a:solidFill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420789147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216" y="3124201"/>
            <a:ext cx="6619245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218" y="4777381"/>
            <a:ext cx="6619244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9/23/17</a:t>
            </a:fld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8713544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 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4712" y="1981200"/>
            <a:ext cx="22101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489354" y="2667000"/>
            <a:ext cx="21955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2752" y="1981200"/>
            <a:ext cx="220218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904829" y="2667000"/>
            <a:ext cx="2210096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3532" y="1981200"/>
            <a:ext cx="219908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5343532" y="2667000"/>
            <a:ext cx="2199085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2794607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221670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9/23/17</a:t>
            </a:fld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3585556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 colonnes d’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349" y="4250949"/>
            <a:ext cx="22050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489349" y="2209800"/>
            <a:ext cx="2205038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 smtClean="0"/>
              <a:t>Cliquez sur l'icône pour ajouter une image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489349" y="4827226"/>
            <a:ext cx="2205038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7032" y="4250949"/>
            <a:ext cx="219789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2917032" y="2209800"/>
            <a:ext cx="2197894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 smtClean="0"/>
              <a:t>Cliquez sur l'icône pour ajouter une image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2916023" y="4827225"/>
            <a:ext cx="2200805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3532" y="4250949"/>
            <a:ext cx="219908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343532" y="2209800"/>
            <a:ext cx="219908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 smtClean="0"/>
              <a:t>Cliquez sur l'icône pour ajouter une image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5343432" y="4827223"/>
            <a:ext cx="2201998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2794607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221670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9/23/17</a:t>
            </a:fld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6685985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9/23/17</a:t>
            </a:fld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25127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9/23/17</a:t>
            </a:fld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7439123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228166" y="430228"/>
            <a:ext cx="1314451" cy="5826125"/>
          </a:xfrm>
        </p:spPr>
        <p:txBody>
          <a:bodyPr vert="eaVert" anchor="b" anchorCtr="0"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89348" y="887414"/>
            <a:ext cx="5567362" cy="5368924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9/23/17</a:t>
            </a:fld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1226070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66216" y="1447801"/>
            <a:ext cx="6619244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6216" y="4777380"/>
            <a:ext cx="6619244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dirty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9/23/17</a:t>
            </a:fld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544940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9/23/17</a:t>
            </a:fld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2530926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217" y="2861734"/>
            <a:ext cx="6619243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216" y="4777381"/>
            <a:ext cx="6619244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9/23/17</a:t>
            </a:fld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4217115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7485" y="2060576"/>
            <a:ext cx="3297254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40870" y="2056093"/>
            <a:ext cx="3297256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9/23/17</a:t>
            </a:fld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603190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485" y="1905000"/>
            <a:ext cx="329725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485" y="2514600"/>
            <a:ext cx="3297254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40872" y="1905000"/>
            <a:ext cx="329725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240872" y="2514600"/>
            <a:ext cx="3297254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9/23/17</a:t>
            </a:fld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263459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9/23/17</a:t>
            </a:fld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6959645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9/23/17</a:t>
            </a:fld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7878066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216" y="1447800"/>
            <a:ext cx="2550798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88462" y="1447800"/>
            <a:ext cx="3896998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216" y="3129281"/>
            <a:ext cx="2550797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9/23/17</a:t>
            </a:fld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048722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5430" y="1854192"/>
            <a:ext cx="3819680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212160" y="1143000"/>
            <a:ext cx="24003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 smtClean="0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216" y="3657600"/>
            <a:ext cx="3813734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9/23/17</a:t>
            </a:fld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60482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254" y="2861736"/>
            <a:ext cx="6619243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218" y="4777381"/>
            <a:ext cx="6619244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9/23/17</a:t>
            </a:fld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1643123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panoramiqu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217" y="4800587"/>
            <a:ext cx="6619243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66216" y="685800"/>
            <a:ext cx="6619244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 smtClean="0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217" y="5367325"/>
            <a:ext cx="6619242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9/23/17</a:t>
            </a:fld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985623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216" y="1447800"/>
            <a:ext cx="6619244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216" y="3657600"/>
            <a:ext cx="6619244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9/23/17</a:t>
            </a:fld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5807185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ion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1101" y="1447800"/>
            <a:ext cx="5999486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47800" y="3771174"/>
            <a:ext cx="5459737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216" y="4350657"/>
            <a:ext cx="6619244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9/23/17</a:t>
            </a:fld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73721" y="971253"/>
            <a:ext cx="601434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defTabSz="457200"/>
            <a:r>
              <a:rPr lang="en-US" dirty="0">
                <a:solidFill>
                  <a:srgbClr val="ACD433"/>
                </a:solidFill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997868" y="2613787"/>
            <a:ext cx="601434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defTabSz="457200"/>
            <a:r>
              <a:rPr lang="en-US" dirty="0">
                <a:solidFill>
                  <a:srgbClr val="ACD433"/>
                </a:solidFill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020945635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216" y="3124201"/>
            <a:ext cx="6619245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216" y="4777381"/>
            <a:ext cx="6619244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9/23/17</a:t>
            </a:fld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5387977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 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4710" y="1981200"/>
            <a:ext cx="22101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489347" y="2667000"/>
            <a:ext cx="21955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2745" y="1981200"/>
            <a:ext cx="220218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904829" y="2667000"/>
            <a:ext cx="2210096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3525" y="1981200"/>
            <a:ext cx="219908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5343525" y="2667000"/>
            <a:ext cx="2199085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2794607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221670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9/23/17</a:t>
            </a:fld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1288858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 colonnes d’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347" y="4250949"/>
            <a:ext cx="22050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489347" y="2209800"/>
            <a:ext cx="2205038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 smtClean="0"/>
              <a:t>Cliquez sur l'icône pour ajouter une image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489347" y="4827212"/>
            <a:ext cx="2205038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7032" y="4250949"/>
            <a:ext cx="219789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2917031" y="2209800"/>
            <a:ext cx="2197894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 smtClean="0"/>
              <a:t>Cliquez sur l'icône pour ajouter une image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2916016" y="4827211"/>
            <a:ext cx="2200805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3525" y="4250949"/>
            <a:ext cx="219908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343525" y="2209800"/>
            <a:ext cx="219908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 smtClean="0"/>
              <a:t>Cliquez sur l'icône pour ajouter une image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5343432" y="4827209"/>
            <a:ext cx="2201998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2794607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221670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9/23/17</a:t>
            </a:fld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5110283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9/23/17</a:t>
            </a:fld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5035668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228159" y="430214"/>
            <a:ext cx="1314451" cy="5826125"/>
          </a:xfrm>
        </p:spPr>
        <p:txBody>
          <a:bodyPr vert="eaVert" anchor="b" anchorCtr="0"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89348" y="887414"/>
            <a:ext cx="5567362" cy="5368924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9/23/17</a:t>
            </a:fld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79766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7485" y="2060577"/>
            <a:ext cx="3297254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40872" y="2056093"/>
            <a:ext cx="3297256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9/23/17</a:t>
            </a:fld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61365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485" y="1905000"/>
            <a:ext cx="329725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485" y="2514600"/>
            <a:ext cx="3297254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40873" y="1905000"/>
            <a:ext cx="329725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240873" y="2514600"/>
            <a:ext cx="3297254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9/23/17</a:t>
            </a:fld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116629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9/23/17</a:t>
            </a:fld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202314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9/23/17</a:t>
            </a:fld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017135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216" y="1447800"/>
            <a:ext cx="2550798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88462" y="1447800"/>
            <a:ext cx="3896998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253" y="3129355"/>
            <a:ext cx="2550797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9/23/17</a:t>
            </a:fld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06896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42710-CE89-48D0-9D8D-FD317A22D01C}" type="datetimeFigureOut">
              <a:rPr lang="fr-FR" smtClean="0"/>
              <a:pPr/>
              <a:t>23/09/2017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F22AD-9252-4CCB-9E3D-1051E40245D6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5432" y="1854192"/>
            <a:ext cx="3819680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212160" y="1143000"/>
            <a:ext cx="24003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 smtClean="0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218" y="3657600"/>
            <a:ext cx="3813734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9/23/17</a:t>
            </a:fld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048621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panoramiqu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254" y="4800587"/>
            <a:ext cx="6619243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66218" y="685800"/>
            <a:ext cx="6619244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 smtClean="0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217" y="5367325"/>
            <a:ext cx="6619242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9/23/17</a:t>
            </a:fld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687522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218" y="1447800"/>
            <a:ext cx="6619244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218" y="3657600"/>
            <a:ext cx="6619244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9/23/17</a:t>
            </a:fld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22228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ion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1101" y="1447800"/>
            <a:ext cx="5999486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47837" y="3771174"/>
            <a:ext cx="5459737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218" y="4350657"/>
            <a:ext cx="6619244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9/23/17</a:t>
            </a:fld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73721" y="971253"/>
            <a:ext cx="601434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defTabSz="457200"/>
            <a:r>
              <a:rPr lang="en-US" dirty="0">
                <a:solidFill>
                  <a:srgbClr val="ACD433"/>
                </a:solidFill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997868" y="2613787"/>
            <a:ext cx="601434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defTabSz="457200"/>
            <a:r>
              <a:rPr lang="en-US" dirty="0">
                <a:solidFill>
                  <a:srgbClr val="ACD433"/>
                </a:solidFill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71473735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216" y="3124201"/>
            <a:ext cx="6619245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218" y="4777381"/>
            <a:ext cx="6619244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9/23/17</a:t>
            </a:fld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213601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 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4712" y="1981200"/>
            <a:ext cx="22101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489384" y="2667000"/>
            <a:ext cx="21955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2782" y="1981200"/>
            <a:ext cx="220218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904829" y="2667000"/>
            <a:ext cx="2210096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3562" y="1981200"/>
            <a:ext cx="219908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5343562" y="2667000"/>
            <a:ext cx="2199085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2794607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221670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9/23/17</a:t>
            </a:fld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724974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 colonnes d’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349" y="4250949"/>
            <a:ext cx="22050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489349" y="2209800"/>
            <a:ext cx="2205038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 smtClean="0"/>
              <a:t>Cliquez sur l'icône pour ajouter une image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489349" y="4827286"/>
            <a:ext cx="2205038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7032" y="4250949"/>
            <a:ext cx="219789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2917032" y="2209800"/>
            <a:ext cx="2197894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 smtClean="0"/>
              <a:t>Cliquez sur l'icône pour ajouter une image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2916053" y="4827285"/>
            <a:ext cx="2200805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3562" y="4250949"/>
            <a:ext cx="219908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343562" y="2209800"/>
            <a:ext cx="219908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 smtClean="0"/>
              <a:t>Cliquez sur l'icône pour ajouter une image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5343432" y="4827283"/>
            <a:ext cx="2201998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2794607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221670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9/23/17</a:t>
            </a:fld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212198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9/23/17</a:t>
            </a:fld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612079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228196" y="430288"/>
            <a:ext cx="1314451" cy="5826125"/>
          </a:xfrm>
        </p:spPr>
        <p:txBody>
          <a:bodyPr vert="eaVert" anchor="b" anchorCtr="0"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89348" y="887414"/>
            <a:ext cx="5567362" cy="5368924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9/23/17</a:t>
            </a:fld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882825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66218" y="1447871"/>
            <a:ext cx="6619244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6218" y="4777380"/>
            <a:ext cx="6619244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dirty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9/23/17</a:t>
            </a:fld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02657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7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42710-CE89-48D0-9D8D-FD317A22D01C}" type="datetimeFigureOut">
              <a:rPr lang="fr-FR" smtClean="0"/>
              <a:pPr/>
              <a:t>23/09/2017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F22AD-9252-4CCB-9E3D-1051E40245D6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9/23/17</a:t>
            </a:fld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619184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252" y="2861736"/>
            <a:ext cx="6619243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218" y="4777381"/>
            <a:ext cx="6619244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9/23/17</a:t>
            </a:fld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052793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7485" y="2060577"/>
            <a:ext cx="3297254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40872" y="2056093"/>
            <a:ext cx="3297256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9/23/17</a:t>
            </a:fld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938956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485" y="1905000"/>
            <a:ext cx="329725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485" y="2514600"/>
            <a:ext cx="3297254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40873" y="1905000"/>
            <a:ext cx="329725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240873" y="2514600"/>
            <a:ext cx="3297254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9/23/17</a:t>
            </a:fld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420660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9/23/17</a:t>
            </a:fld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524940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9/23/17</a:t>
            </a:fld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702858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216" y="1447800"/>
            <a:ext cx="2550798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88462" y="1447800"/>
            <a:ext cx="3896998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251" y="3129351"/>
            <a:ext cx="2550797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9/23/17</a:t>
            </a:fld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911386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5432" y="1854192"/>
            <a:ext cx="3819680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212160" y="1143000"/>
            <a:ext cx="24003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 smtClean="0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218" y="3657600"/>
            <a:ext cx="3813734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9/23/17</a:t>
            </a:fld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813230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panoramiqu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252" y="4800587"/>
            <a:ext cx="6619243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66218" y="685800"/>
            <a:ext cx="6619244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 smtClean="0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217" y="5367325"/>
            <a:ext cx="6619242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9/23/17</a:t>
            </a:fld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42186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218" y="1447800"/>
            <a:ext cx="6619244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218" y="3657600"/>
            <a:ext cx="6619244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9/23/17</a:t>
            </a:fld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81159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42710-CE89-48D0-9D8D-FD317A22D01C}" type="datetimeFigureOut">
              <a:rPr lang="fr-FR" smtClean="0"/>
              <a:pPr/>
              <a:t>23/09/2017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F22AD-9252-4CCB-9E3D-1051E40245D6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ion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1101" y="1447800"/>
            <a:ext cx="5999486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47835" y="3771174"/>
            <a:ext cx="5459737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218" y="4350657"/>
            <a:ext cx="6619244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9/23/17</a:t>
            </a:fld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73721" y="971253"/>
            <a:ext cx="601434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defTabSz="457200"/>
            <a:r>
              <a:rPr lang="en-US" dirty="0">
                <a:solidFill>
                  <a:srgbClr val="ACD433"/>
                </a:solidFill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997868" y="2613787"/>
            <a:ext cx="601434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defTabSz="457200"/>
            <a:r>
              <a:rPr lang="en-US" dirty="0">
                <a:solidFill>
                  <a:srgbClr val="ACD433"/>
                </a:solidFill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96989487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216" y="3124201"/>
            <a:ext cx="6619245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218" y="4777381"/>
            <a:ext cx="6619244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9/23/17</a:t>
            </a:fld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32333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 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4712" y="1981200"/>
            <a:ext cx="22101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489382" y="2667000"/>
            <a:ext cx="21955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2780" y="1981200"/>
            <a:ext cx="220218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904829" y="2667000"/>
            <a:ext cx="2210096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3560" y="1981200"/>
            <a:ext cx="219908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5343560" y="2667000"/>
            <a:ext cx="2199085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2794607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221670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9/23/17</a:t>
            </a:fld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009786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 colonnes d’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349" y="4250949"/>
            <a:ext cx="22050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489349" y="2209800"/>
            <a:ext cx="2205038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 smtClean="0"/>
              <a:t>Cliquez sur l'icône pour ajouter une image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489349" y="4827282"/>
            <a:ext cx="2205038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7032" y="4250949"/>
            <a:ext cx="219789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2917032" y="2209800"/>
            <a:ext cx="2197894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 smtClean="0"/>
              <a:t>Cliquez sur l'icône pour ajouter une image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2916051" y="4827281"/>
            <a:ext cx="2200805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3560" y="4250949"/>
            <a:ext cx="219908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343560" y="2209800"/>
            <a:ext cx="219908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 smtClean="0"/>
              <a:t>Cliquez sur l'icône pour ajouter une image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5343432" y="4827279"/>
            <a:ext cx="2201998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2794607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221670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9/23/17</a:t>
            </a:fld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890452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9/23/17</a:t>
            </a:fld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968848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228194" y="430284"/>
            <a:ext cx="1314451" cy="5826125"/>
          </a:xfrm>
        </p:spPr>
        <p:txBody>
          <a:bodyPr vert="eaVert" anchor="b" anchorCtr="0"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89348" y="887414"/>
            <a:ext cx="5567362" cy="5368924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9/23/17</a:t>
            </a:fld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479594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66218" y="1447865"/>
            <a:ext cx="6619244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6218" y="4777380"/>
            <a:ext cx="6619244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dirty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9/23/17</a:t>
            </a:fld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993033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9/23/17</a:t>
            </a:fld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553500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249" y="2861736"/>
            <a:ext cx="6619243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218" y="4777381"/>
            <a:ext cx="6619244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9/23/17</a:t>
            </a:fld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555491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7485" y="2060577"/>
            <a:ext cx="3297254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40872" y="2056093"/>
            <a:ext cx="3297256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9/23/17</a:t>
            </a:fld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50884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62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62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42710-CE89-48D0-9D8D-FD317A22D01C}" type="datetimeFigureOut">
              <a:rPr lang="fr-FR" smtClean="0"/>
              <a:pPr/>
              <a:t>23/09/2017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F22AD-9252-4CCB-9E3D-1051E40245D6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485" y="1905000"/>
            <a:ext cx="329725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485" y="2514600"/>
            <a:ext cx="3297254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40873" y="1905000"/>
            <a:ext cx="329725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240873" y="2514600"/>
            <a:ext cx="3297254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9/23/17</a:t>
            </a:fld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774984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9/23/17</a:t>
            </a:fld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255285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9/23/17</a:t>
            </a:fld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676067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216" y="1447800"/>
            <a:ext cx="2550798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88462" y="1447800"/>
            <a:ext cx="3896998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248" y="3129345"/>
            <a:ext cx="2550797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9/23/17</a:t>
            </a:fld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801466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5432" y="1854192"/>
            <a:ext cx="3819680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212160" y="1143000"/>
            <a:ext cx="24003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 smtClean="0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218" y="3657600"/>
            <a:ext cx="3813734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9/23/17</a:t>
            </a:fld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123049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panoramiqu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249" y="4800587"/>
            <a:ext cx="6619243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66218" y="685800"/>
            <a:ext cx="6619244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 smtClean="0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217" y="5367325"/>
            <a:ext cx="6619242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9/23/17</a:t>
            </a:fld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86627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218" y="1447800"/>
            <a:ext cx="6619244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218" y="3657600"/>
            <a:ext cx="6619244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9/23/17</a:t>
            </a:fld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339193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ion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1101" y="1447800"/>
            <a:ext cx="5999486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47832" y="3771174"/>
            <a:ext cx="5459737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218" y="4350657"/>
            <a:ext cx="6619244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9/23/17</a:t>
            </a:fld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73721" y="971253"/>
            <a:ext cx="601434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defTabSz="457200"/>
            <a:r>
              <a:rPr lang="en-US" dirty="0">
                <a:solidFill>
                  <a:srgbClr val="ACD433"/>
                </a:solidFill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997868" y="2613787"/>
            <a:ext cx="601434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defTabSz="457200"/>
            <a:r>
              <a:rPr lang="en-US" dirty="0">
                <a:solidFill>
                  <a:srgbClr val="ACD433"/>
                </a:solidFill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3751413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216" y="3124201"/>
            <a:ext cx="6619245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218" y="4777381"/>
            <a:ext cx="6619244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9/23/17</a:t>
            </a:fld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94956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 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4712" y="1981200"/>
            <a:ext cx="22101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489379" y="2667000"/>
            <a:ext cx="21955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2777" y="1981200"/>
            <a:ext cx="220218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904829" y="2667000"/>
            <a:ext cx="2210096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3557" y="1981200"/>
            <a:ext cx="219908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5343557" y="2667000"/>
            <a:ext cx="2199085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2794607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221670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9/23/17</a:t>
            </a:fld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64841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42710-CE89-48D0-9D8D-FD317A22D01C}" type="datetimeFigureOut">
              <a:rPr lang="fr-FR" smtClean="0"/>
              <a:pPr/>
              <a:t>23/09/2017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F22AD-9252-4CCB-9E3D-1051E40245D6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 colonnes d’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349" y="4250949"/>
            <a:ext cx="22050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489349" y="2209800"/>
            <a:ext cx="2205038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 smtClean="0"/>
              <a:t>Cliquez sur l'icône pour ajouter une image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489349" y="4827276"/>
            <a:ext cx="2205038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7032" y="4250949"/>
            <a:ext cx="219789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2917032" y="2209800"/>
            <a:ext cx="2197894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 smtClean="0"/>
              <a:t>Cliquez sur l'icône pour ajouter une image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2916048" y="4827275"/>
            <a:ext cx="2200805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3557" y="4250949"/>
            <a:ext cx="219908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343557" y="2209800"/>
            <a:ext cx="219908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 smtClean="0"/>
              <a:t>Cliquez sur l'icône pour ajouter une image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5343432" y="4827273"/>
            <a:ext cx="2201998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2794607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221670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9/23/17</a:t>
            </a:fld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901482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9/23/17</a:t>
            </a:fld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115222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228191" y="430278"/>
            <a:ext cx="1314451" cy="5826125"/>
          </a:xfrm>
        </p:spPr>
        <p:txBody>
          <a:bodyPr vert="eaVert" anchor="b" anchorCtr="0"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89348" y="887414"/>
            <a:ext cx="5567362" cy="5368924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9/23/17</a:t>
            </a:fld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60933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66218" y="1447859"/>
            <a:ext cx="6619244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6218" y="4777380"/>
            <a:ext cx="6619244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dirty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9/23/17</a:t>
            </a:fld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900999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9/23/17</a:t>
            </a:fld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760492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246" y="2861736"/>
            <a:ext cx="6619243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218" y="4777381"/>
            <a:ext cx="6619244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9/23/17</a:t>
            </a:fld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280409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7485" y="2060577"/>
            <a:ext cx="3297254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40872" y="2056093"/>
            <a:ext cx="3297256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9/23/17</a:t>
            </a:fld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374778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485" y="1905000"/>
            <a:ext cx="329725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485" y="2514600"/>
            <a:ext cx="3297254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40873" y="1905000"/>
            <a:ext cx="329725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240873" y="2514600"/>
            <a:ext cx="3297254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9/23/17</a:t>
            </a:fld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311869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9/23/17</a:t>
            </a:fld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279596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9/23/17</a:t>
            </a:fld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27140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42710-CE89-48D0-9D8D-FD317A22D01C}" type="datetimeFigureOut">
              <a:rPr lang="fr-FR" smtClean="0"/>
              <a:pPr/>
              <a:t>23/09/2017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F22AD-9252-4CCB-9E3D-1051E40245D6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216" y="1447800"/>
            <a:ext cx="2550798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88462" y="1447800"/>
            <a:ext cx="3896998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245" y="3129339"/>
            <a:ext cx="2550797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9/23/17</a:t>
            </a:fld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216044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5432" y="1854192"/>
            <a:ext cx="3819680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212160" y="1143000"/>
            <a:ext cx="24003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 smtClean="0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218" y="3657600"/>
            <a:ext cx="3813734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9/23/17</a:t>
            </a:fld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306257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panoramiqu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246" y="4800587"/>
            <a:ext cx="6619243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66218" y="685800"/>
            <a:ext cx="6619244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 smtClean="0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217" y="5367325"/>
            <a:ext cx="6619242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9/23/17</a:t>
            </a:fld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893950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218" y="1447800"/>
            <a:ext cx="6619244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218" y="3657600"/>
            <a:ext cx="6619244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9/23/17</a:t>
            </a:fld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552540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ion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1101" y="1447800"/>
            <a:ext cx="5999486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47829" y="3771174"/>
            <a:ext cx="5459737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218" y="4350657"/>
            <a:ext cx="6619244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9/23/17</a:t>
            </a:fld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73721" y="971253"/>
            <a:ext cx="601434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defTabSz="457200"/>
            <a:r>
              <a:rPr lang="en-US" dirty="0">
                <a:solidFill>
                  <a:srgbClr val="ACD433"/>
                </a:solidFill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997868" y="2613787"/>
            <a:ext cx="601434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defTabSz="457200"/>
            <a:r>
              <a:rPr lang="en-US" dirty="0">
                <a:solidFill>
                  <a:srgbClr val="ACD433"/>
                </a:solidFill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20367816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216" y="3124201"/>
            <a:ext cx="6619245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218" y="4777381"/>
            <a:ext cx="6619244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9/23/17</a:t>
            </a:fld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675948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 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4712" y="1981200"/>
            <a:ext cx="22101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489376" y="2667000"/>
            <a:ext cx="21955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2774" y="1981200"/>
            <a:ext cx="220218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904829" y="2667000"/>
            <a:ext cx="2210096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3554" y="1981200"/>
            <a:ext cx="219908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5343554" y="2667000"/>
            <a:ext cx="2199085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2794607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221670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9/23/17</a:t>
            </a:fld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680613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 colonnes d’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349" y="4250949"/>
            <a:ext cx="22050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489349" y="2209800"/>
            <a:ext cx="2205038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 smtClean="0"/>
              <a:t>Cliquez sur l'icône pour ajouter une image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489349" y="4827270"/>
            <a:ext cx="2205038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7032" y="4250949"/>
            <a:ext cx="219789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2917032" y="2209800"/>
            <a:ext cx="2197894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 smtClean="0"/>
              <a:t>Cliquez sur l'icône pour ajouter une image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2916045" y="4827269"/>
            <a:ext cx="2200805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3554" y="4250949"/>
            <a:ext cx="219908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343554" y="2209800"/>
            <a:ext cx="219908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 smtClean="0"/>
              <a:t>Cliquez sur l'icône pour ajouter une image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5343432" y="4827267"/>
            <a:ext cx="2201998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2794607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221670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9/23/17</a:t>
            </a:fld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485779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9/23/17</a:t>
            </a:fld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721758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228188" y="430272"/>
            <a:ext cx="1314451" cy="5826125"/>
          </a:xfrm>
        </p:spPr>
        <p:txBody>
          <a:bodyPr vert="eaVert" anchor="b" anchorCtr="0"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89348" y="887414"/>
            <a:ext cx="5567362" cy="5368924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9/23/17</a:t>
            </a:fld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94384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12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42710-CE89-48D0-9D8D-FD317A22D01C}" type="datetimeFigureOut">
              <a:rPr lang="fr-FR" smtClean="0"/>
              <a:pPr/>
              <a:t>23/09/2017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F22AD-9252-4CCB-9E3D-1051E40245D6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66218" y="1447849"/>
            <a:ext cx="6619244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6218" y="4777380"/>
            <a:ext cx="6619244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dirty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9/23/17</a:t>
            </a:fld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4298263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9/23/17</a:t>
            </a:fld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972414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241" y="2861736"/>
            <a:ext cx="6619243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218" y="4777381"/>
            <a:ext cx="6619244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9/23/17</a:t>
            </a:fld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8175920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7485" y="2060577"/>
            <a:ext cx="3297254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40872" y="2056093"/>
            <a:ext cx="3297256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9/23/17</a:t>
            </a:fld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991001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485" y="1905000"/>
            <a:ext cx="329725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485" y="2514600"/>
            <a:ext cx="3297254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40873" y="1905000"/>
            <a:ext cx="329725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240873" y="2514600"/>
            <a:ext cx="3297254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9/23/17</a:t>
            </a:fld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889770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9/23/17</a:t>
            </a:fld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9237436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9/23/17</a:t>
            </a:fld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1296818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216" y="1447800"/>
            <a:ext cx="2550798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88462" y="1447800"/>
            <a:ext cx="3896998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240" y="3129329"/>
            <a:ext cx="2550797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9/23/17</a:t>
            </a:fld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3926842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5432" y="1854192"/>
            <a:ext cx="3819680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212160" y="1143000"/>
            <a:ext cx="24003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 smtClean="0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218" y="3657600"/>
            <a:ext cx="3813734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9/23/17</a:t>
            </a:fld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564139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panoramiqu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241" y="4800587"/>
            <a:ext cx="6619243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66218" y="685800"/>
            <a:ext cx="6619244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 smtClean="0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217" y="5367325"/>
            <a:ext cx="6619242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9/23/17</a:t>
            </a:fld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69700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42710-CE89-48D0-9D8D-FD317A22D01C}" type="datetimeFigureOut">
              <a:rPr lang="fr-FR" smtClean="0"/>
              <a:pPr/>
              <a:t>23/09/2017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F22AD-9252-4CCB-9E3D-1051E40245D6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218" y="1447800"/>
            <a:ext cx="6619244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218" y="3657600"/>
            <a:ext cx="6619244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9/23/17</a:t>
            </a:fld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4098522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ion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1101" y="1447800"/>
            <a:ext cx="5999486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47824" y="3771174"/>
            <a:ext cx="5459737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218" y="4350657"/>
            <a:ext cx="6619244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9/23/17</a:t>
            </a:fld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73721" y="971253"/>
            <a:ext cx="601434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defTabSz="457200"/>
            <a:r>
              <a:rPr lang="en-US" dirty="0">
                <a:solidFill>
                  <a:srgbClr val="ACD433"/>
                </a:solidFill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997868" y="2613787"/>
            <a:ext cx="601434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defTabSz="457200"/>
            <a:r>
              <a:rPr lang="en-US" dirty="0">
                <a:solidFill>
                  <a:srgbClr val="ACD433"/>
                </a:solidFill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170795215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216" y="3124201"/>
            <a:ext cx="6619245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218" y="4777381"/>
            <a:ext cx="6619244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9/23/17</a:t>
            </a:fld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1132866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 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4712" y="1981200"/>
            <a:ext cx="22101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489371" y="2667000"/>
            <a:ext cx="21955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2769" y="1981200"/>
            <a:ext cx="220218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904829" y="2667000"/>
            <a:ext cx="2210096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3549" y="1981200"/>
            <a:ext cx="219908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5343549" y="2667000"/>
            <a:ext cx="2199085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2794607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221670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9/23/17</a:t>
            </a:fld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605637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 colonnes d’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349" y="4250949"/>
            <a:ext cx="22050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489349" y="2209800"/>
            <a:ext cx="2205038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 smtClean="0"/>
              <a:t>Cliquez sur l'icône pour ajouter une image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489349" y="4827260"/>
            <a:ext cx="2205038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7032" y="4250949"/>
            <a:ext cx="219789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2917032" y="2209800"/>
            <a:ext cx="2197894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 smtClean="0"/>
              <a:t>Cliquez sur l'icône pour ajouter une image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2916040" y="4827259"/>
            <a:ext cx="2200805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3549" y="4250949"/>
            <a:ext cx="219908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343549" y="2209800"/>
            <a:ext cx="219908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 smtClean="0"/>
              <a:t>Cliquez sur l'icône pour ajouter une image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5343432" y="4827257"/>
            <a:ext cx="2201998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2794607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221670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9/23/17</a:t>
            </a:fld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8385496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9/23/17</a:t>
            </a:fld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7814832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228183" y="430262"/>
            <a:ext cx="1314451" cy="5826125"/>
          </a:xfrm>
        </p:spPr>
        <p:txBody>
          <a:bodyPr vert="eaVert" anchor="b" anchorCtr="0"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89348" y="887414"/>
            <a:ext cx="5567362" cy="5368924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9/23/17</a:t>
            </a:fld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1246880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66218" y="1447829"/>
            <a:ext cx="6619244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6218" y="4777380"/>
            <a:ext cx="6619244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dirty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9/23/17</a:t>
            </a:fld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4650493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9/23/17</a:t>
            </a:fld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6535947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231" y="2861736"/>
            <a:ext cx="6619243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218" y="4777381"/>
            <a:ext cx="6619244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9/23/17</a:t>
            </a:fld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57901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20" Type="http://schemas.openxmlformats.org/officeDocument/2006/relationships/image" Target="../media/image3.png"/><Relationship Id="rId21" Type="http://schemas.openxmlformats.org/officeDocument/2006/relationships/image" Target="../media/image4.png"/><Relationship Id="rId22" Type="http://schemas.openxmlformats.org/officeDocument/2006/relationships/image" Target="../media/image5.png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28.xml"/><Relationship Id="rId18" Type="http://schemas.openxmlformats.org/officeDocument/2006/relationships/theme" Target="../theme/theme2.xml"/><Relationship Id="rId19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7.xml"/><Relationship Id="rId20" Type="http://schemas.openxmlformats.org/officeDocument/2006/relationships/image" Target="../media/image3.png"/><Relationship Id="rId21" Type="http://schemas.openxmlformats.org/officeDocument/2006/relationships/image" Target="../media/image4.png"/><Relationship Id="rId22" Type="http://schemas.openxmlformats.org/officeDocument/2006/relationships/image" Target="../media/image5.png"/><Relationship Id="rId10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0.xml"/><Relationship Id="rId13" Type="http://schemas.openxmlformats.org/officeDocument/2006/relationships/slideLayout" Target="../slideLayouts/slideLayout41.xml"/><Relationship Id="rId14" Type="http://schemas.openxmlformats.org/officeDocument/2006/relationships/slideLayout" Target="../slideLayouts/slideLayout42.xml"/><Relationship Id="rId15" Type="http://schemas.openxmlformats.org/officeDocument/2006/relationships/slideLayout" Target="../slideLayouts/slideLayout43.xml"/><Relationship Id="rId16" Type="http://schemas.openxmlformats.org/officeDocument/2006/relationships/slideLayout" Target="../slideLayouts/slideLayout44.xml"/><Relationship Id="rId17" Type="http://schemas.openxmlformats.org/officeDocument/2006/relationships/slideLayout" Target="../slideLayouts/slideLayout45.xml"/><Relationship Id="rId18" Type="http://schemas.openxmlformats.org/officeDocument/2006/relationships/theme" Target="../theme/theme3.xml"/><Relationship Id="rId19" Type="http://schemas.openxmlformats.org/officeDocument/2006/relationships/image" Target="../media/image2.png"/><Relationship Id="rId1" Type="http://schemas.openxmlformats.org/officeDocument/2006/relationships/slideLayout" Target="../slideLayouts/slideLayout29.xml"/><Relationship Id="rId2" Type="http://schemas.openxmlformats.org/officeDocument/2006/relationships/slideLayout" Target="../slideLayouts/slideLayout30.xml"/><Relationship Id="rId3" Type="http://schemas.openxmlformats.org/officeDocument/2006/relationships/slideLayout" Target="../slideLayouts/slideLayout31.xml"/><Relationship Id="rId4" Type="http://schemas.openxmlformats.org/officeDocument/2006/relationships/slideLayout" Target="../slideLayouts/slideLayout32.xml"/><Relationship Id="rId5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5.xml"/><Relationship Id="rId8" Type="http://schemas.openxmlformats.org/officeDocument/2006/relationships/slideLayout" Target="../slideLayouts/slideLayout36.xml"/></Relationships>
</file>

<file path=ppt/slideMasters/_rels/slideMaster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54.xml"/><Relationship Id="rId20" Type="http://schemas.openxmlformats.org/officeDocument/2006/relationships/image" Target="../media/image3.png"/><Relationship Id="rId21" Type="http://schemas.openxmlformats.org/officeDocument/2006/relationships/image" Target="../media/image4.png"/><Relationship Id="rId22" Type="http://schemas.openxmlformats.org/officeDocument/2006/relationships/image" Target="../media/image5.png"/><Relationship Id="rId10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56.xml"/><Relationship Id="rId12" Type="http://schemas.openxmlformats.org/officeDocument/2006/relationships/slideLayout" Target="../slideLayouts/slideLayout57.xml"/><Relationship Id="rId13" Type="http://schemas.openxmlformats.org/officeDocument/2006/relationships/slideLayout" Target="../slideLayouts/slideLayout58.xml"/><Relationship Id="rId14" Type="http://schemas.openxmlformats.org/officeDocument/2006/relationships/slideLayout" Target="../slideLayouts/slideLayout59.xml"/><Relationship Id="rId15" Type="http://schemas.openxmlformats.org/officeDocument/2006/relationships/slideLayout" Target="../slideLayouts/slideLayout60.xml"/><Relationship Id="rId16" Type="http://schemas.openxmlformats.org/officeDocument/2006/relationships/slideLayout" Target="../slideLayouts/slideLayout61.xml"/><Relationship Id="rId17" Type="http://schemas.openxmlformats.org/officeDocument/2006/relationships/slideLayout" Target="../slideLayouts/slideLayout62.xml"/><Relationship Id="rId18" Type="http://schemas.openxmlformats.org/officeDocument/2006/relationships/theme" Target="../theme/theme4.xml"/><Relationship Id="rId19" Type="http://schemas.openxmlformats.org/officeDocument/2006/relationships/image" Target="../media/image2.png"/><Relationship Id="rId1" Type="http://schemas.openxmlformats.org/officeDocument/2006/relationships/slideLayout" Target="../slideLayouts/slideLayout46.xml"/><Relationship Id="rId2" Type="http://schemas.openxmlformats.org/officeDocument/2006/relationships/slideLayout" Target="../slideLayouts/slideLayout47.xml"/><Relationship Id="rId3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9.xml"/><Relationship Id="rId5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2.xml"/><Relationship Id="rId8" Type="http://schemas.openxmlformats.org/officeDocument/2006/relationships/slideLayout" Target="../slideLayouts/slideLayout53.xml"/></Relationships>
</file>

<file path=ppt/slideMasters/_rels/slideMaster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1.xml"/><Relationship Id="rId20" Type="http://schemas.openxmlformats.org/officeDocument/2006/relationships/image" Target="../media/image3.png"/><Relationship Id="rId21" Type="http://schemas.openxmlformats.org/officeDocument/2006/relationships/image" Target="../media/image4.png"/><Relationship Id="rId22" Type="http://schemas.openxmlformats.org/officeDocument/2006/relationships/image" Target="../media/image5.png"/><Relationship Id="rId10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3.xml"/><Relationship Id="rId12" Type="http://schemas.openxmlformats.org/officeDocument/2006/relationships/slideLayout" Target="../slideLayouts/slideLayout74.xml"/><Relationship Id="rId13" Type="http://schemas.openxmlformats.org/officeDocument/2006/relationships/slideLayout" Target="../slideLayouts/slideLayout75.xml"/><Relationship Id="rId14" Type="http://schemas.openxmlformats.org/officeDocument/2006/relationships/slideLayout" Target="../slideLayouts/slideLayout76.xml"/><Relationship Id="rId15" Type="http://schemas.openxmlformats.org/officeDocument/2006/relationships/slideLayout" Target="../slideLayouts/slideLayout77.xml"/><Relationship Id="rId16" Type="http://schemas.openxmlformats.org/officeDocument/2006/relationships/slideLayout" Target="../slideLayouts/slideLayout78.xml"/><Relationship Id="rId17" Type="http://schemas.openxmlformats.org/officeDocument/2006/relationships/slideLayout" Target="../slideLayouts/slideLayout79.xml"/><Relationship Id="rId18" Type="http://schemas.openxmlformats.org/officeDocument/2006/relationships/theme" Target="../theme/theme5.xml"/><Relationship Id="rId19" Type="http://schemas.openxmlformats.org/officeDocument/2006/relationships/image" Target="../media/image2.png"/><Relationship Id="rId1" Type="http://schemas.openxmlformats.org/officeDocument/2006/relationships/slideLayout" Target="../slideLayouts/slideLayout63.xml"/><Relationship Id="rId2" Type="http://schemas.openxmlformats.org/officeDocument/2006/relationships/slideLayout" Target="../slideLayouts/slideLayout64.xml"/><Relationship Id="rId3" Type="http://schemas.openxmlformats.org/officeDocument/2006/relationships/slideLayout" Target="../slideLayouts/slideLayout65.xml"/><Relationship Id="rId4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7.xml"/><Relationship Id="rId6" Type="http://schemas.openxmlformats.org/officeDocument/2006/relationships/slideLayout" Target="../slideLayouts/slideLayout68.xml"/><Relationship Id="rId7" Type="http://schemas.openxmlformats.org/officeDocument/2006/relationships/slideLayout" Target="../slideLayouts/slideLayout69.xml"/><Relationship Id="rId8" Type="http://schemas.openxmlformats.org/officeDocument/2006/relationships/slideLayout" Target="../slideLayouts/slideLayout70.xml"/></Relationships>
</file>

<file path=ppt/slideMasters/_rels/slideMaster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88.xml"/><Relationship Id="rId20" Type="http://schemas.openxmlformats.org/officeDocument/2006/relationships/image" Target="../media/image3.png"/><Relationship Id="rId21" Type="http://schemas.openxmlformats.org/officeDocument/2006/relationships/image" Target="../media/image4.png"/><Relationship Id="rId22" Type="http://schemas.openxmlformats.org/officeDocument/2006/relationships/image" Target="../media/image5.png"/><Relationship Id="rId10" Type="http://schemas.openxmlformats.org/officeDocument/2006/relationships/slideLayout" Target="../slideLayouts/slideLayout89.xml"/><Relationship Id="rId11" Type="http://schemas.openxmlformats.org/officeDocument/2006/relationships/slideLayout" Target="../slideLayouts/slideLayout90.xml"/><Relationship Id="rId12" Type="http://schemas.openxmlformats.org/officeDocument/2006/relationships/slideLayout" Target="../slideLayouts/slideLayout91.xml"/><Relationship Id="rId13" Type="http://schemas.openxmlformats.org/officeDocument/2006/relationships/slideLayout" Target="../slideLayouts/slideLayout92.xml"/><Relationship Id="rId14" Type="http://schemas.openxmlformats.org/officeDocument/2006/relationships/slideLayout" Target="../slideLayouts/slideLayout93.xml"/><Relationship Id="rId15" Type="http://schemas.openxmlformats.org/officeDocument/2006/relationships/slideLayout" Target="../slideLayouts/slideLayout94.xml"/><Relationship Id="rId16" Type="http://schemas.openxmlformats.org/officeDocument/2006/relationships/slideLayout" Target="../slideLayouts/slideLayout95.xml"/><Relationship Id="rId17" Type="http://schemas.openxmlformats.org/officeDocument/2006/relationships/slideLayout" Target="../slideLayouts/slideLayout96.xml"/><Relationship Id="rId18" Type="http://schemas.openxmlformats.org/officeDocument/2006/relationships/theme" Target="../theme/theme6.xml"/><Relationship Id="rId19" Type="http://schemas.openxmlformats.org/officeDocument/2006/relationships/image" Target="../media/image2.png"/><Relationship Id="rId1" Type="http://schemas.openxmlformats.org/officeDocument/2006/relationships/slideLayout" Target="../slideLayouts/slideLayout80.xml"/><Relationship Id="rId2" Type="http://schemas.openxmlformats.org/officeDocument/2006/relationships/slideLayout" Target="../slideLayouts/slideLayout81.xml"/><Relationship Id="rId3" Type="http://schemas.openxmlformats.org/officeDocument/2006/relationships/slideLayout" Target="../slideLayouts/slideLayout82.xml"/><Relationship Id="rId4" Type="http://schemas.openxmlformats.org/officeDocument/2006/relationships/slideLayout" Target="../slideLayouts/slideLayout83.xml"/><Relationship Id="rId5" Type="http://schemas.openxmlformats.org/officeDocument/2006/relationships/slideLayout" Target="../slideLayouts/slideLayout84.xml"/><Relationship Id="rId6" Type="http://schemas.openxmlformats.org/officeDocument/2006/relationships/slideLayout" Target="../slideLayouts/slideLayout85.xml"/><Relationship Id="rId7" Type="http://schemas.openxmlformats.org/officeDocument/2006/relationships/slideLayout" Target="../slideLayouts/slideLayout86.xml"/><Relationship Id="rId8" Type="http://schemas.openxmlformats.org/officeDocument/2006/relationships/slideLayout" Target="../slideLayouts/slideLayout87.xml"/></Relationships>
</file>

<file path=ppt/slideMasters/_rels/slideMaster7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05.xml"/><Relationship Id="rId20" Type="http://schemas.openxmlformats.org/officeDocument/2006/relationships/image" Target="../media/image3.png"/><Relationship Id="rId21" Type="http://schemas.openxmlformats.org/officeDocument/2006/relationships/image" Target="../media/image4.png"/><Relationship Id="rId22" Type="http://schemas.openxmlformats.org/officeDocument/2006/relationships/image" Target="../media/image5.png"/><Relationship Id="rId10" Type="http://schemas.openxmlformats.org/officeDocument/2006/relationships/slideLayout" Target="../slideLayouts/slideLayout106.xml"/><Relationship Id="rId11" Type="http://schemas.openxmlformats.org/officeDocument/2006/relationships/slideLayout" Target="../slideLayouts/slideLayout107.xml"/><Relationship Id="rId12" Type="http://schemas.openxmlformats.org/officeDocument/2006/relationships/slideLayout" Target="../slideLayouts/slideLayout108.xml"/><Relationship Id="rId13" Type="http://schemas.openxmlformats.org/officeDocument/2006/relationships/slideLayout" Target="../slideLayouts/slideLayout109.xml"/><Relationship Id="rId14" Type="http://schemas.openxmlformats.org/officeDocument/2006/relationships/slideLayout" Target="../slideLayouts/slideLayout110.xml"/><Relationship Id="rId15" Type="http://schemas.openxmlformats.org/officeDocument/2006/relationships/slideLayout" Target="../slideLayouts/slideLayout111.xml"/><Relationship Id="rId16" Type="http://schemas.openxmlformats.org/officeDocument/2006/relationships/slideLayout" Target="../slideLayouts/slideLayout112.xml"/><Relationship Id="rId17" Type="http://schemas.openxmlformats.org/officeDocument/2006/relationships/slideLayout" Target="../slideLayouts/slideLayout113.xml"/><Relationship Id="rId18" Type="http://schemas.openxmlformats.org/officeDocument/2006/relationships/theme" Target="../theme/theme7.xml"/><Relationship Id="rId19" Type="http://schemas.openxmlformats.org/officeDocument/2006/relationships/image" Target="../media/image2.png"/><Relationship Id="rId1" Type="http://schemas.openxmlformats.org/officeDocument/2006/relationships/slideLayout" Target="../slideLayouts/slideLayout97.xml"/><Relationship Id="rId2" Type="http://schemas.openxmlformats.org/officeDocument/2006/relationships/slideLayout" Target="../slideLayouts/slideLayout98.xml"/><Relationship Id="rId3" Type="http://schemas.openxmlformats.org/officeDocument/2006/relationships/slideLayout" Target="../slideLayouts/slideLayout99.xml"/><Relationship Id="rId4" Type="http://schemas.openxmlformats.org/officeDocument/2006/relationships/slideLayout" Target="../slideLayouts/slideLayout100.xml"/><Relationship Id="rId5" Type="http://schemas.openxmlformats.org/officeDocument/2006/relationships/slideLayout" Target="../slideLayouts/slideLayout101.xml"/><Relationship Id="rId6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3.xml"/><Relationship Id="rId8" Type="http://schemas.openxmlformats.org/officeDocument/2006/relationships/slideLayout" Target="../slideLayouts/slideLayout104.xml"/></Relationships>
</file>

<file path=ppt/slideMasters/_rels/slideMaster8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22.xml"/><Relationship Id="rId20" Type="http://schemas.openxmlformats.org/officeDocument/2006/relationships/image" Target="../media/image3.png"/><Relationship Id="rId21" Type="http://schemas.openxmlformats.org/officeDocument/2006/relationships/image" Target="../media/image4.png"/><Relationship Id="rId22" Type="http://schemas.openxmlformats.org/officeDocument/2006/relationships/image" Target="../media/image5.png"/><Relationship Id="rId10" Type="http://schemas.openxmlformats.org/officeDocument/2006/relationships/slideLayout" Target="../slideLayouts/slideLayout123.xml"/><Relationship Id="rId11" Type="http://schemas.openxmlformats.org/officeDocument/2006/relationships/slideLayout" Target="../slideLayouts/slideLayout124.xml"/><Relationship Id="rId12" Type="http://schemas.openxmlformats.org/officeDocument/2006/relationships/slideLayout" Target="../slideLayouts/slideLayout125.xml"/><Relationship Id="rId13" Type="http://schemas.openxmlformats.org/officeDocument/2006/relationships/slideLayout" Target="../slideLayouts/slideLayout126.xml"/><Relationship Id="rId14" Type="http://schemas.openxmlformats.org/officeDocument/2006/relationships/slideLayout" Target="../slideLayouts/slideLayout127.xml"/><Relationship Id="rId15" Type="http://schemas.openxmlformats.org/officeDocument/2006/relationships/slideLayout" Target="../slideLayouts/slideLayout128.xml"/><Relationship Id="rId16" Type="http://schemas.openxmlformats.org/officeDocument/2006/relationships/slideLayout" Target="../slideLayouts/slideLayout129.xml"/><Relationship Id="rId17" Type="http://schemas.openxmlformats.org/officeDocument/2006/relationships/slideLayout" Target="../slideLayouts/slideLayout130.xml"/><Relationship Id="rId18" Type="http://schemas.openxmlformats.org/officeDocument/2006/relationships/theme" Target="../theme/theme8.xml"/><Relationship Id="rId19" Type="http://schemas.openxmlformats.org/officeDocument/2006/relationships/image" Target="../media/image2.png"/><Relationship Id="rId1" Type="http://schemas.openxmlformats.org/officeDocument/2006/relationships/slideLayout" Target="../slideLayouts/slideLayout114.xml"/><Relationship Id="rId2" Type="http://schemas.openxmlformats.org/officeDocument/2006/relationships/slideLayout" Target="../slideLayouts/slideLayout115.xml"/><Relationship Id="rId3" Type="http://schemas.openxmlformats.org/officeDocument/2006/relationships/slideLayout" Target="../slideLayouts/slideLayout116.xml"/><Relationship Id="rId4" Type="http://schemas.openxmlformats.org/officeDocument/2006/relationships/slideLayout" Target="../slideLayouts/slideLayout117.xml"/><Relationship Id="rId5" Type="http://schemas.openxmlformats.org/officeDocument/2006/relationships/slideLayout" Target="../slideLayouts/slideLayout118.xml"/><Relationship Id="rId6" Type="http://schemas.openxmlformats.org/officeDocument/2006/relationships/slideLayout" Target="../slideLayouts/slideLayout119.xml"/><Relationship Id="rId7" Type="http://schemas.openxmlformats.org/officeDocument/2006/relationships/slideLayout" Target="../slideLayouts/slideLayout120.xml"/><Relationship Id="rId8" Type="http://schemas.openxmlformats.org/officeDocument/2006/relationships/slideLayout" Target="../slideLayouts/slideLayout121.xml"/></Relationships>
</file>

<file path=ppt/slideMasters/_rels/slideMaster9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39.xml"/><Relationship Id="rId20" Type="http://schemas.openxmlformats.org/officeDocument/2006/relationships/image" Target="../media/image3.png"/><Relationship Id="rId21" Type="http://schemas.openxmlformats.org/officeDocument/2006/relationships/image" Target="../media/image4.png"/><Relationship Id="rId22" Type="http://schemas.openxmlformats.org/officeDocument/2006/relationships/image" Target="../media/image5.png"/><Relationship Id="rId10" Type="http://schemas.openxmlformats.org/officeDocument/2006/relationships/slideLayout" Target="../slideLayouts/slideLayout140.xml"/><Relationship Id="rId11" Type="http://schemas.openxmlformats.org/officeDocument/2006/relationships/slideLayout" Target="../slideLayouts/slideLayout141.xml"/><Relationship Id="rId12" Type="http://schemas.openxmlformats.org/officeDocument/2006/relationships/slideLayout" Target="../slideLayouts/slideLayout142.xml"/><Relationship Id="rId13" Type="http://schemas.openxmlformats.org/officeDocument/2006/relationships/slideLayout" Target="../slideLayouts/slideLayout143.xml"/><Relationship Id="rId14" Type="http://schemas.openxmlformats.org/officeDocument/2006/relationships/slideLayout" Target="../slideLayouts/slideLayout144.xml"/><Relationship Id="rId15" Type="http://schemas.openxmlformats.org/officeDocument/2006/relationships/slideLayout" Target="../slideLayouts/slideLayout145.xml"/><Relationship Id="rId16" Type="http://schemas.openxmlformats.org/officeDocument/2006/relationships/slideLayout" Target="../slideLayouts/slideLayout146.xml"/><Relationship Id="rId17" Type="http://schemas.openxmlformats.org/officeDocument/2006/relationships/slideLayout" Target="../slideLayouts/slideLayout147.xml"/><Relationship Id="rId18" Type="http://schemas.openxmlformats.org/officeDocument/2006/relationships/theme" Target="../theme/theme9.xml"/><Relationship Id="rId19" Type="http://schemas.openxmlformats.org/officeDocument/2006/relationships/image" Target="../media/image2.png"/><Relationship Id="rId1" Type="http://schemas.openxmlformats.org/officeDocument/2006/relationships/slideLayout" Target="../slideLayouts/slideLayout131.xml"/><Relationship Id="rId2" Type="http://schemas.openxmlformats.org/officeDocument/2006/relationships/slideLayout" Target="../slideLayouts/slideLayout132.xml"/><Relationship Id="rId3" Type="http://schemas.openxmlformats.org/officeDocument/2006/relationships/slideLayout" Target="../slideLayouts/slideLayout133.xml"/><Relationship Id="rId4" Type="http://schemas.openxmlformats.org/officeDocument/2006/relationships/slideLayout" Target="../slideLayouts/slideLayout134.xml"/><Relationship Id="rId5" Type="http://schemas.openxmlformats.org/officeDocument/2006/relationships/slideLayout" Target="../slideLayouts/slideLayout135.xml"/><Relationship Id="rId6" Type="http://schemas.openxmlformats.org/officeDocument/2006/relationships/slideLayout" Target="../slideLayouts/slideLayout136.xml"/><Relationship Id="rId7" Type="http://schemas.openxmlformats.org/officeDocument/2006/relationships/slideLayout" Target="../slideLayouts/slideLayout137.xml"/><Relationship Id="rId8" Type="http://schemas.openxmlformats.org/officeDocument/2006/relationships/slideLayout" Target="../slideLayouts/slideLayout1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42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742710-CE89-48D0-9D8D-FD317A22D01C}" type="datetimeFigureOut">
              <a:rPr lang="fr-FR" smtClean="0"/>
              <a:pPr/>
              <a:t>23/09/2017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42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42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4F22AD-9252-4CCB-9E3D-1051E40245D6}" type="slidenum">
              <a:rPr lang="fr-FR" smtClean="0"/>
              <a:pPr/>
              <a:t>‹#›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2" y="2669760"/>
            <a:ext cx="3027759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2" y="2892353"/>
            <a:ext cx="1141809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6456759" y="1676400"/>
            <a:ext cx="211455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7000"/>
                </a:schemeClr>
              </a:gs>
              <a:gs pos="69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5999560" y="75"/>
            <a:ext cx="1202540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6456796" y="6096000"/>
            <a:ext cx="745301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7828359" y="0"/>
            <a:ext cx="51435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4585" y="452718"/>
            <a:ext cx="7053542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484" y="2052925"/>
            <a:ext cx="6709906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7492942" y="1828801"/>
            <a:ext cx="990599" cy="2285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pPr defTabSz="457200"/>
            <a:fld id="{4509A250-FF31-4206-8172-F9D3106AACB1}" type="datetimeFigureOut">
              <a:rPr lang="en-US" dirty="0">
                <a:solidFill>
                  <a:prstClr val="white">
                    <a:tint val="75000"/>
                    <a:alpha val="60000"/>
                  </a:prstClr>
                </a:solidFill>
              </a:rPr>
              <a:pPr defTabSz="457200"/>
              <a:t>9/23/17</a:t>
            </a:fld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6231243" y="3263472"/>
            <a:ext cx="3859795" cy="2286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pPr defTabSz="457200"/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64443" y="295804"/>
            <a:ext cx="62864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D57F1E4F-1CFF-5643-939E-02111984F56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 defTabSz="457200"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185266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2" y="2669756"/>
            <a:ext cx="3027759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2" y="2892353"/>
            <a:ext cx="1141809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6456759" y="1676400"/>
            <a:ext cx="211455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7000"/>
                </a:schemeClr>
              </a:gs>
              <a:gs pos="69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5999560" y="71"/>
            <a:ext cx="1202540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6456794" y="6096000"/>
            <a:ext cx="745301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7828359" y="0"/>
            <a:ext cx="51435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4585" y="452718"/>
            <a:ext cx="7053542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484" y="2052925"/>
            <a:ext cx="6709906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7492940" y="1828801"/>
            <a:ext cx="990599" cy="2285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pPr defTabSz="457200"/>
            <a:fld id="{4509A250-FF31-4206-8172-F9D3106AACB1}" type="datetimeFigureOut">
              <a:rPr lang="en-US" dirty="0">
                <a:solidFill>
                  <a:prstClr val="white">
                    <a:tint val="75000"/>
                    <a:alpha val="60000"/>
                  </a:prstClr>
                </a:solidFill>
              </a:rPr>
              <a:pPr defTabSz="457200"/>
              <a:t>9/23/17</a:t>
            </a:fld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6231241" y="3263468"/>
            <a:ext cx="3859795" cy="2286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pPr defTabSz="457200"/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64441" y="295800"/>
            <a:ext cx="62864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D57F1E4F-1CFF-5643-939E-02111984F56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 defTabSz="457200"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806804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2" y="2669750"/>
            <a:ext cx="3027759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2" y="2892353"/>
            <a:ext cx="1141809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6456759" y="1676400"/>
            <a:ext cx="211455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7000"/>
                </a:schemeClr>
              </a:gs>
              <a:gs pos="69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5999560" y="65"/>
            <a:ext cx="1202540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6456791" y="6096000"/>
            <a:ext cx="745301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7828359" y="0"/>
            <a:ext cx="51435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4585" y="452718"/>
            <a:ext cx="7053542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484" y="2052925"/>
            <a:ext cx="6709906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7492937" y="1828801"/>
            <a:ext cx="990599" cy="2285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pPr defTabSz="457200"/>
            <a:fld id="{4509A250-FF31-4206-8172-F9D3106AACB1}" type="datetimeFigureOut">
              <a:rPr lang="en-US" dirty="0">
                <a:solidFill>
                  <a:prstClr val="white">
                    <a:tint val="75000"/>
                    <a:alpha val="60000"/>
                  </a:prstClr>
                </a:solidFill>
              </a:rPr>
              <a:pPr defTabSz="457200"/>
              <a:t>9/23/17</a:t>
            </a:fld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6231238" y="3263462"/>
            <a:ext cx="3859795" cy="2286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pPr defTabSz="457200"/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64438" y="295794"/>
            <a:ext cx="62864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D57F1E4F-1CFF-5643-939E-02111984F56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 defTabSz="457200"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64301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  <p:sldLayoutId id="2147483710" r:id="rId14"/>
    <p:sldLayoutId id="2147483711" r:id="rId15"/>
    <p:sldLayoutId id="2147483712" r:id="rId16"/>
    <p:sldLayoutId id="2147483713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2" y="2669744"/>
            <a:ext cx="3027759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2" y="2892353"/>
            <a:ext cx="1141809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6456759" y="1676400"/>
            <a:ext cx="211455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7000"/>
                </a:schemeClr>
              </a:gs>
              <a:gs pos="69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5999560" y="59"/>
            <a:ext cx="1202540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6456788" y="6096000"/>
            <a:ext cx="745301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7828359" y="0"/>
            <a:ext cx="51435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4585" y="452718"/>
            <a:ext cx="7053542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484" y="2052925"/>
            <a:ext cx="6709906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7492934" y="1828801"/>
            <a:ext cx="990599" cy="2285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pPr defTabSz="457200"/>
            <a:fld id="{4509A250-FF31-4206-8172-F9D3106AACB1}" type="datetimeFigureOut">
              <a:rPr lang="en-US" dirty="0">
                <a:solidFill>
                  <a:prstClr val="white">
                    <a:tint val="75000"/>
                    <a:alpha val="60000"/>
                  </a:prstClr>
                </a:solidFill>
              </a:rPr>
              <a:pPr defTabSz="457200"/>
              <a:t>9/23/17</a:t>
            </a:fld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6231235" y="3263456"/>
            <a:ext cx="3859795" cy="2286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pPr defTabSz="457200"/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64435" y="295788"/>
            <a:ext cx="62864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D57F1E4F-1CFF-5643-939E-02111984F56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 defTabSz="457200"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110144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  <p:sldLayoutId id="2147483726" r:id="rId12"/>
    <p:sldLayoutId id="2147483727" r:id="rId13"/>
    <p:sldLayoutId id="2147483728" r:id="rId14"/>
    <p:sldLayoutId id="2147483729" r:id="rId15"/>
    <p:sldLayoutId id="2147483730" r:id="rId16"/>
    <p:sldLayoutId id="2147483731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2" y="2669734"/>
            <a:ext cx="3027759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2" y="2892353"/>
            <a:ext cx="1141809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6456759" y="1676400"/>
            <a:ext cx="211455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7000"/>
                </a:schemeClr>
              </a:gs>
              <a:gs pos="69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5999560" y="49"/>
            <a:ext cx="1202540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6456783" y="6096000"/>
            <a:ext cx="745301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7828359" y="0"/>
            <a:ext cx="51435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4585" y="452718"/>
            <a:ext cx="7053542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484" y="2052925"/>
            <a:ext cx="6709906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7492929" y="1828801"/>
            <a:ext cx="990599" cy="2285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pPr defTabSz="457200"/>
            <a:fld id="{4509A250-FF31-4206-8172-F9D3106AACB1}" type="datetimeFigureOut">
              <a:rPr lang="en-US" dirty="0">
                <a:solidFill>
                  <a:prstClr val="white">
                    <a:tint val="75000"/>
                    <a:alpha val="60000"/>
                  </a:prstClr>
                </a:solidFill>
              </a:rPr>
              <a:pPr defTabSz="457200"/>
              <a:t>9/23/17</a:t>
            </a:fld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6231230" y="3263446"/>
            <a:ext cx="3859795" cy="2286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pPr defTabSz="457200"/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64430" y="295778"/>
            <a:ext cx="62864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D57F1E4F-1CFF-5643-939E-02111984F56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 defTabSz="457200"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827694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  <p:sldLayoutId id="2147483744" r:id="rId12"/>
    <p:sldLayoutId id="2147483745" r:id="rId13"/>
    <p:sldLayoutId id="2147483746" r:id="rId14"/>
    <p:sldLayoutId id="2147483747" r:id="rId15"/>
    <p:sldLayoutId id="2147483748" r:id="rId16"/>
    <p:sldLayoutId id="2147483749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2" y="2669714"/>
            <a:ext cx="3027759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2" y="2892353"/>
            <a:ext cx="1141809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6456759" y="1676400"/>
            <a:ext cx="211455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7000"/>
                </a:schemeClr>
              </a:gs>
              <a:gs pos="69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5999560" y="29"/>
            <a:ext cx="1202540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6456773" y="6096000"/>
            <a:ext cx="745301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7828359" y="0"/>
            <a:ext cx="51435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4585" y="452718"/>
            <a:ext cx="7053542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484" y="2052925"/>
            <a:ext cx="6709906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7492919" y="1828801"/>
            <a:ext cx="990599" cy="2285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pPr defTabSz="457200"/>
            <a:fld id="{4509A250-FF31-4206-8172-F9D3106AACB1}" type="datetimeFigureOut">
              <a:rPr lang="en-US" dirty="0">
                <a:solidFill>
                  <a:prstClr val="white">
                    <a:tint val="75000"/>
                    <a:alpha val="60000"/>
                  </a:prstClr>
                </a:solidFill>
              </a:rPr>
              <a:pPr defTabSz="457200"/>
              <a:t>9/23/17</a:t>
            </a:fld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6231220" y="3263426"/>
            <a:ext cx="3859795" cy="2286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pPr defTabSz="457200"/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64420" y="295758"/>
            <a:ext cx="62864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D57F1E4F-1CFF-5643-939E-02111984F56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 defTabSz="457200"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146582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  <p:sldLayoutId id="2147483762" r:id="rId12"/>
    <p:sldLayoutId id="2147483763" r:id="rId13"/>
    <p:sldLayoutId id="2147483764" r:id="rId14"/>
    <p:sldLayoutId id="2147483765" r:id="rId15"/>
    <p:sldLayoutId id="2147483766" r:id="rId16"/>
    <p:sldLayoutId id="2147483767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2" y="2669700"/>
            <a:ext cx="3027759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2" y="2892353"/>
            <a:ext cx="1141809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6456759" y="1676400"/>
            <a:ext cx="211455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7000"/>
                </a:schemeClr>
              </a:gs>
              <a:gs pos="69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5999560" y="15"/>
            <a:ext cx="1202540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6456766" y="6096000"/>
            <a:ext cx="745301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7828359" y="0"/>
            <a:ext cx="51435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4585" y="452718"/>
            <a:ext cx="7053542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484" y="2052925"/>
            <a:ext cx="6709906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7492912" y="1828801"/>
            <a:ext cx="990599" cy="2285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pPr defTabSz="457200"/>
            <a:fld id="{4509A250-FF31-4206-8172-F9D3106AACB1}" type="datetimeFigureOut">
              <a:rPr lang="en-US" dirty="0">
                <a:solidFill>
                  <a:prstClr val="white">
                    <a:tint val="75000"/>
                    <a:alpha val="60000"/>
                  </a:prstClr>
                </a:solidFill>
              </a:rPr>
              <a:pPr defTabSz="457200"/>
              <a:t>9/23/17</a:t>
            </a:fld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6231213" y="3263412"/>
            <a:ext cx="3859795" cy="2286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pPr defTabSz="457200"/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64413" y="295744"/>
            <a:ext cx="62864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D57F1E4F-1CFF-5643-939E-02111984F56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 defTabSz="457200"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934072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  <p:sldLayoutId id="2147483780" r:id="rId12"/>
    <p:sldLayoutId id="2147483781" r:id="rId13"/>
    <p:sldLayoutId id="2147483782" r:id="rId14"/>
    <p:sldLayoutId id="2147483783" r:id="rId15"/>
    <p:sldLayoutId id="2147483784" r:id="rId16"/>
    <p:sldLayoutId id="2147483785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6"/>
            <a:ext cx="3027759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8"/>
            <a:ext cx="1141809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6456759" y="1676400"/>
            <a:ext cx="211455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7000"/>
                </a:schemeClr>
              </a:gs>
              <a:gs pos="69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5999560" y="1"/>
            <a:ext cx="1202540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6456759" y="6096000"/>
            <a:ext cx="745301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7828359" y="0"/>
            <a:ext cx="51435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4584" y="452718"/>
            <a:ext cx="7053542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484" y="2052919"/>
            <a:ext cx="6709906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7492905" y="1828801"/>
            <a:ext cx="990599" cy="2285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pPr defTabSz="457200"/>
            <a:fld id="{4509A250-FF31-4206-8172-F9D3106AACB1}" type="datetimeFigureOut">
              <a:rPr lang="en-US" dirty="0">
                <a:solidFill>
                  <a:prstClr val="white">
                    <a:tint val="75000"/>
                    <a:alpha val="60000"/>
                  </a:prstClr>
                </a:solidFill>
              </a:rPr>
              <a:pPr defTabSz="457200"/>
              <a:t>9/23/17</a:t>
            </a:fld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6231206" y="3263398"/>
            <a:ext cx="3859795" cy="2286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pPr defTabSz="457200"/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64406" y="295730"/>
            <a:ext cx="62864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D57F1E4F-1CFF-5643-939E-02111984F56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 defTabSz="457200"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152778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87" r:id="rId1"/>
    <p:sldLayoutId id="2147483788" r:id="rId2"/>
    <p:sldLayoutId id="2147483789" r:id="rId3"/>
    <p:sldLayoutId id="2147483790" r:id="rId4"/>
    <p:sldLayoutId id="2147483791" r:id="rId5"/>
    <p:sldLayoutId id="2147483792" r:id="rId6"/>
    <p:sldLayoutId id="2147483793" r:id="rId7"/>
    <p:sldLayoutId id="2147483794" r:id="rId8"/>
    <p:sldLayoutId id="2147483795" r:id="rId9"/>
    <p:sldLayoutId id="2147483796" r:id="rId10"/>
    <p:sldLayoutId id="2147483797" r:id="rId11"/>
    <p:sldLayoutId id="2147483798" r:id="rId12"/>
    <p:sldLayoutId id="2147483799" r:id="rId13"/>
    <p:sldLayoutId id="2147483800" r:id="rId14"/>
    <p:sldLayoutId id="2147483801" r:id="rId15"/>
    <p:sldLayoutId id="2147483802" r:id="rId16"/>
    <p:sldLayoutId id="2147483803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4" Type="http://schemas.openxmlformats.org/officeDocument/2006/relationships/image" Target="../media/image19.gif"/><Relationship Id="rId5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4" Type="http://schemas.openxmlformats.org/officeDocument/2006/relationships/image" Target="../media/image22.jpeg"/><Relationship Id="rId5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4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jpeg"/><Relationship Id="rId3" Type="http://schemas.openxmlformats.org/officeDocument/2006/relationships/image" Target="../media/image29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jpeg"/><Relationship Id="rId3" Type="http://schemas.openxmlformats.org/officeDocument/2006/relationships/image" Target="../media/image3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4" Type="http://schemas.openxmlformats.org/officeDocument/2006/relationships/image" Target="../media/image34.jpeg"/><Relationship Id="rId5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png"/><Relationship Id="rId3" Type="http://schemas.openxmlformats.org/officeDocument/2006/relationships/image" Target="../media/image3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4" Type="http://schemas.openxmlformats.org/officeDocument/2006/relationships/image" Target="../media/image40.jpeg"/><Relationship Id="rId5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jpeg"/><Relationship Id="rId1" Type="http://schemas.openxmlformats.org/officeDocument/2006/relationships/slideLayout" Target="../slideLayouts/slideLayout30.xml"/><Relationship Id="rId2" Type="http://schemas.openxmlformats.org/officeDocument/2006/relationships/image" Target="../media/image6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44.png"/><Relationship Id="rId5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4" Type="http://schemas.openxmlformats.org/officeDocument/2006/relationships/image" Target="../media/image48.png"/><Relationship Id="rId5" Type="http://schemas.openxmlformats.org/officeDocument/2006/relationships/image" Target="../media/image49.png"/><Relationship Id="rId6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4" Type="http://schemas.openxmlformats.org/officeDocument/2006/relationships/image" Target="../media/image53.jpeg"/><Relationship Id="rId5" Type="http://schemas.openxmlformats.org/officeDocument/2006/relationships/image" Target="../media/image54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1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Relationship Id="rId2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4.xml"/><Relationship Id="rId2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1.xml"/><Relationship Id="rId2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4" Type="http://schemas.openxmlformats.org/officeDocument/2006/relationships/diagramLayout" Target="../diagrams/layout1.xml"/><Relationship Id="rId5" Type="http://schemas.openxmlformats.org/officeDocument/2006/relationships/diagramQuickStyle" Target="../diagrams/quickStyle1.xml"/><Relationship Id="rId6" Type="http://schemas.openxmlformats.org/officeDocument/2006/relationships/diagramColors" Target="../diagrams/colors1.xml"/><Relationship Id="rId7" Type="http://schemas.microsoft.com/office/2007/relationships/diagramDrawing" Target="../diagrams/drawing1.xml"/><Relationship Id="rId1" Type="http://schemas.openxmlformats.org/officeDocument/2006/relationships/slideLayout" Target="../slideLayouts/slideLayout98.xml"/><Relationship Id="rId2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5.xml"/><Relationship Id="rId2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ustagderfk.no/vare-virksomheter/arendal-videregaende-skole/" TargetMode="External"/><Relationship Id="rId4" Type="http://schemas.openxmlformats.org/officeDocument/2006/relationships/hyperlink" Target="https://sites.google.com/a/xtec.cat/joanmercader/" TargetMode="External"/><Relationship Id="rId5" Type="http://schemas.openxmlformats.org/officeDocument/2006/relationships/image" Target="../media/image15.png"/><Relationship Id="rId1" Type="http://schemas.openxmlformats.org/officeDocument/2006/relationships/slideLayout" Target="../slideLayouts/slideLayout132.xml"/><Relationship Id="rId2" Type="http://schemas.openxmlformats.org/officeDocument/2006/relationships/hyperlink" Target="http://lessgym-kamenz.de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 err="1" smtClean="0"/>
              <a:t>Introducing</a:t>
            </a:r>
            <a:r>
              <a:rPr lang="fr-FR" dirty="0" smtClean="0"/>
              <a:t> France 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FR" dirty="0" smtClean="0"/>
              <a:t>And </a:t>
            </a:r>
            <a:r>
              <a:rPr lang="fr-FR" dirty="0" err="1" smtClean="0"/>
              <a:t>château-Thierry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98668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archemin horizontal 5"/>
          <p:cNvSpPr/>
          <p:nvPr/>
        </p:nvSpPr>
        <p:spPr>
          <a:xfrm>
            <a:off x="1763688" y="0"/>
            <a:ext cx="5976664" cy="1152128"/>
          </a:xfrm>
          <a:prstGeom prst="horizontalScroll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ZoneTexte 3"/>
          <p:cNvSpPr txBox="1"/>
          <p:nvPr/>
        </p:nvSpPr>
        <p:spPr>
          <a:xfrm>
            <a:off x="2915816" y="332656"/>
            <a:ext cx="51845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i="1" dirty="0" smtClean="0">
                <a:effectLst>
                  <a:reflection blurRad="6350" stA="55000" endA="300" endPos="45500" dir="5400000" sy="-100000" algn="bl" rotWithShape="0"/>
                </a:effectLst>
                <a:latin typeface="Aparajita" pitchFamily="34" charset="0"/>
                <a:cs typeface="Aparajita" pitchFamily="34" charset="0"/>
              </a:rPr>
              <a:t>Lycée Jean de la Fontaine</a:t>
            </a:r>
            <a:endParaRPr lang="fr-FR" sz="2800" b="1" i="1" dirty="0">
              <a:effectLst>
                <a:reflection blurRad="6350" stA="55000" endA="300" endPos="45500" dir="5400000" sy="-100000" algn="bl" rotWithShape="0"/>
              </a:effectLst>
              <a:latin typeface="Aparajita" pitchFamily="34" charset="0"/>
              <a:cs typeface="Aparajita" pitchFamily="34" charset="0"/>
            </a:endParaRPr>
          </a:p>
        </p:txBody>
      </p:sp>
      <p:pic>
        <p:nvPicPr>
          <p:cNvPr id="6146" name="Picture 2" descr="Afficher l'image d'origin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6669" y="1152128"/>
            <a:ext cx="8353011" cy="55892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Afficher l'image d'origin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67944" y="-226198"/>
            <a:ext cx="4968552" cy="3726414"/>
          </a:xfrm>
          <a:prstGeom prst="rect">
            <a:avLst/>
          </a:prstGeom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  <a:softEdge rad="112500"/>
          </a:effectLst>
          <a:scene3d>
            <a:camera prst="perspectiveLeft"/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5" name="Picture 2" descr="Afficher l'image d'origin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3357066"/>
            <a:ext cx="4932040" cy="3288027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6116" y="4224842"/>
            <a:ext cx="2858634" cy="201976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49" y="260648"/>
            <a:ext cx="3939871" cy="24818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entagone 5"/>
          <p:cNvSpPr/>
          <p:nvPr/>
        </p:nvSpPr>
        <p:spPr>
          <a:xfrm>
            <a:off x="107506" y="3755374"/>
            <a:ext cx="3960440" cy="1977882"/>
          </a:xfrm>
          <a:prstGeom prst="homePlat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6146" name="Picture 2" descr="P:\anglais euro\IMG_919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03500" y="188640"/>
            <a:ext cx="4840537" cy="64807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47" name="Picture 3" descr="P:\anglais euro\IMG_919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6" y="188640"/>
            <a:ext cx="4186370" cy="31268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ZoneTexte 4"/>
          <p:cNvSpPr txBox="1"/>
          <p:nvPr/>
        </p:nvSpPr>
        <p:spPr>
          <a:xfrm>
            <a:off x="251520" y="3717032"/>
            <a:ext cx="2520280" cy="206210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fr-FR" sz="4800" b="1" i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arajita" pitchFamily="34" charset="0"/>
                <a:cs typeface="Aparajita" pitchFamily="34" charset="0"/>
              </a:rPr>
              <a:t>       </a:t>
            </a:r>
            <a:r>
              <a:rPr lang="fr-FR" sz="8000" b="1" i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arajita" pitchFamily="34" charset="0"/>
                <a:cs typeface="Aparajita" pitchFamily="34" charset="0"/>
              </a:rPr>
              <a:t>Hall </a:t>
            </a:r>
            <a:endParaRPr lang="fr-FR" sz="8000" b="1" i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parajita" pitchFamily="34" charset="0"/>
              <a:cs typeface="Aparajita" pitchFamily="34" charset="0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818" y="3784347"/>
            <a:ext cx="960041" cy="96004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P:\anglais euro\IMG_9032.PNG"/>
          <p:cNvPicPr>
            <a:picLocks noChangeAspect="1" noChangeArrowheads="1"/>
          </p:cNvPicPr>
          <p:nvPr/>
        </p:nvPicPr>
        <p:blipFill>
          <a:blip r:embed="rId2" cstate="print"/>
          <a:srcRect l="1587" t="14145" b="10738"/>
          <a:stretch>
            <a:fillRect/>
          </a:stretch>
        </p:blipFill>
        <p:spPr bwMode="auto">
          <a:xfrm>
            <a:off x="329178" y="1268760"/>
            <a:ext cx="4039306" cy="54726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0" name="Picture 2" descr="Afficher l'image d'origin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0"/>
            <a:ext cx="4572000" cy="34367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362" name="Picture 2" descr="Afficher l'image d'origin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3483006"/>
            <a:ext cx="4572000" cy="3429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ZoneTexte 4"/>
          <p:cNvSpPr txBox="1"/>
          <p:nvPr/>
        </p:nvSpPr>
        <p:spPr>
          <a:xfrm>
            <a:off x="251520" y="260722"/>
            <a:ext cx="410445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i="1" dirty="0" err="1" smtClean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Aparajita" pitchFamily="34" charset="0"/>
                <a:cs typeface="Aparajita" pitchFamily="34" charset="0"/>
              </a:rPr>
              <a:t>School</a:t>
            </a:r>
            <a:r>
              <a:rPr lang="fr-FR" sz="2800" b="1" i="1" dirty="0" smtClean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Aparajita" pitchFamily="34" charset="0"/>
                <a:cs typeface="Aparajita" pitchFamily="34" charset="0"/>
              </a:rPr>
              <a:t> </a:t>
            </a:r>
            <a:r>
              <a:rPr lang="fr-FR" sz="2800" b="1" i="1" dirty="0" err="1" smtClean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Aparajita" pitchFamily="34" charset="0"/>
                <a:cs typeface="Aparajita" pitchFamily="34" charset="0"/>
              </a:rPr>
              <a:t>library</a:t>
            </a:r>
            <a:r>
              <a:rPr lang="fr-FR" sz="2800" b="1" i="1" dirty="0" smtClean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Aparajita" pitchFamily="34" charset="0"/>
                <a:cs typeface="Aparajita" pitchFamily="34" charset="0"/>
              </a:rPr>
              <a:t> and </a:t>
            </a:r>
            <a:r>
              <a:rPr lang="fr-FR" sz="2800" b="1" i="1" dirty="0" err="1" smtClean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Aparajita" pitchFamily="34" charset="0"/>
                <a:cs typeface="Aparajita" pitchFamily="34" charset="0"/>
              </a:rPr>
              <a:t>students</a:t>
            </a:r>
            <a:r>
              <a:rPr lang="fr-FR" sz="2800" b="1" i="1" dirty="0" smtClean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Aparajita" pitchFamily="34" charset="0"/>
                <a:cs typeface="Aparajita" pitchFamily="34" charset="0"/>
              </a:rPr>
              <a:t> </a:t>
            </a:r>
            <a:r>
              <a:rPr lang="fr-FR" sz="2800" b="1" i="1" dirty="0" err="1" smtClean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Aparajita" pitchFamily="34" charset="0"/>
                <a:cs typeface="Aparajita" pitchFamily="34" charset="0"/>
              </a:rPr>
              <a:t>advising</a:t>
            </a:r>
            <a:r>
              <a:rPr lang="fr-FR" sz="2800" b="1" i="1" dirty="0" smtClean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Aparajita" pitchFamily="34" charset="0"/>
                <a:cs typeface="Aparajita" pitchFamily="34" charset="0"/>
              </a:rPr>
              <a:t> office   ( CDI ) </a:t>
            </a:r>
            <a:endParaRPr lang="fr-FR" sz="2800" b="1" i="1" dirty="0"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  <a:reflection blurRad="6350" stA="55000" endA="300" endPos="45500" dir="5400000" sy="-100000" algn="bl" rotWithShape="0"/>
              </a:effectLst>
              <a:latin typeface="Aparajita" pitchFamily="34" charset="0"/>
              <a:cs typeface="Aparajita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P:\anglais euro\IMG_925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8222"/>
            <a:ext cx="9144000" cy="6829778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2411761" y="1196752"/>
            <a:ext cx="4608512" cy="1754326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r>
              <a:rPr lang="fr-FR" sz="96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parajita" pitchFamily="34" charset="0"/>
                <a:cs typeface="Aparajita" pitchFamily="34" charset="0"/>
              </a:rPr>
              <a:t>Hall for working (« le patio » ) </a:t>
            </a:r>
            <a:r>
              <a:rPr lang="fr-FR" sz="32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parajita" pitchFamily="34" charset="0"/>
                <a:cs typeface="Aparajita" pitchFamily="34" charset="0"/>
              </a:rPr>
              <a:t> </a:t>
            </a:r>
            <a:endParaRPr lang="fr-FR" sz="3200" i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parajita" pitchFamily="34" charset="0"/>
              <a:cs typeface="Aparajita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FFFF"/>
            </a:gs>
            <a:gs pos="7001">
              <a:srgbClr val="E6E6E6"/>
            </a:gs>
            <a:gs pos="32001">
              <a:srgbClr val="7D8496"/>
            </a:gs>
            <a:gs pos="47000">
              <a:srgbClr val="E6E6E6"/>
            </a:gs>
            <a:gs pos="85001">
              <a:srgbClr val="7D8496"/>
            </a:gs>
            <a:gs pos="100000">
              <a:srgbClr val="E6E6E6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P:\anglais euro\IMG_923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188640"/>
            <a:ext cx="4723964" cy="35283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363" name="Picture 3" descr="P:\anglais euro\IMG_923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383" y="404664"/>
            <a:ext cx="4571619" cy="62646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ZoneTexte 3"/>
          <p:cNvSpPr txBox="1"/>
          <p:nvPr/>
        </p:nvSpPr>
        <p:spPr>
          <a:xfrm rot="21079811">
            <a:off x="-219112" y="4529741"/>
            <a:ext cx="51125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800" b="1" i="1" dirty="0" smtClean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  <a:reflection blurRad="6350" stA="50000" endA="300" endPos="50000" dist="29997" dir="5400000" sy="-100000" algn="bl" rotWithShape="0"/>
                </a:effectLst>
                <a:latin typeface="Aparajita" pitchFamily="34" charset="0"/>
                <a:cs typeface="Aparajita" pitchFamily="34" charset="0"/>
              </a:rPr>
              <a:t>A science </a:t>
            </a:r>
            <a:r>
              <a:rPr lang="fr-FR" sz="4800" b="1" i="1" dirty="0" err="1" smtClean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  <a:reflection blurRad="6350" stA="50000" endA="300" endPos="50000" dist="29997" dir="5400000" sy="-100000" algn="bl" rotWithShape="0"/>
                </a:effectLst>
                <a:latin typeface="Aparajita" pitchFamily="34" charset="0"/>
                <a:cs typeface="Aparajita" pitchFamily="34" charset="0"/>
              </a:rPr>
              <a:t>classroom</a:t>
            </a:r>
            <a:endParaRPr lang="fr-FR" sz="4800" b="1" i="1" dirty="0"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  <a:reflection blurRad="6350" stA="50000" endA="300" endPos="50000" dist="29997" dir="5400000" sy="-100000" algn="bl" rotWithShape="0"/>
              </a:effectLst>
              <a:latin typeface="Aparajita" pitchFamily="34" charset="0"/>
              <a:cs typeface="Aparajit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P:\anglais euro\IMG_917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260648"/>
            <a:ext cx="4644008" cy="62175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173" name="Picture 5" descr="P:\anglais euro\IMG_919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18599" y="260648"/>
            <a:ext cx="4625403" cy="61926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ZoneTexte 3"/>
          <p:cNvSpPr txBox="1"/>
          <p:nvPr/>
        </p:nvSpPr>
        <p:spPr>
          <a:xfrm>
            <a:off x="2483769" y="5589290"/>
            <a:ext cx="38164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b="1" i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  <a:latin typeface="Aparajita" pitchFamily="34" charset="0"/>
                <a:cs typeface="Aparajita" pitchFamily="34" charset="0"/>
              </a:rPr>
              <a:t>The cyber café</a:t>
            </a:r>
            <a:endParaRPr lang="fr-FR" sz="4000" b="1" i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  <a:reflection blurRad="6350" stA="60000" endA="900" endPos="58000" dir="5400000" sy="-100000" algn="bl" rotWithShape="0"/>
              </a:effectLst>
              <a:latin typeface="Aparajita" pitchFamily="34" charset="0"/>
              <a:cs typeface="Aparajita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P:\anglais euro\IMG_924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644007" cy="34686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 descr="P:\anglais euro\IMG_923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2" y="-1"/>
            <a:ext cx="4644008" cy="34686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4" descr="P:\photo\IMG_927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57507" y="3432286"/>
            <a:ext cx="4586493" cy="34257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5400000">
            <a:off x="-41304" y="3811980"/>
            <a:ext cx="3554868" cy="25371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ZoneTexte 4"/>
          <p:cNvSpPr txBox="1"/>
          <p:nvPr/>
        </p:nvSpPr>
        <p:spPr>
          <a:xfrm rot="20758881">
            <a:off x="2199737" y="2847080"/>
            <a:ext cx="432900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5400" b="1" i="1" dirty="0" smtClean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Aparajita" pitchFamily="34" charset="0"/>
                <a:cs typeface="Aparajita" pitchFamily="34" charset="0"/>
              </a:rPr>
              <a:t>The canteen</a:t>
            </a:r>
          </a:p>
          <a:p>
            <a:pPr algn="ctr"/>
            <a:r>
              <a:rPr lang="fr-FR" sz="5400" b="1" i="1" dirty="0" smtClean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Aparajita" pitchFamily="34" charset="0"/>
                <a:cs typeface="Aparajita" pitchFamily="34" charset="0"/>
              </a:rPr>
              <a:t> (500 places)</a:t>
            </a:r>
            <a:endParaRPr lang="fr-FR" sz="5400" b="1" i="1" dirty="0"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  <a:reflection blurRad="6350" stA="55000" endA="300" endPos="45500" dir="5400000" sy="-100000" algn="bl" rotWithShape="0"/>
              </a:effectLst>
              <a:latin typeface="Aparajita" pitchFamily="34" charset="0"/>
              <a:cs typeface="Aparajit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Afficher l'image d'origin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6012160" cy="36059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14" descr="http://www.journee-audition.org/images/lycee-jean-de-la-fontain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67982" y="3507804"/>
            <a:ext cx="5076055" cy="33501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ZoneTexte 3"/>
          <p:cNvSpPr txBox="1"/>
          <p:nvPr/>
        </p:nvSpPr>
        <p:spPr>
          <a:xfrm rot="20450928">
            <a:off x="126426" y="4334500"/>
            <a:ext cx="4323863" cy="1500087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fr-FR" sz="4000" b="1" i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atang" pitchFamily="18" charset="-127"/>
                <a:ea typeface="Batang" pitchFamily="18" charset="-127"/>
                <a:cs typeface="Aparajita" pitchFamily="34" charset="0"/>
              </a:rPr>
              <a:t>Auditorium  « Estruch</a:t>
            </a:r>
            <a:r>
              <a:rPr lang="fr-FR" sz="4000" b="1" i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parajita" pitchFamily="34" charset="0"/>
                <a:cs typeface="Aparajita" pitchFamily="34" charset="0"/>
              </a:rPr>
              <a:t> » </a:t>
            </a:r>
          </a:p>
        </p:txBody>
      </p:sp>
    </p:spTree>
  </p:cSld>
  <p:clrMapOvr>
    <a:masterClrMapping/>
  </p:clrMapOvr>
  <p:transition spd="slow">
    <p:strips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2" name="Picture 6" descr="Afficher l'image d'origine"/>
          <p:cNvPicPr>
            <a:picLocks noChangeAspect="1" noChangeArrowheads="1"/>
          </p:cNvPicPr>
          <p:nvPr/>
        </p:nvPicPr>
        <p:blipFill>
          <a:blip r:embed="rId2" cstate="print">
            <a:grayscl/>
          </a:blip>
          <a:srcRect/>
          <a:stretch>
            <a:fillRect/>
          </a:stretch>
        </p:blipFill>
        <p:spPr bwMode="auto">
          <a:xfrm>
            <a:off x="4641726" y="3645024"/>
            <a:ext cx="4502274" cy="30015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464" name="Picture 8" descr="Afficher l'image d'origine"/>
          <p:cNvPicPr>
            <a:picLocks noChangeAspect="1" noChangeArrowheads="1"/>
          </p:cNvPicPr>
          <p:nvPr/>
        </p:nvPicPr>
        <p:blipFill>
          <a:blip r:embed="rId3" cstate="print">
            <a:grayscl/>
          </a:blip>
          <a:srcRect/>
          <a:stretch>
            <a:fillRect/>
          </a:stretch>
        </p:blipFill>
        <p:spPr bwMode="auto">
          <a:xfrm>
            <a:off x="4690694" y="260648"/>
            <a:ext cx="4453343" cy="29523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466" name="Picture 10" descr="Afficher l'image d'origine"/>
          <p:cNvPicPr>
            <a:picLocks noChangeAspect="1" noChangeArrowheads="1"/>
          </p:cNvPicPr>
          <p:nvPr/>
        </p:nvPicPr>
        <p:blipFill>
          <a:blip r:embed="rId4" cstate="print">
            <a:grayscl/>
          </a:blip>
          <a:srcRect/>
          <a:stretch>
            <a:fillRect/>
          </a:stretch>
        </p:blipFill>
        <p:spPr bwMode="auto">
          <a:xfrm>
            <a:off x="0" y="3573016"/>
            <a:ext cx="4662736" cy="30911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468" name="Picture 12" descr="Afficher l'image d'origin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" y="188640"/>
            <a:ext cx="4736354" cy="29523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ZoneTexte 10"/>
          <p:cNvSpPr txBox="1"/>
          <p:nvPr/>
        </p:nvSpPr>
        <p:spPr>
          <a:xfrm>
            <a:off x="2339754" y="2924944"/>
            <a:ext cx="4896544" cy="923330"/>
          </a:xfrm>
          <a:prstGeom prst="rect">
            <a:avLst/>
          </a:prstGeom>
          <a:noFill/>
        </p:spPr>
        <p:txBody>
          <a:bodyPr wrap="square" rtlCol="0">
            <a:prstTxWarp prst="textChevron">
              <a:avLst/>
            </a:prstTxWarp>
            <a:spAutoFit/>
          </a:bodyPr>
          <a:lstStyle/>
          <a:p>
            <a:r>
              <a:rPr lang="fr-FR" sz="5400" dirty="0" smtClean="0"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Aparajita" pitchFamily="34" charset="0"/>
                <a:cs typeface="Aparajita" pitchFamily="34" charset="0"/>
              </a:rPr>
              <a:t>The Art Gallery</a:t>
            </a:r>
            <a:endParaRPr lang="fr-FR" sz="5400" dirty="0"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  <a:reflection blurRad="6350" stA="55000" endA="300" endPos="45500" dir="5400000" sy="-100000" algn="bl" rotWithShape="0"/>
              </a:effectLst>
              <a:latin typeface="Aparajita" pitchFamily="34" charset="0"/>
              <a:cs typeface="Aparajita" pitchFamily="34" charset="0"/>
            </a:endParaRPr>
          </a:p>
        </p:txBody>
      </p:sp>
    </p:spTree>
  </p:cSld>
  <p:clrMapOvr>
    <a:masterClrMapping/>
  </p:clrMapOvr>
  <p:transition spd="slow">
    <p:checker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427984" y="307495"/>
            <a:ext cx="2767479" cy="958701"/>
          </a:xfrm>
        </p:spPr>
        <p:txBody>
          <a:bodyPr/>
          <a:lstStyle/>
          <a:p>
            <a:r>
              <a:rPr lang="fr-FR" sz="6000" dirty="0" smtClean="0"/>
              <a:t>France</a:t>
            </a:r>
            <a:endParaRPr lang="fr-FR" sz="6000" dirty="0"/>
          </a:p>
        </p:txBody>
      </p:sp>
      <p:pic>
        <p:nvPicPr>
          <p:cNvPr id="2050" name="Picture 2" descr="http://www.newkadolille.com/image2/drapeaueu/DrapeauFrance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1278" y="5367214"/>
            <a:ext cx="1167554" cy="933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Espace réservé du contenu 5"/>
          <p:cNvSpPr>
            <a:spLocks noGrp="1"/>
          </p:cNvSpPr>
          <p:nvPr>
            <p:ph idx="1"/>
          </p:nvPr>
        </p:nvSpPr>
        <p:spPr>
          <a:xfrm>
            <a:off x="660102" y="1873198"/>
            <a:ext cx="6709906" cy="4195481"/>
          </a:xfrm>
        </p:spPr>
        <p:txBody>
          <a:bodyPr/>
          <a:lstStyle/>
          <a:p>
            <a:r>
              <a:rPr lang="fr-FR" dirty="0" smtClean="0"/>
              <a:t>66,03 M </a:t>
            </a:r>
            <a:r>
              <a:rPr lang="fr-FR" dirty="0" err="1" smtClean="0"/>
              <a:t>inhabitants</a:t>
            </a:r>
            <a:endParaRPr lang="fr-FR" dirty="0" smtClean="0"/>
          </a:p>
          <a:p>
            <a:r>
              <a:rPr lang="fr-FR" dirty="0" err="1" smtClean="0"/>
              <a:t>Political</a:t>
            </a:r>
            <a:r>
              <a:rPr lang="fr-FR" dirty="0" smtClean="0"/>
              <a:t> system : </a:t>
            </a:r>
            <a:r>
              <a:rPr lang="fr-FR" dirty="0" err="1" smtClean="0"/>
              <a:t>Republic</a:t>
            </a:r>
            <a:endParaRPr lang="fr-FR" dirty="0" smtClean="0"/>
          </a:p>
          <a:p>
            <a:r>
              <a:rPr lang="fr-FR" dirty="0" smtClean="0"/>
              <a:t>National Anthem : </a:t>
            </a:r>
            <a:r>
              <a:rPr lang="fr-FR" i="1" dirty="0" smtClean="0"/>
              <a:t>La Marseillaise</a:t>
            </a:r>
          </a:p>
          <a:p>
            <a:r>
              <a:rPr lang="en-US" dirty="0" smtClean="0"/>
              <a:t>President</a:t>
            </a:r>
            <a:r>
              <a:rPr lang="fr-FR" dirty="0" smtClean="0"/>
              <a:t> : </a:t>
            </a:r>
            <a:r>
              <a:rPr lang="en-US" dirty="0" smtClean="0"/>
              <a:t>François</a:t>
            </a:r>
            <a:r>
              <a:rPr lang="fr-FR" dirty="0" smtClean="0"/>
              <a:t> Hollande</a:t>
            </a:r>
          </a:p>
          <a:p>
            <a:r>
              <a:rPr lang="fr-FR" dirty="0" smtClean="0"/>
              <a:t>Capital : Paris</a:t>
            </a:r>
            <a:endParaRPr lang="fr-FR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8221" y="3909961"/>
            <a:ext cx="1676572" cy="2218747"/>
          </a:xfrm>
          <a:prstGeom prst="rect">
            <a:avLst/>
          </a:prstGeom>
        </p:spPr>
      </p:pic>
      <p:sp>
        <p:nvSpPr>
          <p:cNvPr id="9" name="Titre 1"/>
          <p:cNvSpPr txBox="1">
            <a:spLocks/>
          </p:cNvSpPr>
          <p:nvPr/>
        </p:nvSpPr>
        <p:spPr>
          <a:xfrm>
            <a:off x="660103" y="786846"/>
            <a:ext cx="7053542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fr-FR" sz="2400" dirty="0" smtClean="0">
                <a:solidFill>
                  <a:srgbClr val="EBEBEB"/>
                </a:solidFill>
              </a:rPr>
              <a:t>Key informations about</a:t>
            </a:r>
            <a:endParaRPr lang="fr-FR" sz="2400" dirty="0">
              <a:solidFill>
                <a:srgbClr val="EBEBEB"/>
              </a:solidFill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1564741" y="4430684"/>
            <a:ext cx="51796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fr-FR" sz="2800" dirty="0" smtClean="0">
                <a:solidFill>
                  <a:prstClr val="white"/>
                </a:solidFill>
              </a:rPr>
              <a:t>« Liberty, </a:t>
            </a:r>
            <a:r>
              <a:rPr lang="fr-FR" sz="2800" dirty="0" err="1" smtClean="0">
                <a:solidFill>
                  <a:prstClr val="white"/>
                </a:solidFill>
              </a:rPr>
              <a:t>Equality</a:t>
            </a:r>
            <a:r>
              <a:rPr lang="fr-FR" sz="2800" dirty="0" smtClean="0">
                <a:solidFill>
                  <a:prstClr val="white"/>
                </a:solidFill>
              </a:rPr>
              <a:t>, </a:t>
            </a:r>
            <a:r>
              <a:rPr lang="fr-FR" sz="2800" dirty="0" err="1" smtClean="0">
                <a:solidFill>
                  <a:prstClr val="white"/>
                </a:solidFill>
              </a:rPr>
              <a:t>Fraternity</a:t>
            </a:r>
            <a:r>
              <a:rPr lang="fr-FR" sz="2800" dirty="0" smtClean="0">
                <a:solidFill>
                  <a:prstClr val="white"/>
                </a:solidFill>
              </a:rPr>
              <a:t> »</a:t>
            </a:r>
            <a:endParaRPr lang="fr-FR" sz="2800" dirty="0">
              <a:solidFill>
                <a:prstClr val="white"/>
              </a:solidFill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827502" y="4507628"/>
            <a:ext cx="9829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fr-FR" dirty="0" err="1" smtClean="0">
                <a:solidFill>
                  <a:prstClr val="white"/>
                </a:solidFill>
              </a:rPr>
              <a:t>Motto</a:t>
            </a:r>
            <a:r>
              <a:rPr lang="fr-FR" dirty="0" smtClean="0">
                <a:solidFill>
                  <a:prstClr val="white"/>
                </a:solidFill>
              </a:rPr>
              <a:t> :</a:t>
            </a:r>
            <a:endParaRPr lang="fr-FR" dirty="0">
              <a:solidFill>
                <a:prstClr val="white"/>
              </a:solidFill>
            </a:endParaRPr>
          </a:p>
        </p:txBody>
      </p:sp>
      <p:pic>
        <p:nvPicPr>
          <p:cNvPr id="2052" name="Picture 4" descr="http://www.tuxboard.com/photos/2012/06/Portrait-officiel-Francois-Holland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1483627"/>
            <a:ext cx="1452513" cy="1938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ZoneTexte 10"/>
          <p:cNvSpPr txBox="1"/>
          <p:nvPr/>
        </p:nvSpPr>
        <p:spPr>
          <a:xfrm>
            <a:off x="5940152" y="3508373"/>
            <a:ext cx="140134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fr-FR" sz="1100" b="1" i="1" dirty="0" smtClean="0">
                <a:solidFill>
                  <a:prstClr val="white"/>
                </a:solidFill>
              </a:rPr>
              <a:t>François Hollande</a:t>
            </a:r>
            <a:endParaRPr lang="fr-FR" sz="1100" b="1" i="1" dirty="0">
              <a:solidFill>
                <a:prstClr val="white"/>
              </a:solidFill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6116252" y="6233651"/>
            <a:ext cx="150393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fr-FR" sz="1100" i="1" dirty="0" smtClean="0">
                <a:solidFill>
                  <a:prstClr val="white"/>
                </a:solidFill>
              </a:rPr>
              <a:t>Location of </a:t>
            </a:r>
            <a:r>
              <a:rPr lang="fr-FR" sz="1100" i="1" dirty="0" err="1" smtClean="0">
                <a:solidFill>
                  <a:prstClr val="white"/>
                </a:solidFill>
              </a:rPr>
              <a:t>our</a:t>
            </a:r>
            <a:r>
              <a:rPr lang="fr-FR" sz="1100" i="1" dirty="0" smtClean="0">
                <a:solidFill>
                  <a:prstClr val="white"/>
                </a:solidFill>
              </a:rPr>
              <a:t> city</a:t>
            </a:r>
            <a:endParaRPr lang="fr-FR" sz="1100" i="1" dirty="0">
              <a:solidFill>
                <a:prstClr val="white"/>
              </a:solidFill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3604970" y="6364456"/>
            <a:ext cx="109356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fr-FR" sz="1100" i="1" dirty="0" smtClean="0">
                <a:solidFill>
                  <a:prstClr val="white"/>
                </a:solidFill>
              </a:rPr>
              <a:t>National Flag</a:t>
            </a:r>
            <a:endParaRPr lang="fr-FR" sz="1100" i="1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9397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FFFF"/>
            </a:gs>
            <a:gs pos="7001">
              <a:srgbClr val="E6E6E6"/>
            </a:gs>
            <a:gs pos="32001">
              <a:srgbClr val="7D8496"/>
            </a:gs>
            <a:gs pos="47000">
              <a:srgbClr val="E6E6E6"/>
            </a:gs>
            <a:gs pos="85001">
              <a:srgbClr val="7D8496"/>
            </a:gs>
            <a:gs pos="100000">
              <a:srgbClr val="E6E6E6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P:\photo\IMG_9261.PNG"/>
          <p:cNvPicPr>
            <a:picLocks noChangeAspect="1" noChangeArrowheads="1"/>
          </p:cNvPicPr>
          <p:nvPr/>
        </p:nvPicPr>
        <p:blipFill>
          <a:blip r:embed="rId2" cstate="print"/>
          <a:srcRect t="11151" r="-321" b="11150"/>
          <a:stretch>
            <a:fillRect/>
          </a:stretch>
        </p:blipFill>
        <p:spPr bwMode="auto">
          <a:xfrm>
            <a:off x="0" y="-99392"/>
            <a:ext cx="3491880" cy="480045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4472136" y="2186099"/>
            <a:ext cx="3367135" cy="597666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ZoneTexte 5"/>
          <p:cNvSpPr txBox="1"/>
          <p:nvPr/>
        </p:nvSpPr>
        <p:spPr>
          <a:xfrm>
            <a:off x="3851920" y="1052736"/>
            <a:ext cx="3672408" cy="1440160"/>
          </a:xfrm>
          <a:prstGeom prst="rect">
            <a:avLst/>
          </a:prstGeom>
          <a:noFill/>
        </p:spPr>
        <p:txBody>
          <a:bodyPr wrap="square" rtlCol="0">
            <a:prstTxWarp prst="textFadeLeft">
              <a:avLst/>
            </a:prstTxWarp>
            <a:spAutoFit/>
          </a:bodyPr>
          <a:lstStyle/>
          <a:p>
            <a:r>
              <a:rPr lang="fr-FR" sz="4000" b="1" i="1" dirty="0" err="1" smtClean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Agency FB" panose="020B0503020202020204" pitchFamily="34" charset="0"/>
                <a:cs typeface="Aparajita" pitchFamily="34" charset="0"/>
              </a:rPr>
              <a:t>Video</a:t>
            </a:r>
            <a:r>
              <a:rPr lang="fr-FR" sz="4000" b="1" i="1" dirty="0" smtClean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Agency FB" panose="020B0503020202020204" pitchFamily="34" charset="0"/>
                <a:cs typeface="Aparajita" pitchFamily="34" charset="0"/>
              </a:rPr>
              <a:t> workshop ! </a:t>
            </a:r>
            <a:endParaRPr lang="fr-FR" sz="4000" b="1" i="1" dirty="0"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  <a:reflection blurRad="6350" stA="55000" endA="300" endPos="45500" dir="5400000" sy="-100000" algn="bl" rotWithShape="0"/>
              </a:effectLst>
              <a:latin typeface="Agency FB" panose="020B0503020202020204" pitchFamily="34" charset="0"/>
              <a:cs typeface="Aparajita" pitchFamily="34" charset="0"/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8898" y="-81237"/>
            <a:ext cx="1805102" cy="167999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7" y="4741847"/>
            <a:ext cx="1341389" cy="19722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</p:cSld>
  <p:clrMapOvr>
    <a:masterClrMapping/>
  </p:clrMapOvr>
  <p:transition spd="slow">
    <p:wheel spokes="2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5" name="Picture 3" descr="P:\photo\IMG_9263.PNG"/>
          <p:cNvPicPr>
            <a:picLocks noChangeAspect="1" noChangeArrowheads="1"/>
          </p:cNvPicPr>
          <p:nvPr/>
        </p:nvPicPr>
        <p:blipFill>
          <a:blip r:embed="rId2" cstate="print"/>
          <a:srcRect t="11659" b="11097"/>
          <a:stretch>
            <a:fillRect/>
          </a:stretch>
        </p:blipFill>
        <p:spPr bwMode="auto">
          <a:xfrm>
            <a:off x="5742022" y="2822674"/>
            <a:ext cx="3130358" cy="40050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436" name="Picture 4" descr="P:\photo\IMG_9265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116632"/>
            <a:ext cx="4659787" cy="26784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437" name="Picture 5" descr="P:\photo\IMG_9266.PNG"/>
          <p:cNvPicPr>
            <a:picLocks noChangeAspect="1" noChangeArrowheads="1"/>
          </p:cNvPicPr>
          <p:nvPr/>
        </p:nvPicPr>
        <p:blipFill>
          <a:blip r:embed="rId4" cstate="print"/>
          <a:srcRect t="11151" b="11150"/>
          <a:stretch>
            <a:fillRect/>
          </a:stretch>
        </p:blipFill>
        <p:spPr bwMode="auto">
          <a:xfrm>
            <a:off x="203583" y="2744924"/>
            <a:ext cx="3027454" cy="40770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6200000">
            <a:off x="5547200" y="-815872"/>
            <a:ext cx="2592288" cy="46013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3939" y="2822601"/>
            <a:ext cx="2807091" cy="305467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wheel spokes="8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0"/>
            <a:ext cx="1368152" cy="13646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218" name="AutoShape 2" descr="Afficher l'image d'origine"/>
          <p:cNvSpPr>
            <a:spLocks noChangeAspect="1" noChangeArrowheads="1"/>
          </p:cNvSpPr>
          <p:nvPr/>
        </p:nvSpPr>
        <p:spPr bwMode="auto">
          <a:xfrm>
            <a:off x="155575" y="-800100"/>
            <a:ext cx="2857500" cy="166687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9220" name="AutoShape 4" descr="Afficher l'image d'origine"/>
          <p:cNvSpPr>
            <a:spLocks noChangeAspect="1" noChangeArrowheads="1"/>
          </p:cNvSpPr>
          <p:nvPr/>
        </p:nvSpPr>
        <p:spPr bwMode="auto">
          <a:xfrm>
            <a:off x="155575" y="-800100"/>
            <a:ext cx="2857500" cy="166687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9222" name="AutoShape 6" descr="Afficher l'image d'origine"/>
          <p:cNvSpPr>
            <a:spLocks noChangeAspect="1" noChangeArrowheads="1"/>
          </p:cNvSpPr>
          <p:nvPr/>
        </p:nvSpPr>
        <p:spPr bwMode="auto">
          <a:xfrm>
            <a:off x="155575" y="-800100"/>
            <a:ext cx="2857500" cy="166687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9" name="Image 8" descr="photo danse 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771800" y="4203282"/>
            <a:ext cx="3991230" cy="26547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Image 9" descr="photos danse 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1124744"/>
            <a:ext cx="4193233" cy="28083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Image 10" descr="phtos danse 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932040" y="1340768"/>
            <a:ext cx="3933428" cy="26222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ZoneTexte 12"/>
          <p:cNvSpPr txBox="1"/>
          <p:nvPr/>
        </p:nvSpPr>
        <p:spPr>
          <a:xfrm>
            <a:off x="2195736" y="0"/>
            <a:ext cx="43924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b="1" i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Aparajita"/>
              </a:rPr>
              <a:t>        Dance</a:t>
            </a:r>
            <a:endParaRPr lang="fr-FR" sz="4000" b="1" i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  <a:reflection blurRad="6350" stA="55000" endA="300" endPos="45500" dir="5400000" sy="-100000" algn="bl" rotWithShape="0"/>
              </a:effectLst>
              <a:latin typeface="Aparajita"/>
            </a:endParaRPr>
          </a:p>
        </p:txBody>
      </p:sp>
    </p:spTree>
    <p:extLst>
      <p:ext uri="{BB962C8B-B14F-4D97-AF65-F5344CB8AC3E}">
        <p14:creationId xmlns:p14="http://schemas.microsoft.com/office/powerpoint/2010/main" val="2048349170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683568" y="1052736"/>
            <a:ext cx="7992888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 smtClean="0"/>
              <a:t> </a:t>
            </a:r>
            <a:r>
              <a:rPr lang="fr-FR" sz="2800" b="1" dirty="0" err="1" smtClean="0"/>
              <a:t>Thank</a:t>
            </a:r>
            <a:r>
              <a:rPr lang="fr-FR" sz="2800" b="1" dirty="0" smtClean="0"/>
              <a:t> </a:t>
            </a:r>
            <a:r>
              <a:rPr lang="fr-FR" sz="2800" b="1" dirty="0" err="1" smtClean="0"/>
              <a:t>you</a:t>
            </a:r>
            <a:r>
              <a:rPr lang="fr-FR" sz="2800" b="1" dirty="0" smtClean="0"/>
              <a:t> for </a:t>
            </a:r>
            <a:r>
              <a:rPr lang="fr-FR" sz="2800" b="1" dirty="0" err="1" smtClean="0"/>
              <a:t>your</a:t>
            </a:r>
            <a:r>
              <a:rPr lang="fr-FR" sz="2800" b="1" dirty="0" smtClean="0"/>
              <a:t> attention , </a:t>
            </a:r>
            <a:r>
              <a:rPr lang="fr-FR" sz="2800" b="1" dirty="0" err="1" smtClean="0"/>
              <a:t>many</a:t>
            </a:r>
            <a:r>
              <a:rPr lang="fr-FR" sz="2800" b="1" dirty="0" smtClean="0"/>
              <a:t> </a:t>
            </a:r>
            <a:r>
              <a:rPr lang="fr-FR" sz="2800" b="1" dirty="0" err="1" smtClean="0"/>
              <a:t>thanks</a:t>
            </a:r>
            <a:r>
              <a:rPr lang="fr-FR" sz="2800" b="1" dirty="0" smtClean="0"/>
              <a:t> to </a:t>
            </a:r>
            <a:r>
              <a:rPr lang="fr-FR" sz="2800" b="1" dirty="0" err="1" smtClean="0"/>
              <a:t>our</a:t>
            </a:r>
            <a:r>
              <a:rPr lang="fr-FR" sz="2800" b="1" dirty="0" smtClean="0"/>
              <a:t> </a:t>
            </a:r>
            <a:r>
              <a:rPr lang="fr-FR" sz="2800" b="1" dirty="0" err="1" smtClean="0"/>
              <a:t>friends</a:t>
            </a:r>
            <a:r>
              <a:rPr lang="fr-FR" sz="2800" b="1" dirty="0" smtClean="0"/>
              <a:t> </a:t>
            </a:r>
            <a:r>
              <a:rPr lang="fr-FR" sz="2800" b="1" dirty="0" err="1" smtClean="0"/>
              <a:t>from</a:t>
            </a:r>
            <a:r>
              <a:rPr lang="fr-FR" sz="2800" b="1" dirty="0" smtClean="0"/>
              <a:t> </a:t>
            </a:r>
            <a:r>
              <a:rPr lang="fr-FR" sz="2800" b="1" dirty="0" err="1" smtClean="0"/>
              <a:t>Desenzano</a:t>
            </a:r>
            <a:endParaRPr lang="fr-FR" sz="2800" b="1" dirty="0" smtClean="0"/>
          </a:p>
          <a:p>
            <a:r>
              <a:rPr lang="fr-FR" sz="2800" b="1" dirty="0" smtClean="0"/>
              <a:t>  </a:t>
            </a:r>
            <a:endParaRPr lang="fr-FR" sz="4800" i="1" dirty="0" smtClean="0">
              <a:latin typeface="Forte" pitchFamily="66" charset="0"/>
            </a:endParaRPr>
          </a:p>
          <a:p>
            <a:pPr algn="ctr"/>
            <a:r>
              <a:rPr lang="fr-FR" sz="6000" b="1" i="1" dirty="0" smtClean="0">
                <a:latin typeface="Blackadder ITC" pitchFamily="82" charset="0"/>
              </a:rPr>
              <a:t>Rare as </a:t>
            </a:r>
            <a:r>
              <a:rPr lang="fr-FR" sz="6000" b="1" i="1" dirty="0" err="1" smtClean="0">
                <a:latin typeface="Blackadder ITC" pitchFamily="82" charset="0"/>
              </a:rPr>
              <a:t>is</a:t>
            </a:r>
            <a:r>
              <a:rPr lang="fr-FR" sz="6000" b="1" i="1" dirty="0" smtClean="0">
                <a:latin typeface="Blackadder ITC" pitchFamily="82" charset="0"/>
              </a:rPr>
              <a:t> </a:t>
            </a:r>
            <a:r>
              <a:rPr lang="fr-FR" sz="6000" b="1" i="1" dirty="0" err="1" smtClean="0">
                <a:latin typeface="Blackadder ITC" pitchFamily="82" charset="0"/>
              </a:rPr>
              <a:t>true</a:t>
            </a:r>
            <a:r>
              <a:rPr lang="fr-FR" sz="6000" b="1" i="1" dirty="0" smtClean="0">
                <a:latin typeface="Blackadder ITC" pitchFamily="82" charset="0"/>
              </a:rPr>
              <a:t> Love, </a:t>
            </a:r>
          </a:p>
          <a:p>
            <a:pPr algn="ctr"/>
            <a:r>
              <a:rPr lang="fr-FR" sz="6000" b="1" i="1" dirty="0" err="1" smtClean="0">
                <a:latin typeface="Blackadder ITC" pitchFamily="82" charset="0"/>
              </a:rPr>
              <a:t>True</a:t>
            </a:r>
            <a:r>
              <a:rPr lang="fr-FR" sz="6000" b="1" i="1" dirty="0" smtClean="0">
                <a:latin typeface="Blackadder ITC" pitchFamily="82" charset="0"/>
              </a:rPr>
              <a:t> </a:t>
            </a:r>
            <a:r>
              <a:rPr lang="fr-FR" sz="6000" b="1" i="1" dirty="0" err="1" smtClean="0">
                <a:latin typeface="Blackadder ITC" pitchFamily="82" charset="0"/>
              </a:rPr>
              <a:t>Friendship</a:t>
            </a:r>
            <a:r>
              <a:rPr lang="fr-FR" sz="6000" b="1" i="1" dirty="0" smtClean="0">
                <a:latin typeface="Blackadder ITC" pitchFamily="82" charset="0"/>
              </a:rPr>
              <a:t>  </a:t>
            </a:r>
            <a:r>
              <a:rPr lang="fr-FR" sz="6000" b="1" i="1" dirty="0" err="1" smtClean="0">
                <a:latin typeface="Blackadder ITC" pitchFamily="82" charset="0"/>
              </a:rPr>
              <a:t>is</a:t>
            </a:r>
            <a:r>
              <a:rPr lang="fr-FR" sz="6000" b="1" i="1" dirty="0" smtClean="0">
                <a:latin typeface="Blackadder ITC" pitchFamily="82" charset="0"/>
              </a:rPr>
              <a:t>  </a:t>
            </a:r>
            <a:r>
              <a:rPr lang="fr-FR" sz="6000" b="1" i="1" dirty="0" err="1" smtClean="0">
                <a:latin typeface="Blackadder ITC" pitchFamily="82" charset="0"/>
              </a:rPr>
              <a:t>rarer</a:t>
            </a:r>
            <a:endParaRPr lang="fr-FR" sz="6000" b="1" i="1" dirty="0" smtClean="0">
              <a:latin typeface="Blackadder ITC" pitchFamily="82" charset="0"/>
            </a:endParaRPr>
          </a:p>
          <a:p>
            <a:r>
              <a:rPr lang="fr-FR" sz="2800" b="1" dirty="0" smtClean="0"/>
              <a:t>                                   Jean de La Fontaine</a:t>
            </a:r>
          </a:p>
          <a:p>
            <a:endParaRPr lang="fr-FR" sz="2800" b="1" dirty="0" smtClean="0"/>
          </a:p>
          <a:p>
            <a:endParaRPr lang="fr-FR" sz="4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Château-Thierry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90605" y="1329712"/>
            <a:ext cx="2314727" cy="1056042"/>
          </a:xfrm>
        </p:spPr>
        <p:txBody>
          <a:bodyPr>
            <a:normAutofit fontScale="85000" lnSpcReduction="10000"/>
          </a:bodyPr>
          <a:lstStyle/>
          <a:p>
            <a:r>
              <a:rPr lang="fr-FR" dirty="0" smtClean="0"/>
              <a:t>14400 </a:t>
            </a:r>
            <a:r>
              <a:rPr lang="fr-FR" dirty="0" err="1" smtClean="0"/>
              <a:t>inhabitants</a:t>
            </a:r>
            <a:endParaRPr lang="fr-FR" dirty="0" smtClean="0"/>
          </a:p>
          <a:p>
            <a:r>
              <a:rPr lang="fr-FR" dirty="0" smtClean="0"/>
              <a:t>95km </a:t>
            </a:r>
            <a:r>
              <a:rPr lang="fr-FR" dirty="0" err="1" smtClean="0"/>
              <a:t>from</a:t>
            </a:r>
            <a:r>
              <a:rPr lang="fr-FR" dirty="0" smtClean="0"/>
              <a:t> Paris</a:t>
            </a:r>
          </a:p>
          <a:p>
            <a:endParaRPr lang="fr-FR" dirty="0"/>
          </a:p>
          <a:p>
            <a:endParaRPr lang="fr-FR" dirty="0"/>
          </a:p>
        </p:txBody>
      </p:sp>
      <p:pic>
        <p:nvPicPr>
          <p:cNvPr id="1026" name="Picture 2" descr="http://www.montjoye.net/images/chateau/chateaux-picardie/chateau-thierry/ville-chateau-thierry-chateau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564904"/>
            <a:ext cx="8564342" cy="3501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Espace réservé du contenu 2"/>
          <p:cNvSpPr txBox="1">
            <a:spLocks/>
          </p:cNvSpPr>
          <p:nvPr/>
        </p:nvSpPr>
        <p:spPr>
          <a:xfrm>
            <a:off x="2762305" y="1325227"/>
            <a:ext cx="3825919" cy="9516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>
              <a:buClr>
                <a:srgbClr val="ACD433"/>
              </a:buClr>
            </a:pPr>
            <a:r>
              <a:rPr lang="fr-FR" dirty="0" err="1" smtClean="0">
                <a:solidFill>
                  <a:prstClr val="white"/>
                </a:solidFill>
              </a:rPr>
              <a:t>Region</a:t>
            </a:r>
            <a:r>
              <a:rPr lang="fr-FR" dirty="0" smtClean="0">
                <a:solidFill>
                  <a:prstClr val="white"/>
                </a:solidFill>
              </a:rPr>
              <a:t> : Picardie</a:t>
            </a:r>
          </a:p>
          <a:p>
            <a:pPr>
              <a:buClr>
                <a:srgbClr val="ACD433"/>
              </a:buClr>
            </a:pPr>
            <a:r>
              <a:rPr lang="fr-FR" dirty="0" smtClean="0">
                <a:solidFill>
                  <a:prstClr val="white"/>
                </a:solidFill>
              </a:rPr>
              <a:t>Mayor : M. </a:t>
            </a:r>
            <a:r>
              <a:rPr lang="fr-FR" dirty="0" err="1" smtClean="0">
                <a:solidFill>
                  <a:prstClr val="white"/>
                </a:solidFill>
              </a:rPr>
              <a:t>Krabal</a:t>
            </a:r>
            <a:endParaRPr lang="fr-FR" dirty="0" smtClean="0">
              <a:solidFill>
                <a:prstClr val="white"/>
              </a:solidFill>
            </a:endParaRPr>
          </a:p>
          <a:p>
            <a:pPr>
              <a:buClr>
                <a:srgbClr val="ACD433"/>
              </a:buClr>
            </a:pPr>
            <a:endParaRPr lang="fr-FR" dirty="0" smtClean="0">
              <a:solidFill>
                <a:prstClr val="white"/>
              </a:solidFill>
            </a:endParaRPr>
          </a:p>
          <a:p>
            <a:pPr>
              <a:buClr>
                <a:srgbClr val="ACD433"/>
              </a:buClr>
            </a:pPr>
            <a:endParaRPr lang="fr-FR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5587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The Old Castle</a:t>
            </a:r>
            <a:endParaRPr lang="fr-FR" dirty="0"/>
          </a:p>
        </p:txBody>
      </p:sp>
      <p:pic>
        <p:nvPicPr>
          <p:cNvPr id="3074" name="Picture 2" descr="http://www.montjoye.net/images/chateau/chateaux-picardie/chateau-thierry/chateau-chateau-thierry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772816"/>
            <a:ext cx="8452817" cy="4307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re 1"/>
          <p:cNvSpPr txBox="1">
            <a:spLocks/>
          </p:cNvSpPr>
          <p:nvPr/>
        </p:nvSpPr>
        <p:spPr>
          <a:xfrm>
            <a:off x="3707903" y="1052736"/>
            <a:ext cx="6742707" cy="100018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fr-FR" sz="2400" dirty="0" err="1">
                <a:solidFill>
                  <a:srgbClr val="EBEBEB"/>
                </a:solidFill>
              </a:rPr>
              <a:t>i</a:t>
            </a:r>
            <a:r>
              <a:rPr lang="fr-FR" sz="2400" dirty="0" err="1" smtClean="0">
                <a:solidFill>
                  <a:srgbClr val="EBEBEB"/>
                </a:solidFill>
              </a:rPr>
              <a:t>s</a:t>
            </a:r>
            <a:r>
              <a:rPr lang="fr-FR" sz="2400" dirty="0" smtClean="0">
                <a:solidFill>
                  <a:srgbClr val="EBEBEB"/>
                </a:solidFill>
              </a:rPr>
              <a:t> part of </a:t>
            </a:r>
            <a:r>
              <a:rPr lang="fr-FR" sz="2400" dirty="0" err="1" smtClean="0">
                <a:solidFill>
                  <a:srgbClr val="EBEBEB"/>
                </a:solidFill>
              </a:rPr>
              <a:t>our</a:t>
            </a:r>
            <a:r>
              <a:rPr lang="fr-FR" sz="2400" dirty="0" smtClean="0">
                <a:solidFill>
                  <a:srgbClr val="EBEBEB"/>
                </a:solidFill>
              </a:rPr>
              <a:t> national </a:t>
            </a:r>
            <a:r>
              <a:rPr lang="fr-FR" sz="2400" dirty="0" err="1" smtClean="0">
                <a:solidFill>
                  <a:srgbClr val="EBEBEB"/>
                </a:solidFill>
              </a:rPr>
              <a:t>heritage</a:t>
            </a:r>
            <a:r>
              <a:rPr lang="fr-FR" sz="2400" dirty="0" smtClean="0">
                <a:solidFill>
                  <a:srgbClr val="EBEBEB"/>
                </a:solidFill>
              </a:rPr>
              <a:t> </a:t>
            </a:r>
            <a:endParaRPr lang="fr-FR" sz="2400" dirty="0">
              <a:solidFill>
                <a:srgbClr val="EBEBE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900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Afficher l'image d'origin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08520" y="-99392"/>
            <a:ext cx="9361040" cy="71287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ZoneTexte 3"/>
          <p:cNvSpPr txBox="1"/>
          <p:nvPr/>
        </p:nvSpPr>
        <p:spPr>
          <a:xfrm>
            <a:off x="1475656" y="1291921"/>
            <a:ext cx="5472608" cy="76944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perspectiveRight"/>
              <a:lightRig rig="threePt" dir="t"/>
            </a:scene3d>
          </a:bodyPr>
          <a:lstStyle/>
          <a:p>
            <a:r>
              <a:rPr lang="fr-FR" sz="4400" b="1" i="1" dirty="0" smtClean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Aparajita" pitchFamily="34" charset="0"/>
                <a:cs typeface="Aparajita" pitchFamily="34" charset="0"/>
              </a:rPr>
              <a:t>Château-Thierry</a:t>
            </a:r>
            <a:endParaRPr lang="fr-FR" sz="4400" b="1" i="1" dirty="0"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  <a:reflection blurRad="6350" stA="55000" endA="300" endPos="45500" dir="5400000" sy="-100000" algn="bl" rotWithShape="0"/>
              </a:effectLst>
              <a:latin typeface="Aparajita" pitchFamily="34" charset="0"/>
              <a:cs typeface="Aparajita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56403" y="2417110"/>
            <a:ext cx="6709906" cy="4195481"/>
          </a:xfrm>
        </p:spPr>
        <p:txBody>
          <a:bodyPr/>
          <a:lstStyle/>
          <a:p>
            <a:r>
              <a:rPr lang="fr-FR" dirty="0" smtClean="0"/>
              <a:t>A </a:t>
            </a:r>
            <a:r>
              <a:rPr lang="fr-FR" dirty="0" err="1" smtClean="0"/>
              <a:t>famous</a:t>
            </a:r>
            <a:r>
              <a:rPr lang="fr-FR" dirty="0" smtClean="0"/>
              <a:t> French </a:t>
            </a:r>
            <a:r>
              <a:rPr lang="fr-FR" dirty="0" err="1" smtClean="0"/>
              <a:t>fabulist</a:t>
            </a:r>
            <a:endParaRPr lang="fr-FR" dirty="0" smtClean="0"/>
          </a:p>
          <a:p>
            <a:r>
              <a:rPr lang="fr-FR" dirty="0" smtClean="0"/>
              <a:t>Born in the 17th century in Château-Thierry</a:t>
            </a:r>
          </a:p>
          <a:p>
            <a:r>
              <a:rPr lang="fr-FR" dirty="0" smtClean="0"/>
              <a:t>He used animals in order to criticize the monarchy</a:t>
            </a:r>
          </a:p>
          <a:p>
            <a:r>
              <a:rPr lang="fr-FR" dirty="0" smtClean="0"/>
              <a:t>The most famous fable : </a:t>
            </a:r>
            <a:r>
              <a:rPr lang="fr-FR" i="1" dirty="0" smtClean="0"/>
              <a:t>The Fox and the Crow</a:t>
            </a:r>
            <a:endParaRPr lang="fr-FR" i="1" dirty="0"/>
          </a:p>
        </p:txBody>
      </p:sp>
      <p:sp>
        <p:nvSpPr>
          <p:cNvPr id="6" name="Titre 1"/>
          <p:cNvSpPr>
            <a:spLocks noGrp="1"/>
          </p:cNvSpPr>
          <p:nvPr>
            <p:ph type="title"/>
          </p:nvPr>
        </p:nvSpPr>
        <p:spPr>
          <a:xfrm>
            <a:off x="656401" y="1593695"/>
            <a:ext cx="7053542" cy="1400530"/>
          </a:xfrm>
        </p:spPr>
        <p:txBody>
          <a:bodyPr/>
          <a:lstStyle/>
          <a:p>
            <a:r>
              <a:rPr lang="fr-FR" dirty="0" smtClean="0"/>
              <a:t>Jean de la Fontaine</a:t>
            </a:r>
            <a:endParaRPr lang="fr-FR" dirty="0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3573016"/>
            <a:ext cx="1933960" cy="259228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3484317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The educational system</a:t>
            </a:r>
            <a:endParaRPr lang="fr-FR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1396" y="1422154"/>
            <a:ext cx="2919091" cy="4195762"/>
          </a:xfrm>
        </p:spPr>
      </p:pic>
      <p:cxnSp>
        <p:nvCxnSpPr>
          <p:cNvPr id="6" name="Connecteur droit avec flèche 5"/>
          <p:cNvCxnSpPr/>
          <p:nvPr/>
        </p:nvCxnSpPr>
        <p:spPr>
          <a:xfrm>
            <a:off x="4509302" y="2387181"/>
            <a:ext cx="1590085" cy="113288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10" name="ZoneTexte 9"/>
          <p:cNvSpPr txBox="1"/>
          <p:nvPr/>
        </p:nvSpPr>
        <p:spPr>
          <a:xfrm>
            <a:off x="755576" y="1920730"/>
            <a:ext cx="4320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GB" dirty="0" smtClean="0">
                <a:solidFill>
                  <a:prstClr val="white"/>
                </a:solidFill>
              </a:rPr>
              <a:t>We all prepare our A-level degrees </a:t>
            </a:r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224420" y="2578811"/>
            <a:ext cx="54713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/>
            <a:r>
              <a:rPr lang="fr-FR" dirty="0" smtClean="0">
                <a:solidFill>
                  <a:prstClr val="white"/>
                </a:solidFill>
              </a:rPr>
              <a:t>Our students have three different opportunities </a:t>
            </a:r>
            <a:endParaRPr lang="fr-FR" dirty="0">
              <a:solidFill>
                <a:prstClr val="white"/>
              </a:solidFill>
            </a:endParaRPr>
          </a:p>
        </p:txBody>
      </p:sp>
      <p:graphicFrame>
        <p:nvGraphicFramePr>
          <p:cNvPr id="13" name="Diagramme 12"/>
          <p:cNvGraphicFramePr/>
          <p:nvPr>
            <p:extLst>
              <p:ext uri="{D42A27DB-BD31-4B8C-83A1-F6EECF244321}">
                <p14:modId xmlns:p14="http://schemas.microsoft.com/office/powerpoint/2010/main" val="1803035550"/>
              </p:ext>
            </p:extLst>
          </p:nvPr>
        </p:nvGraphicFramePr>
        <p:xfrm>
          <a:off x="1027124" y="3576156"/>
          <a:ext cx="3246255" cy="19911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146966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AT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2053531"/>
            <a:ext cx="6710362" cy="4193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38994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4000" dirty="0" smtClean="0"/>
              <a:t>The last Comenius Project (2013-2015)</a:t>
            </a:r>
            <a:endParaRPr lang="fr-FR" sz="40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02483" y="1373098"/>
            <a:ext cx="6727765" cy="4381499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fr-FR" b="1" dirty="0"/>
          </a:p>
          <a:p>
            <a:r>
              <a:rPr lang="fr-FR" b="1" dirty="0" smtClean="0"/>
              <a:t>Jean </a:t>
            </a:r>
            <a:r>
              <a:rPr lang="fr-FR" b="1" dirty="0"/>
              <a:t>de </a:t>
            </a:r>
            <a:r>
              <a:rPr lang="fr-FR" b="1" dirty="0" smtClean="0"/>
              <a:t>La Fontaine</a:t>
            </a:r>
            <a:r>
              <a:rPr lang="fr-FR" b="1" dirty="0"/>
              <a:t> High School worked for </a:t>
            </a:r>
            <a:r>
              <a:rPr lang="fr-FR" b="1" dirty="0" smtClean="0"/>
              <a:t>two </a:t>
            </a:r>
            <a:r>
              <a:rPr lang="fr-FR" b="1" dirty="0"/>
              <a:t>years </a:t>
            </a:r>
            <a:r>
              <a:rPr lang="fr-FR" b="1" dirty="0" smtClean="0"/>
              <a:t>on sustainable development with five European partners: Germany, Spain, Netherlands and Norway. </a:t>
            </a:r>
            <a:endParaRPr lang="fr-FR" b="1" dirty="0"/>
          </a:p>
          <a:p>
            <a:r>
              <a:rPr lang="fr-FR" b="1" dirty="0" smtClean="0"/>
              <a:t> </a:t>
            </a:r>
            <a:r>
              <a:rPr lang="fr-FR" b="1" dirty="0" smtClean="0">
                <a:hlinkClick r:id="rId2"/>
              </a:rPr>
              <a:t>Kamenz</a:t>
            </a:r>
            <a:r>
              <a:rPr lang="fr-FR" b="1" dirty="0" smtClean="0"/>
              <a:t> (Germany), </a:t>
            </a:r>
            <a:r>
              <a:rPr lang="fr-FR" b="1" dirty="0" smtClean="0">
                <a:hlinkClick r:id="rId3"/>
              </a:rPr>
              <a:t>Arendal</a:t>
            </a:r>
            <a:r>
              <a:rPr lang="fr-FR" b="1" dirty="0" smtClean="0"/>
              <a:t> (Norway), </a:t>
            </a:r>
            <a:r>
              <a:rPr lang="fr-FR" b="1" dirty="0" smtClean="0">
                <a:hlinkClick r:id="rId4"/>
              </a:rPr>
              <a:t>Igualada</a:t>
            </a:r>
            <a:r>
              <a:rPr lang="fr-FR" b="1" dirty="0" smtClean="0"/>
              <a:t> (Spain) and </a:t>
            </a:r>
            <a:r>
              <a:rPr lang="fr-FR" b="1" dirty="0" smtClean="0">
                <a:hlinkClick r:id="rId4"/>
              </a:rPr>
              <a:t>s’Hertogenbosch</a:t>
            </a:r>
            <a:r>
              <a:rPr lang="fr-FR" b="1" dirty="0" smtClean="0"/>
              <a:t> (Netherlands).</a:t>
            </a:r>
          </a:p>
          <a:p>
            <a:endParaRPr lang="fr-FR" b="1" dirty="0" smtClean="0"/>
          </a:p>
          <a:p>
            <a:endParaRPr lang="fr-FR" b="1" dirty="0"/>
          </a:p>
          <a:p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2726" y="3936816"/>
            <a:ext cx="2681363" cy="2206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3925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0E5580"/>
      </a:dk2>
      <a:lt2>
        <a:srgbClr val="EBEBEB"/>
      </a:lt2>
      <a:accent1>
        <a:srgbClr val="ACD433"/>
      </a:accent1>
      <a:accent2>
        <a:srgbClr val="E6C133"/>
      </a:accent2>
      <a:accent3>
        <a:srgbClr val="EF7A24"/>
      </a:accent3>
      <a:accent4>
        <a:srgbClr val="5AA0F5"/>
      </a:accent4>
      <a:accent5>
        <a:srgbClr val="75CEEC"/>
      </a:accent5>
      <a:accent6>
        <a:srgbClr val="65D6A0"/>
      </a:accent6>
      <a:hlink>
        <a:srgbClr val="C4E46E"/>
      </a:hlink>
      <a:folHlink>
        <a:srgbClr val="BDE0FB"/>
      </a:folHlink>
    </a:clrScheme>
    <a:fontScheme name="Ion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2000"/>
                <a:hueMod val="96000"/>
                <a:satMod val="128000"/>
                <a:lumMod val="114000"/>
              </a:schemeClr>
            </a:gs>
            <a:gs pos="100000">
              <a:schemeClr val="phClr">
                <a:shade val="62000"/>
                <a:hueMod val="100000"/>
                <a:satMod val="13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2000"/>
                <a:hueMod val="108000"/>
                <a:satMod val="164000"/>
                <a:lumMod val="69000"/>
              </a:schemeClr>
              <a:schemeClr val="phClr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BACC050B-8757-4460-95D8-E37B46A6B421}"/>
    </a:ext>
  </a:extLst>
</a:theme>
</file>

<file path=ppt/theme/theme3.xml><?xml version="1.0" encoding="utf-8"?>
<a:theme xmlns:a="http://schemas.openxmlformats.org/drawingml/2006/main" name="1_Ion">
  <a:themeElements>
    <a:clrScheme name="Ion">
      <a:dk1>
        <a:sysClr val="windowText" lastClr="000000"/>
      </a:dk1>
      <a:lt1>
        <a:sysClr val="window" lastClr="FFFFFF"/>
      </a:lt1>
      <a:dk2>
        <a:srgbClr val="0E5580"/>
      </a:dk2>
      <a:lt2>
        <a:srgbClr val="EBEBEB"/>
      </a:lt2>
      <a:accent1>
        <a:srgbClr val="ACD433"/>
      </a:accent1>
      <a:accent2>
        <a:srgbClr val="E6C133"/>
      </a:accent2>
      <a:accent3>
        <a:srgbClr val="EF7A24"/>
      </a:accent3>
      <a:accent4>
        <a:srgbClr val="5AA0F5"/>
      </a:accent4>
      <a:accent5>
        <a:srgbClr val="75CEEC"/>
      </a:accent5>
      <a:accent6>
        <a:srgbClr val="65D6A0"/>
      </a:accent6>
      <a:hlink>
        <a:srgbClr val="C4E46E"/>
      </a:hlink>
      <a:folHlink>
        <a:srgbClr val="BDE0FB"/>
      </a:folHlink>
    </a:clrScheme>
    <a:fontScheme name="Ion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2000"/>
                <a:hueMod val="96000"/>
                <a:satMod val="128000"/>
                <a:lumMod val="114000"/>
              </a:schemeClr>
            </a:gs>
            <a:gs pos="100000">
              <a:schemeClr val="phClr">
                <a:shade val="62000"/>
                <a:hueMod val="100000"/>
                <a:satMod val="13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2000"/>
                <a:hueMod val="108000"/>
                <a:satMod val="164000"/>
                <a:lumMod val="69000"/>
              </a:schemeClr>
              <a:schemeClr val="phClr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BACC050B-8757-4460-95D8-E37B46A6B421}"/>
    </a:ext>
  </a:extLst>
</a:theme>
</file>

<file path=ppt/theme/theme4.xml><?xml version="1.0" encoding="utf-8"?>
<a:theme xmlns:a="http://schemas.openxmlformats.org/drawingml/2006/main" name="2_Ion">
  <a:themeElements>
    <a:clrScheme name="Ion">
      <a:dk1>
        <a:sysClr val="windowText" lastClr="000000"/>
      </a:dk1>
      <a:lt1>
        <a:sysClr val="window" lastClr="FFFFFF"/>
      </a:lt1>
      <a:dk2>
        <a:srgbClr val="0E5580"/>
      </a:dk2>
      <a:lt2>
        <a:srgbClr val="EBEBEB"/>
      </a:lt2>
      <a:accent1>
        <a:srgbClr val="ACD433"/>
      </a:accent1>
      <a:accent2>
        <a:srgbClr val="E6C133"/>
      </a:accent2>
      <a:accent3>
        <a:srgbClr val="EF7A24"/>
      </a:accent3>
      <a:accent4>
        <a:srgbClr val="5AA0F5"/>
      </a:accent4>
      <a:accent5>
        <a:srgbClr val="75CEEC"/>
      </a:accent5>
      <a:accent6>
        <a:srgbClr val="65D6A0"/>
      </a:accent6>
      <a:hlink>
        <a:srgbClr val="C4E46E"/>
      </a:hlink>
      <a:folHlink>
        <a:srgbClr val="BDE0FB"/>
      </a:folHlink>
    </a:clrScheme>
    <a:fontScheme name="Ion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2000"/>
                <a:hueMod val="96000"/>
                <a:satMod val="128000"/>
                <a:lumMod val="114000"/>
              </a:schemeClr>
            </a:gs>
            <a:gs pos="100000">
              <a:schemeClr val="phClr">
                <a:shade val="62000"/>
                <a:hueMod val="100000"/>
                <a:satMod val="13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2000"/>
                <a:hueMod val="108000"/>
                <a:satMod val="164000"/>
                <a:lumMod val="69000"/>
              </a:schemeClr>
              <a:schemeClr val="phClr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BACC050B-8757-4460-95D8-E37B46A6B421}"/>
    </a:ext>
  </a:extLst>
</a:theme>
</file>

<file path=ppt/theme/theme5.xml><?xml version="1.0" encoding="utf-8"?>
<a:theme xmlns:a="http://schemas.openxmlformats.org/drawingml/2006/main" name="3_Ion">
  <a:themeElements>
    <a:clrScheme name="Ion">
      <a:dk1>
        <a:sysClr val="windowText" lastClr="000000"/>
      </a:dk1>
      <a:lt1>
        <a:sysClr val="window" lastClr="FFFFFF"/>
      </a:lt1>
      <a:dk2>
        <a:srgbClr val="0E5580"/>
      </a:dk2>
      <a:lt2>
        <a:srgbClr val="EBEBEB"/>
      </a:lt2>
      <a:accent1>
        <a:srgbClr val="ACD433"/>
      </a:accent1>
      <a:accent2>
        <a:srgbClr val="E6C133"/>
      </a:accent2>
      <a:accent3>
        <a:srgbClr val="EF7A24"/>
      </a:accent3>
      <a:accent4>
        <a:srgbClr val="5AA0F5"/>
      </a:accent4>
      <a:accent5>
        <a:srgbClr val="75CEEC"/>
      </a:accent5>
      <a:accent6>
        <a:srgbClr val="65D6A0"/>
      </a:accent6>
      <a:hlink>
        <a:srgbClr val="C4E46E"/>
      </a:hlink>
      <a:folHlink>
        <a:srgbClr val="BDE0FB"/>
      </a:folHlink>
    </a:clrScheme>
    <a:fontScheme name="Ion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2000"/>
                <a:hueMod val="96000"/>
                <a:satMod val="128000"/>
                <a:lumMod val="114000"/>
              </a:schemeClr>
            </a:gs>
            <a:gs pos="100000">
              <a:schemeClr val="phClr">
                <a:shade val="62000"/>
                <a:hueMod val="100000"/>
                <a:satMod val="13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2000"/>
                <a:hueMod val="108000"/>
                <a:satMod val="164000"/>
                <a:lumMod val="69000"/>
              </a:schemeClr>
              <a:schemeClr val="phClr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BACC050B-8757-4460-95D8-E37B46A6B421}"/>
    </a:ext>
  </a:extLst>
</a:theme>
</file>

<file path=ppt/theme/theme6.xml><?xml version="1.0" encoding="utf-8"?>
<a:theme xmlns:a="http://schemas.openxmlformats.org/drawingml/2006/main" name="4_Ion">
  <a:themeElements>
    <a:clrScheme name="Ion">
      <a:dk1>
        <a:sysClr val="windowText" lastClr="000000"/>
      </a:dk1>
      <a:lt1>
        <a:sysClr val="window" lastClr="FFFFFF"/>
      </a:lt1>
      <a:dk2>
        <a:srgbClr val="0E5580"/>
      </a:dk2>
      <a:lt2>
        <a:srgbClr val="EBEBEB"/>
      </a:lt2>
      <a:accent1>
        <a:srgbClr val="ACD433"/>
      </a:accent1>
      <a:accent2>
        <a:srgbClr val="E6C133"/>
      </a:accent2>
      <a:accent3>
        <a:srgbClr val="EF7A24"/>
      </a:accent3>
      <a:accent4>
        <a:srgbClr val="5AA0F5"/>
      </a:accent4>
      <a:accent5>
        <a:srgbClr val="75CEEC"/>
      </a:accent5>
      <a:accent6>
        <a:srgbClr val="65D6A0"/>
      </a:accent6>
      <a:hlink>
        <a:srgbClr val="C4E46E"/>
      </a:hlink>
      <a:folHlink>
        <a:srgbClr val="BDE0FB"/>
      </a:folHlink>
    </a:clrScheme>
    <a:fontScheme name="Ion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2000"/>
                <a:hueMod val="96000"/>
                <a:satMod val="128000"/>
                <a:lumMod val="114000"/>
              </a:schemeClr>
            </a:gs>
            <a:gs pos="100000">
              <a:schemeClr val="phClr">
                <a:shade val="62000"/>
                <a:hueMod val="100000"/>
                <a:satMod val="13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2000"/>
                <a:hueMod val="108000"/>
                <a:satMod val="164000"/>
                <a:lumMod val="69000"/>
              </a:schemeClr>
              <a:schemeClr val="phClr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BACC050B-8757-4460-95D8-E37B46A6B421}"/>
    </a:ext>
  </a:extLst>
</a:theme>
</file>

<file path=ppt/theme/theme7.xml><?xml version="1.0" encoding="utf-8"?>
<a:theme xmlns:a="http://schemas.openxmlformats.org/drawingml/2006/main" name="5_Ion">
  <a:themeElements>
    <a:clrScheme name="Ion">
      <a:dk1>
        <a:sysClr val="windowText" lastClr="000000"/>
      </a:dk1>
      <a:lt1>
        <a:sysClr val="window" lastClr="FFFFFF"/>
      </a:lt1>
      <a:dk2>
        <a:srgbClr val="0E5580"/>
      </a:dk2>
      <a:lt2>
        <a:srgbClr val="EBEBEB"/>
      </a:lt2>
      <a:accent1>
        <a:srgbClr val="ACD433"/>
      </a:accent1>
      <a:accent2>
        <a:srgbClr val="E6C133"/>
      </a:accent2>
      <a:accent3>
        <a:srgbClr val="EF7A24"/>
      </a:accent3>
      <a:accent4>
        <a:srgbClr val="5AA0F5"/>
      </a:accent4>
      <a:accent5>
        <a:srgbClr val="75CEEC"/>
      </a:accent5>
      <a:accent6>
        <a:srgbClr val="65D6A0"/>
      </a:accent6>
      <a:hlink>
        <a:srgbClr val="C4E46E"/>
      </a:hlink>
      <a:folHlink>
        <a:srgbClr val="BDE0FB"/>
      </a:folHlink>
    </a:clrScheme>
    <a:fontScheme name="Ion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2000"/>
                <a:hueMod val="96000"/>
                <a:satMod val="128000"/>
                <a:lumMod val="114000"/>
              </a:schemeClr>
            </a:gs>
            <a:gs pos="100000">
              <a:schemeClr val="phClr">
                <a:shade val="62000"/>
                <a:hueMod val="100000"/>
                <a:satMod val="13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2000"/>
                <a:hueMod val="108000"/>
                <a:satMod val="164000"/>
                <a:lumMod val="69000"/>
              </a:schemeClr>
              <a:schemeClr val="phClr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BACC050B-8757-4460-95D8-E37B46A6B421}"/>
    </a:ext>
  </a:extLst>
</a:theme>
</file>

<file path=ppt/theme/theme8.xml><?xml version="1.0" encoding="utf-8"?>
<a:theme xmlns:a="http://schemas.openxmlformats.org/drawingml/2006/main" name="6_Ion">
  <a:themeElements>
    <a:clrScheme name="Ion">
      <a:dk1>
        <a:sysClr val="windowText" lastClr="000000"/>
      </a:dk1>
      <a:lt1>
        <a:sysClr val="window" lastClr="FFFFFF"/>
      </a:lt1>
      <a:dk2>
        <a:srgbClr val="0E5580"/>
      </a:dk2>
      <a:lt2>
        <a:srgbClr val="EBEBEB"/>
      </a:lt2>
      <a:accent1>
        <a:srgbClr val="ACD433"/>
      </a:accent1>
      <a:accent2>
        <a:srgbClr val="E6C133"/>
      </a:accent2>
      <a:accent3>
        <a:srgbClr val="EF7A24"/>
      </a:accent3>
      <a:accent4>
        <a:srgbClr val="5AA0F5"/>
      </a:accent4>
      <a:accent5>
        <a:srgbClr val="75CEEC"/>
      </a:accent5>
      <a:accent6>
        <a:srgbClr val="65D6A0"/>
      </a:accent6>
      <a:hlink>
        <a:srgbClr val="C4E46E"/>
      </a:hlink>
      <a:folHlink>
        <a:srgbClr val="BDE0FB"/>
      </a:folHlink>
    </a:clrScheme>
    <a:fontScheme name="Ion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2000"/>
                <a:hueMod val="96000"/>
                <a:satMod val="128000"/>
                <a:lumMod val="114000"/>
              </a:schemeClr>
            </a:gs>
            <a:gs pos="100000">
              <a:schemeClr val="phClr">
                <a:shade val="62000"/>
                <a:hueMod val="100000"/>
                <a:satMod val="13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2000"/>
                <a:hueMod val="108000"/>
                <a:satMod val="164000"/>
                <a:lumMod val="69000"/>
              </a:schemeClr>
              <a:schemeClr val="phClr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BACC050B-8757-4460-95D8-E37B46A6B421}"/>
    </a:ext>
  </a:extLst>
</a:theme>
</file>

<file path=ppt/theme/theme9.xml><?xml version="1.0" encoding="utf-8"?>
<a:theme xmlns:a="http://schemas.openxmlformats.org/drawingml/2006/main" name="7_Ion">
  <a:themeElements>
    <a:clrScheme name="Ion">
      <a:dk1>
        <a:sysClr val="windowText" lastClr="000000"/>
      </a:dk1>
      <a:lt1>
        <a:sysClr val="window" lastClr="FFFFFF"/>
      </a:lt1>
      <a:dk2>
        <a:srgbClr val="0E5580"/>
      </a:dk2>
      <a:lt2>
        <a:srgbClr val="EBEBEB"/>
      </a:lt2>
      <a:accent1>
        <a:srgbClr val="ACD433"/>
      </a:accent1>
      <a:accent2>
        <a:srgbClr val="E6C133"/>
      </a:accent2>
      <a:accent3>
        <a:srgbClr val="EF7A24"/>
      </a:accent3>
      <a:accent4>
        <a:srgbClr val="5AA0F5"/>
      </a:accent4>
      <a:accent5>
        <a:srgbClr val="75CEEC"/>
      </a:accent5>
      <a:accent6>
        <a:srgbClr val="65D6A0"/>
      </a:accent6>
      <a:hlink>
        <a:srgbClr val="C4E46E"/>
      </a:hlink>
      <a:folHlink>
        <a:srgbClr val="BDE0FB"/>
      </a:folHlink>
    </a:clrScheme>
    <a:fontScheme name="Ion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2000"/>
                <a:hueMod val="96000"/>
                <a:satMod val="128000"/>
                <a:lumMod val="114000"/>
              </a:schemeClr>
            </a:gs>
            <a:gs pos="100000">
              <a:schemeClr val="phClr">
                <a:shade val="62000"/>
                <a:hueMod val="100000"/>
                <a:satMod val="13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2000"/>
                <a:hueMod val="108000"/>
                <a:satMod val="164000"/>
                <a:lumMod val="69000"/>
              </a:schemeClr>
              <a:schemeClr val="phClr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BACC050B-8757-4460-95D8-E37B46A6B42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114</TotalTime>
  <Words>248</Words>
  <Application>Microsoft Macintosh PowerPoint</Application>
  <PresentationFormat>Présentation à l'écran (4:3)</PresentationFormat>
  <Paragraphs>65</Paragraphs>
  <Slides>23</Slides>
  <Notes>1</Notes>
  <HiddenSlides>0</HiddenSlides>
  <MMClips>0</MMClips>
  <ScaleCrop>false</ScaleCrop>
  <HeadingPairs>
    <vt:vector size="6" baseType="variant">
      <vt:variant>
        <vt:lpstr>Polices utilisées</vt:lpstr>
      </vt:variant>
      <vt:variant>
        <vt:i4>9</vt:i4>
      </vt:variant>
      <vt:variant>
        <vt:lpstr>Thème</vt:lpstr>
      </vt:variant>
      <vt:variant>
        <vt:i4>9</vt:i4>
      </vt:variant>
      <vt:variant>
        <vt:lpstr>Titres des diapositives</vt:lpstr>
      </vt:variant>
      <vt:variant>
        <vt:i4>23</vt:i4>
      </vt:variant>
    </vt:vector>
  </HeadingPairs>
  <TitlesOfParts>
    <vt:vector size="41" baseType="lpstr">
      <vt:lpstr>Agency FB</vt:lpstr>
      <vt:lpstr>Aparajita</vt:lpstr>
      <vt:lpstr>Arial</vt:lpstr>
      <vt:lpstr>Batang</vt:lpstr>
      <vt:lpstr>Blackadder ITC</vt:lpstr>
      <vt:lpstr>Calibri</vt:lpstr>
      <vt:lpstr>Century Gothic</vt:lpstr>
      <vt:lpstr>Forte</vt:lpstr>
      <vt:lpstr>Wingdings 3</vt:lpstr>
      <vt:lpstr>Thème Office</vt:lpstr>
      <vt:lpstr>Ion</vt:lpstr>
      <vt:lpstr>1_Ion</vt:lpstr>
      <vt:lpstr>2_Ion</vt:lpstr>
      <vt:lpstr>3_Ion</vt:lpstr>
      <vt:lpstr>4_Ion</vt:lpstr>
      <vt:lpstr>5_Ion</vt:lpstr>
      <vt:lpstr>6_Ion</vt:lpstr>
      <vt:lpstr>7_Ion</vt:lpstr>
      <vt:lpstr>Introducing France </vt:lpstr>
      <vt:lpstr>France</vt:lpstr>
      <vt:lpstr>Château-Thierry</vt:lpstr>
      <vt:lpstr>The Old Castle</vt:lpstr>
      <vt:lpstr>Présentation PowerPoint</vt:lpstr>
      <vt:lpstr>Jean de la Fontaine</vt:lpstr>
      <vt:lpstr>The educational system</vt:lpstr>
      <vt:lpstr>Présentation PowerPoint</vt:lpstr>
      <vt:lpstr>The last Comenius Project (2013-2015)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15.0037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anisalle</dc:creator>
  <cp:lastModifiedBy>steph ford</cp:lastModifiedBy>
  <cp:revision>104</cp:revision>
  <dcterms:created xsi:type="dcterms:W3CDTF">2015-11-24T12:36:14Z</dcterms:created>
  <dcterms:modified xsi:type="dcterms:W3CDTF">2017-09-23T17:26:30Z</dcterms:modified>
</cp:coreProperties>
</file>