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D52A680C-B978-4A3D-8441-654687C277AB}" type="datetimeFigureOut">
              <a:rPr lang="sk-SK" smtClean="0"/>
              <a:t>28. 3. 2021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2EF7C9F-F414-4F8F-9CE4-920CA66EC508}" type="slidenum">
              <a:rPr lang="sk-SK" smtClean="0"/>
              <a:t>‹#›</a:t>
            </a:fld>
            <a:endParaRPr lang="sk-SK"/>
          </a:p>
        </p:txBody>
      </p:sp>
    </p:spTree>
    <p:extLst>
      <p:ext uri="{BB962C8B-B14F-4D97-AF65-F5344CB8AC3E}">
        <p14:creationId xmlns:p14="http://schemas.microsoft.com/office/powerpoint/2010/main" val="235931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D52A680C-B978-4A3D-8441-654687C277AB}" type="datetimeFigureOut">
              <a:rPr lang="sk-SK" smtClean="0"/>
              <a:t>28. 3. 2021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2EF7C9F-F414-4F8F-9CE4-920CA66EC508}" type="slidenum">
              <a:rPr lang="sk-SK" smtClean="0"/>
              <a:t>‹#›</a:t>
            </a:fld>
            <a:endParaRPr lang="sk-SK"/>
          </a:p>
        </p:txBody>
      </p:sp>
    </p:spTree>
    <p:extLst>
      <p:ext uri="{BB962C8B-B14F-4D97-AF65-F5344CB8AC3E}">
        <p14:creationId xmlns:p14="http://schemas.microsoft.com/office/powerpoint/2010/main" val="28632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838200" y="365125"/>
            <a:ext cx="7734300" cy="5811838"/>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D52A680C-B978-4A3D-8441-654687C277AB}" type="datetimeFigureOut">
              <a:rPr lang="sk-SK" smtClean="0"/>
              <a:t>28. 3. 2021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2EF7C9F-F414-4F8F-9CE4-920CA66EC508}" type="slidenum">
              <a:rPr lang="sk-SK" smtClean="0"/>
              <a:t>‹#›</a:t>
            </a:fld>
            <a:endParaRPr lang="sk-SK"/>
          </a:p>
        </p:txBody>
      </p:sp>
    </p:spTree>
    <p:extLst>
      <p:ext uri="{BB962C8B-B14F-4D97-AF65-F5344CB8AC3E}">
        <p14:creationId xmlns:p14="http://schemas.microsoft.com/office/powerpoint/2010/main" val="281419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D52A680C-B978-4A3D-8441-654687C277AB}" type="datetimeFigureOut">
              <a:rPr lang="sk-SK" smtClean="0"/>
              <a:t>28. 3. 2021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2EF7C9F-F414-4F8F-9CE4-920CA66EC508}" type="slidenum">
              <a:rPr lang="sk-SK" smtClean="0"/>
              <a:t>‹#›</a:t>
            </a:fld>
            <a:endParaRPr lang="sk-SK"/>
          </a:p>
        </p:txBody>
      </p:sp>
    </p:spTree>
    <p:extLst>
      <p:ext uri="{BB962C8B-B14F-4D97-AF65-F5344CB8AC3E}">
        <p14:creationId xmlns:p14="http://schemas.microsoft.com/office/powerpoint/2010/main" val="234334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symbol tex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D52A680C-B978-4A3D-8441-654687C277AB}" type="datetimeFigureOut">
              <a:rPr lang="sk-SK" smtClean="0"/>
              <a:t>28. 3. 2021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2EF7C9F-F414-4F8F-9CE4-920CA66EC508}" type="slidenum">
              <a:rPr lang="sk-SK" smtClean="0"/>
              <a:t>‹#›</a:t>
            </a:fld>
            <a:endParaRPr lang="sk-SK"/>
          </a:p>
        </p:txBody>
      </p:sp>
    </p:spTree>
    <p:extLst>
      <p:ext uri="{BB962C8B-B14F-4D97-AF65-F5344CB8AC3E}">
        <p14:creationId xmlns:p14="http://schemas.microsoft.com/office/powerpoint/2010/main" val="14881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838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6172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D52A680C-B978-4A3D-8441-654687C277AB}" type="datetimeFigureOut">
              <a:rPr lang="sk-SK" smtClean="0"/>
              <a:t>28. 3. 2021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12EF7C9F-F414-4F8F-9CE4-920CA66EC508}" type="slidenum">
              <a:rPr lang="sk-SK" smtClean="0"/>
              <a:t>‹#›</a:t>
            </a:fld>
            <a:endParaRPr lang="sk-SK"/>
          </a:p>
        </p:txBody>
      </p:sp>
    </p:spTree>
    <p:extLst>
      <p:ext uri="{BB962C8B-B14F-4D97-AF65-F5344CB8AC3E}">
        <p14:creationId xmlns:p14="http://schemas.microsoft.com/office/powerpoint/2010/main" val="2672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symbol tex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839788" y="2505075"/>
            <a:ext cx="5157787"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6172200" y="2505075"/>
            <a:ext cx="5183188"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D52A680C-B978-4A3D-8441-654687C277AB}" type="datetimeFigureOut">
              <a:rPr lang="sk-SK" smtClean="0"/>
              <a:t>28. 3. 2021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12EF7C9F-F414-4F8F-9CE4-920CA66EC508}" type="slidenum">
              <a:rPr lang="sk-SK" smtClean="0"/>
              <a:t>‹#›</a:t>
            </a:fld>
            <a:endParaRPr lang="sk-SK"/>
          </a:p>
        </p:txBody>
      </p:sp>
    </p:spTree>
    <p:extLst>
      <p:ext uri="{BB962C8B-B14F-4D97-AF65-F5344CB8AC3E}">
        <p14:creationId xmlns:p14="http://schemas.microsoft.com/office/powerpoint/2010/main" val="277458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D52A680C-B978-4A3D-8441-654687C277AB}" type="datetimeFigureOut">
              <a:rPr lang="sk-SK" smtClean="0"/>
              <a:t>28. 3. 2021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12EF7C9F-F414-4F8F-9CE4-920CA66EC508}" type="slidenum">
              <a:rPr lang="sk-SK" smtClean="0"/>
              <a:t>‹#›</a:t>
            </a:fld>
            <a:endParaRPr lang="sk-SK"/>
          </a:p>
        </p:txBody>
      </p:sp>
    </p:spTree>
    <p:extLst>
      <p:ext uri="{BB962C8B-B14F-4D97-AF65-F5344CB8AC3E}">
        <p14:creationId xmlns:p14="http://schemas.microsoft.com/office/powerpoint/2010/main" val="1542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D52A680C-B978-4A3D-8441-654687C277AB}" type="datetimeFigureOut">
              <a:rPr lang="sk-SK" smtClean="0"/>
              <a:t>28. 3. 2021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12EF7C9F-F414-4F8F-9CE4-920CA66EC508}" type="slidenum">
              <a:rPr lang="sk-SK" smtClean="0"/>
              <a:t>‹#›</a:t>
            </a:fld>
            <a:endParaRPr lang="sk-SK"/>
          </a:p>
        </p:txBody>
      </p:sp>
    </p:spTree>
    <p:extLst>
      <p:ext uri="{BB962C8B-B14F-4D97-AF65-F5344CB8AC3E}">
        <p14:creationId xmlns:p14="http://schemas.microsoft.com/office/powerpoint/2010/main" val="35363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sah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D52A680C-B978-4A3D-8441-654687C277AB}" type="datetimeFigureOut">
              <a:rPr lang="sk-SK" smtClean="0"/>
              <a:t>28. 3. 2021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12EF7C9F-F414-4F8F-9CE4-920CA66EC508}" type="slidenum">
              <a:rPr lang="sk-SK" smtClean="0"/>
              <a:t>‹#›</a:t>
            </a:fld>
            <a:endParaRPr lang="sk-SK"/>
          </a:p>
        </p:txBody>
      </p:sp>
    </p:spTree>
    <p:extLst>
      <p:ext uri="{BB962C8B-B14F-4D97-AF65-F5344CB8AC3E}">
        <p14:creationId xmlns:p14="http://schemas.microsoft.com/office/powerpoint/2010/main" val="223210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ráz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D52A680C-B978-4A3D-8441-654687C277AB}" type="datetimeFigureOut">
              <a:rPr lang="sk-SK" smtClean="0"/>
              <a:t>28. 3. 2021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12EF7C9F-F414-4F8F-9CE4-920CA66EC508}" type="slidenum">
              <a:rPr lang="sk-SK" smtClean="0"/>
              <a:t>‹#›</a:t>
            </a:fld>
            <a:endParaRPr lang="sk-SK"/>
          </a:p>
        </p:txBody>
      </p:sp>
    </p:spTree>
    <p:extLst>
      <p:ext uri="{BB962C8B-B14F-4D97-AF65-F5344CB8AC3E}">
        <p14:creationId xmlns:p14="http://schemas.microsoft.com/office/powerpoint/2010/main" val="127650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A680C-B978-4A3D-8441-654687C277AB}" type="datetimeFigureOut">
              <a:rPr lang="sk-SK" smtClean="0"/>
              <a:t>28. 3. 2021</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F7C9F-F414-4F8F-9CE4-920CA66EC508}" type="slidenum">
              <a:rPr lang="sk-SK" smtClean="0"/>
              <a:t>‹#›</a:t>
            </a:fld>
            <a:endParaRPr lang="sk-SK"/>
          </a:p>
        </p:txBody>
      </p:sp>
    </p:spTree>
    <p:extLst>
      <p:ext uri="{BB962C8B-B14F-4D97-AF65-F5344CB8AC3E}">
        <p14:creationId xmlns:p14="http://schemas.microsoft.com/office/powerpoint/2010/main" val="3649310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p:cNvPicPr>
            <a:picLocks noChangeAspect="1"/>
          </p:cNvPicPr>
          <p:nvPr/>
        </p:nvPicPr>
        <p:blipFill>
          <a:blip r:embed="rId2"/>
          <a:stretch>
            <a:fillRect/>
          </a:stretch>
        </p:blipFill>
        <p:spPr>
          <a:xfrm>
            <a:off x="0" y="0"/>
            <a:ext cx="12099235" cy="6858000"/>
          </a:xfrm>
          <a:prstGeom prst="rect">
            <a:avLst/>
          </a:prstGeom>
        </p:spPr>
      </p:pic>
      <p:sp>
        <p:nvSpPr>
          <p:cNvPr id="3" name="Podnadpis 2"/>
          <p:cNvSpPr>
            <a:spLocks noGrp="1"/>
          </p:cNvSpPr>
          <p:nvPr>
            <p:ph type="subTitle" idx="1"/>
          </p:nvPr>
        </p:nvSpPr>
        <p:spPr>
          <a:xfrm>
            <a:off x="1176271" y="2764911"/>
            <a:ext cx="3382478" cy="561386"/>
          </a:xfrm>
        </p:spPr>
        <p:txBody>
          <a:bodyPr>
            <a:normAutofit/>
          </a:bodyPr>
          <a:lstStyle/>
          <a:p>
            <a:r>
              <a:rPr lang="sk-SK" sz="3200" b="1" i="1" dirty="0" err="1" smtClean="0">
                <a:latin typeface="Brush Script MT" panose="03060802040406070304" pitchFamily="66" charset="0"/>
              </a:rPr>
              <a:t>Sabína</a:t>
            </a:r>
            <a:r>
              <a:rPr lang="sk-SK" sz="3200" b="1" i="1" dirty="0" smtClean="0">
                <a:latin typeface="Brush Script MT" panose="03060802040406070304" pitchFamily="66" charset="0"/>
              </a:rPr>
              <a:t> </a:t>
            </a:r>
            <a:r>
              <a:rPr lang="sk-SK" sz="3200" b="1" i="1" dirty="0" err="1" smtClean="0">
                <a:latin typeface="Brush Script MT" panose="03060802040406070304" pitchFamily="66" charset="0"/>
              </a:rPr>
              <a:t>Ferenčíková</a:t>
            </a:r>
            <a:endParaRPr lang="sk-SK" sz="3200" b="1" i="1" dirty="0">
              <a:latin typeface="Brush Script MT" panose="03060802040406070304" pitchFamily="66" charset="0"/>
            </a:endParaRPr>
          </a:p>
        </p:txBody>
      </p:sp>
      <p:sp>
        <p:nvSpPr>
          <p:cNvPr id="2" name="Nadpis 1"/>
          <p:cNvSpPr>
            <a:spLocks noGrp="1"/>
          </p:cNvSpPr>
          <p:nvPr>
            <p:ph type="ctrTitle"/>
          </p:nvPr>
        </p:nvSpPr>
        <p:spPr>
          <a:xfrm>
            <a:off x="274750" y="1016345"/>
            <a:ext cx="5250287" cy="1479169"/>
          </a:xfrm>
        </p:spPr>
        <p:txBody>
          <a:bodyPr/>
          <a:lstStyle/>
          <a:p>
            <a:r>
              <a:rPr lang="sk-SK" b="1" i="1" dirty="0" err="1" smtClean="0">
                <a:latin typeface="Brush Script MT" panose="03060802040406070304" pitchFamily="66" charset="0"/>
              </a:rPr>
              <a:t>Sima</a:t>
            </a:r>
            <a:r>
              <a:rPr lang="sk-SK" b="1" i="1" dirty="0" smtClean="0">
                <a:latin typeface="Brush Script MT" panose="03060802040406070304" pitchFamily="66" charset="0"/>
              </a:rPr>
              <a:t> </a:t>
            </a:r>
            <a:r>
              <a:rPr lang="sk-SK" b="1" i="1" dirty="0" err="1" smtClean="0">
                <a:latin typeface="Brush Script MT" panose="03060802040406070304" pitchFamily="66" charset="0"/>
              </a:rPr>
              <a:t>Martausová</a:t>
            </a:r>
            <a:endParaRPr lang="sk-SK" b="1" i="1" dirty="0">
              <a:latin typeface="Brush Script MT" panose="03060802040406070304" pitchFamily="66" charset="0"/>
            </a:endParaRPr>
          </a:p>
        </p:txBody>
      </p:sp>
    </p:spTree>
    <p:extLst>
      <p:ext uri="{BB962C8B-B14F-4D97-AF65-F5344CB8AC3E}">
        <p14:creationId xmlns:p14="http://schemas.microsoft.com/office/powerpoint/2010/main" val="872145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67626" y="1"/>
            <a:ext cx="10515600" cy="1100380"/>
          </a:xfrm>
        </p:spPr>
        <p:txBody>
          <a:bodyPr/>
          <a:lstStyle/>
          <a:p>
            <a:r>
              <a:rPr lang="sk-SK" b="1" dirty="0" err="1" smtClean="0">
                <a:latin typeface="Comic Sans MS" panose="030F0702030302020204" pitchFamily="66" charset="0"/>
              </a:rPr>
              <a:t>Personality</a:t>
            </a:r>
            <a:endParaRPr lang="sk-SK" b="1" dirty="0">
              <a:latin typeface="Comic Sans MS" panose="030F0702030302020204" pitchFamily="66" charset="0"/>
            </a:endParaRPr>
          </a:p>
        </p:txBody>
      </p:sp>
      <p:sp>
        <p:nvSpPr>
          <p:cNvPr id="3" name="Zástupný symbol obsahu 2"/>
          <p:cNvSpPr>
            <a:spLocks noGrp="1"/>
          </p:cNvSpPr>
          <p:nvPr>
            <p:ph idx="1"/>
          </p:nvPr>
        </p:nvSpPr>
        <p:spPr>
          <a:xfrm>
            <a:off x="171775" y="914400"/>
            <a:ext cx="6546094" cy="3285641"/>
          </a:xfrm>
        </p:spPr>
        <p:txBody>
          <a:bodyPr>
            <a:noAutofit/>
          </a:bodyPr>
          <a:lstStyle/>
          <a:p>
            <a:r>
              <a:rPr lang="en-US" sz="2300" dirty="0" smtClean="0">
                <a:latin typeface="Comic Sans MS" panose="030F0702030302020204" pitchFamily="66" charset="0"/>
              </a:rPr>
              <a:t>is a Slovak singer and former theater actress</a:t>
            </a:r>
          </a:p>
          <a:p>
            <a:r>
              <a:rPr lang="en-US" sz="2300" dirty="0" smtClean="0">
                <a:latin typeface="Comic Sans MS" panose="030F0702030302020204" pitchFamily="66" charset="0"/>
              </a:rPr>
              <a:t>She was born on February 26, 1988 (33) </a:t>
            </a:r>
            <a:r>
              <a:rPr lang="en-US" sz="2300" dirty="0" err="1" smtClean="0">
                <a:latin typeface="Comic Sans MS" panose="030F0702030302020204" pitchFamily="66" charset="0"/>
              </a:rPr>
              <a:t>Považská</a:t>
            </a:r>
            <a:r>
              <a:rPr lang="en-US" sz="2300" dirty="0" smtClean="0">
                <a:latin typeface="Comic Sans MS" panose="030F0702030302020204" pitchFamily="66" charset="0"/>
              </a:rPr>
              <a:t> </a:t>
            </a:r>
            <a:r>
              <a:rPr lang="en-US" sz="2300" dirty="0" err="1" smtClean="0">
                <a:latin typeface="Comic Sans MS" panose="030F0702030302020204" pitchFamily="66" charset="0"/>
              </a:rPr>
              <a:t>Bystrica</a:t>
            </a:r>
            <a:endParaRPr lang="en-US" sz="2300" dirty="0" smtClean="0">
              <a:latin typeface="Comic Sans MS" panose="030F0702030302020204" pitchFamily="66" charset="0"/>
            </a:endParaRPr>
          </a:p>
          <a:p>
            <a:r>
              <a:rPr lang="en-US" sz="2300" dirty="0" smtClean="0">
                <a:latin typeface="Comic Sans MS" panose="030F0702030302020204" pitchFamily="66" charset="0"/>
              </a:rPr>
              <a:t>She works as a singer and songwriter</a:t>
            </a:r>
          </a:p>
          <a:p>
            <a:r>
              <a:rPr lang="en-US" sz="2300" dirty="0" smtClean="0">
                <a:latin typeface="Comic Sans MS" panose="030F0702030302020204" pitchFamily="66" charset="0"/>
              </a:rPr>
              <a:t>She graduated from an industrial high school (technical information service department)</a:t>
            </a:r>
          </a:p>
          <a:p>
            <a:r>
              <a:rPr lang="en-US" sz="2300" dirty="0" smtClean="0">
                <a:latin typeface="Comic Sans MS" panose="030F0702030302020204" pitchFamily="66" charset="0"/>
              </a:rPr>
              <a:t>she wanted to study architecture, but since she failed the entrance exams, she enrolled in acting</a:t>
            </a:r>
          </a:p>
          <a:p>
            <a:r>
              <a:rPr lang="en-US" sz="2300" dirty="0" smtClean="0">
                <a:latin typeface="Comic Sans MS" panose="030F0702030302020204" pitchFamily="66" charset="0"/>
              </a:rPr>
              <a:t>In 2009, she won the Gospel Talent music competition</a:t>
            </a:r>
          </a:p>
          <a:p>
            <a:r>
              <a:rPr lang="en-US" sz="2300" dirty="0" smtClean="0">
                <a:latin typeface="Comic Sans MS" panose="030F0702030302020204" pitchFamily="66" charset="0"/>
              </a:rPr>
              <a:t>In addition to acting, you realize that music means more to her and she began to devote herself fully to it</a:t>
            </a:r>
            <a:endParaRPr lang="sk-SK" sz="2300" dirty="0">
              <a:latin typeface="Comic Sans MS" panose="030F0702030302020204" pitchFamily="66" charset="0"/>
            </a:endParaRPr>
          </a:p>
        </p:txBody>
      </p:sp>
      <p:pic>
        <p:nvPicPr>
          <p:cNvPr id="4" name="Obrázok 3"/>
          <p:cNvPicPr>
            <a:picLocks noChangeAspect="1"/>
          </p:cNvPicPr>
          <p:nvPr/>
        </p:nvPicPr>
        <p:blipFill>
          <a:blip r:embed="rId2"/>
          <a:stretch>
            <a:fillRect/>
          </a:stretch>
        </p:blipFill>
        <p:spPr>
          <a:xfrm>
            <a:off x="6717869" y="0"/>
            <a:ext cx="5474131" cy="6858000"/>
          </a:xfrm>
          <a:prstGeom prst="rect">
            <a:avLst/>
          </a:prstGeom>
        </p:spPr>
      </p:pic>
    </p:spTree>
    <p:extLst>
      <p:ext uri="{BB962C8B-B14F-4D97-AF65-F5344CB8AC3E}">
        <p14:creationId xmlns:p14="http://schemas.microsoft.com/office/powerpoint/2010/main" val="1136135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294467"/>
            <a:ext cx="10515600" cy="1985156"/>
          </a:xfrm>
        </p:spPr>
        <p:txBody>
          <a:bodyPr/>
          <a:lstStyle/>
          <a:p>
            <a:r>
              <a:rPr lang="sk-SK" b="1" dirty="0" err="1" smtClean="0">
                <a:latin typeface="Comic Sans MS" panose="030F0702030302020204" pitchFamily="66" charset="0"/>
              </a:rPr>
              <a:t>Music</a:t>
            </a:r>
            <a:r>
              <a:rPr lang="sk-SK" b="1" dirty="0" smtClean="0">
                <a:latin typeface="Comic Sans MS" panose="030F0702030302020204" pitchFamily="66" charset="0"/>
              </a:rPr>
              <a:t> </a:t>
            </a:r>
            <a:r>
              <a:rPr lang="sk-SK" b="1" dirty="0" err="1" smtClean="0">
                <a:latin typeface="Comic Sans MS" panose="030F0702030302020204" pitchFamily="66" charset="0"/>
              </a:rPr>
              <a:t>career</a:t>
            </a:r>
            <a:endParaRPr lang="sk-SK" b="1" dirty="0">
              <a:latin typeface="Comic Sans MS" panose="030F0702030302020204" pitchFamily="66" charset="0"/>
            </a:endParaRPr>
          </a:p>
        </p:txBody>
      </p:sp>
      <p:sp>
        <p:nvSpPr>
          <p:cNvPr id="3" name="Zástupný symbol obsahu 2"/>
          <p:cNvSpPr>
            <a:spLocks noGrp="1"/>
          </p:cNvSpPr>
          <p:nvPr>
            <p:ph idx="1"/>
          </p:nvPr>
        </p:nvSpPr>
        <p:spPr>
          <a:xfrm>
            <a:off x="619932" y="1162373"/>
            <a:ext cx="6834753" cy="4804475"/>
          </a:xfrm>
        </p:spPr>
        <p:txBody>
          <a:bodyPr>
            <a:noAutofit/>
          </a:bodyPr>
          <a:lstStyle/>
          <a:p>
            <a:r>
              <a:rPr lang="en-US" sz="2400" dirty="0" smtClean="0">
                <a:latin typeface="Comic Sans MS" panose="030F0702030302020204" pitchFamily="66" charset="0"/>
              </a:rPr>
              <a:t>In 2017, she was nominated for the Slovak of the Year award in the Art and Culture category</a:t>
            </a:r>
          </a:p>
          <a:p>
            <a:r>
              <a:rPr lang="en-US" sz="2400" dirty="0" smtClean="0">
                <a:latin typeface="Comic Sans MS" panose="030F0702030302020204" pitchFamily="66" charset="0"/>
              </a:rPr>
              <a:t>In addition to serial albums, she also sang music to Slovak films - the songs "The Way of the Cross" for film 6743</a:t>
            </a:r>
          </a:p>
          <a:p>
            <a:r>
              <a:rPr lang="en-US" sz="2400" dirty="0" smtClean="0">
                <a:latin typeface="Comic Sans MS" panose="030F0702030302020204" pitchFamily="66" charset="0"/>
              </a:rPr>
              <a:t>In February 2020, she received the Crystal Wing award for 2019 in the popular music category, and in September of that year, she again won the title of Singer of the Year for 2019 in the Television Screen Personality poll.</a:t>
            </a:r>
          </a:p>
          <a:p>
            <a:r>
              <a:rPr lang="en-US" sz="2400" dirty="0" smtClean="0">
                <a:latin typeface="Comic Sans MS" panose="030F0702030302020204" pitchFamily="66" charset="0"/>
              </a:rPr>
              <a:t>Katie </a:t>
            </a:r>
            <a:r>
              <a:rPr lang="en-US" sz="2400" dirty="0" err="1" smtClean="0">
                <a:latin typeface="Comic Sans MS" panose="030F0702030302020204" pitchFamily="66" charset="0"/>
              </a:rPr>
              <a:t>Melua</a:t>
            </a:r>
            <a:r>
              <a:rPr lang="en-US" sz="2400" dirty="0" smtClean="0">
                <a:latin typeface="Comic Sans MS" panose="030F0702030302020204" pitchFamily="66" charset="0"/>
              </a:rPr>
              <a:t>, Norah Jones, Coldplay, </a:t>
            </a:r>
            <a:r>
              <a:rPr lang="en-US" sz="2400" dirty="0" err="1" smtClean="0">
                <a:latin typeface="Comic Sans MS" panose="030F0702030302020204" pitchFamily="66" charset="0"/>
              </a:rPr>
              <a:t>Jaromír</a:t>
            </a:r>
            <a:r>
              <a:rPr lang="en-US" sz="2400" dirty="0" smtClean="0">
                <a:latin typeface="Comic Sans MS" panose="030F0702030302020204" pitchFamily="66" charset="0"/>
              </a:rPr>
              <a:t> </a:t>
            </a:r>
            <a:r>
              <a:rPr lang="en-US" sz="2400" dirty="0" err="1" smtClean="0">
                <a:latin typeface="Comic Sans MS" panose="030F0702030302020204" pitchFamily="66" charset="0"/>
              </a:rPr>
              <a:t>Nohavica</a:t>
            </a:r>
            <a:r>
              <a:rPr lang="en-US" sz="2400" dirty="0" smtClean="0">
                <a:latin typeface="Comic Sans MS" panose="030F0702030302020204" pitchFamily="66" charset="0"/>
              </a:rPr>
              <a:t>, </a:t>
            </a:r>
            <a:r>
              <a:rPr lang="en-US" sz="2400" dirty="0" err="1" smtClean="0">
                <a:latin typeface="Comic Sans MS" panose="030F0702030302020204" pitchFamily="66" charset="0"/>
              </a:rPr>
              <a:t>Tomáš</a:t>
            </a:r>
            <a:r>
              <a:rPr lang="en-US" sz="2400" dirty="0" smtClean="0">
                <a:latin typeface="Comic Sans MS" panose="030F0702030302020204" pitchFamily="66" charset="0"/>
              </a:rPr>
              <a:t> </a:t>
            </a:r>
            <a:r>
              <a:rPr lang="en-US" sz="2400" dirty="0" err="1" smtClean="0">
                <a:latin typeface="Comic Sans MS" panose="030F0702030302020204" pitchFamily="66" charset="0"/>
              </a:rPr>
              <a:t>Klus</a:t>
            </a:r>
            <a:r>
              <a:rPr lang="en-US" sz="2400" dirty="0" smtClean="0">
                <a:latin typeface="Comic Sans MS" panose="030F0702030302020204" pitchFamily="66" charset="0"/>
              </a:rPr>
              <a:t> are among their favorite music and musical models.</a:t>
            </a:r>
            <a:endParaRPr lang="sk-SK" sz="2400" dirty="0">
              <a:latin typeface="Comic Sans MS" panose="030F0702030302020204" pitchFamily="66" charset="0"/>
            </a:endParaRPr>
          </a:p>
        </p:txBody>
      </p:sp>
      <p:pic>
        <p:nvPicPr>
          <p:cNvPr id="4" name="Obrázok 3"/>
          <p:cNvPicPr>
            <a:picLocks noChangeAspect="1"/>
          </p:cNvPicPr>
          <p:nvPr/>
        </p:nvPicPr>
        <p:blipFill>
          <a:blip r:embed="rId2"/>
          <a:stretch>
            <a:fillRect/>
          </a:stretch>
        </p:blipFill>
        <p:spPr>
          <a:xfrm>
            <a:off x="7637711" y="0"/>
            <a:ext cx="4554289" cy="6858000"/>
          </a:xfrm>
          <a:prstGeom prst="rect">
            <a:avLst/>
          </a:prstGeom>
        </p:spPr>
      </p:pic>
    </p:spTree>
    <p:extLst>
      <p:ext uri="{BB962C8B-B14F-4D97-AF65-F5344CB8AC3E}">
        <p14:creationId xmlns:p14="http://schemas.microsoft.com/office/powerpoint/2010/main" val="1065324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err="1" smtClean="0">
                <a:latin typeface="Comic Sans MS" panose="030F0702030302020204" pitchFamily="66" charset="0"/>
              </a:rPr>
              <a:t>Personal</a:t>
            </a:r>
            <a:r>
              <a:rPr lang="sk-SK" b="1" dirty="0" smtClean="0">
                <a:latin typeface="Comic Sans MS" panose="030F0702030302020204" pitchFamily="66" charset="0"/>
              </a:rPr>
              <a:t> </a:t>
            </a:r>
            <a:r>
              <a:rPr lang="sk-SK" b="1" dirty="0" err="1" smtClean="0">
                <a:latin typeface="Comic Sans MS" panose="030F0702030302020204" pitchFamily="66" charset="0"/>
              </a:rPr>
              <a:t>life</a:t>
            </a:r>
            <a:endParaRPr lang="sk-SK" b="1" dirty="0">
              <a:latin typeface="Comic Sans MS" panose="030F0702030302020204" pitchFamily="66" charset="0"/>
            </a:endParaRPr>
          </a:p>
        </p:txBody>
      </p:sp>
      <p:sp>
        <p:nvSpPr>
          <p:cNvPr id="3" name="Zástupný symbol obsahu 2"/>
          <p:cNvSpPr>
            <a:spLocks noGrp="1"/>
          </p:cNvSpPr>
          <p:nvPr>
            <p:ph idx="1"/>
          </p:nvPr>
        </p:nvSpPr>
        <p:spPr>
          <a:xfrm>
            <a:off x="263472" y="1549831"/>
            <a:ext cx="5873858" cy="5191932"/>
          </a:xfrm>
        </p:spPr>
        <p:txBody>
          <a:bodyPr>
            <a:normAutofit/>
          </a:bodyPr>
          <a:lstStyle/>
          <a:p>
            <a:r>
              <a:rPr lang="en-US" sz="2000" dirty="0" smtClean="0">
                <a:latin typeface="Comic Sans MS" panose="030F0702030302020204" pitchFamily="66" charset="0"/>
              </a:rPr>
              <a:t>Simona </a:t>
            </a:r>
            <a:r>
              <a:rPr lang="en-US" sz="2000" dirty="0" err="1" smtClean="0">
                <a:latin typeface="Comic Sans MS" panose="030F0702030302020204" pitchFamily="66" charset="0"/>
              </a:rPr>
              <a:t>Martausová</a:t>
            </a:r>
            <a:r>
              <a:rPr lang="en-US" sz="2000" dirty="0" smtClean="0">
                <a:latin typeface="Comic Sans MS" panose="030F0702030302020204" pitchFamily="66" charset="0"/>
              </a:rPr>
              <a:t> is a believer</a:t>
            </a:r>
          </a:p>
          <a:p>
            <a:r>
              <a:rPr lang="en-US" sz="2000" dirty="0" smtClean="0">
                <a:latin typeface="Comic Sans MS" panose="030F0702030302020204" pitchFamily="66" charset="0"/>
              </a:rPr>
              <a:t>he professes to the Catholic Church</a:t>
            </a:r>
          </a:p>
          <a:p>
            <a:r>
              <a:rPr lang="en-US" sz="2000" dirty="0" smtClean="0">
                <a:latin typeface="Comic Sans MS" panose="030F0702030302020204" pitchFamily="66" charset="0"/>
              </a:rPr>
              <a:t>She states that her faith and relationship with God is reflected in her music</a:t>
            </a:r>
          </a:p>
          <a:p>
            <a:r>
              <a:rPr lang="en-US" sz="2000" dirty="0" smtClean="0">
                <a:latin typeface="Comic Sans MS" panose="030F0702030302020204" pitchFamily="66" charset="0"/>
              </a:rPr>
              <a:t>She loves mountain hiking, she also climbed the highest peak in Europe, Mont Blanc.</a:t>
            </a:r>
          </a:p>
          <a:p>
            <a:r>
              <a:rPr lang="en-US" sz="2000" dirty="0" smtClean="0">
                <a:latin typeface="Comic Sans MS" panose="030F0702030302020204" pitchFamily="66" charset="0"/>
              </a:rPr>
              <a:t>In the years 2018 - 2019, she formed a couple with the Slovak actor </a:t>
            </a:r>
            <a:r>
              <a:rPr lang="en-US" sz="2000" dirty="0" err="1" smtClean="0">
                <a:latin typeface="Comic Sans MS" panose="030F0702030302020204" pitchFamily="66" charset="0"/>
              </a:rPr>
              <a:t>Juraj</a:t>
            </a:r>
            <a:r>
              <a:rPr lang="en-US" sz="2000" dirty="0" smtClean="0">
                <a:latin typeface="Comic Sans MS" panose="030F0702030302020204" pitchFamily="66" charset="0"/>
              </a:rPr>
              <a:t> </a:t>
            </a:r>
            <a:r>
              <a:rPr lang="en-US" sz="2000" dirty="0" err="1" smtClean="0">
                <a:latin typeface="Comic Sans MS" panose="030F0702030302020204" pitchFamily="66" charset="0"/>
              </a:rPr>
              <a:t>Bač</a:t>
            </a:r>
            <a:r>
              <a:rPr lang="en-US" sz="2000" dirty="0" smtClean="0">
                <a:latin typeface="Comic Sans MS" panose="030F0702030302020204" pitchFamily="66" charset="0"/>
              </a:rPr>
              <a:t>.</a:t>
            </a:r>
          </a:p>
          <a:p>
            <a:r>
              <a:rPr lang="en-US" sz="2000" dirty="0" smtClean="0">
                <a:latin typeface="Comic Sans MS" panose="030F0702030302020204" pitchFamily="66" charset="0"/>
              </a:rPr>
              <a:t>has long been involved in events to support pediatric cancer patients, including the Children's Hope Club and Children with Cancer</a:t>
            </a:r>
          </a:p>
          <a:p>
            <a:r>
              <a:rPr lang="en-US" sz="2000" dirty="0" smtClean="0">
                <a:latin typeface="Comic Sans MS" panose="030F0702030302020204" pitchFamily="66" charset="0"/>
              </a:rPr>
              <a:t>She sang two songs for Children with Cancer, Ballet in 2016 and </a:t>
            </a:r>
            <a:r>
              <a:rPr lang="en-US" sz="2000" dirty="0" err="1" smtClean="0">
                <a:latin typeface="Comic Sans MS" panose="030F0702030302020204" pitchFamily="66" charset="0"/>
              </a:rPr>
              <a:t>Zore</a:t>
            </a:r>
            <a:r>
              <a:rPr lang="en-US" sz="2000" dirty="0" smtClean="0">
                <a:latin typeface="Comic Sans MS" panose="030F0702030302020204" pitchFamily="66" charset="0"/>
              </a:rPr>
              <a:t> in 2020</a:t>
            </a:r>
            <a:endParaRPr lang="sk-SK" sz="2000" dirty="0">
              <a:latin typeface="Comic Sans MS" panose="030F0702030302020204" pitchFamily="66" charset="0"/>
            </a:endParaRPr>
          </a:p>
        </p:txBody>
      </p:sp>
      <p:pic>
        <p:nvPicPr>
          <p:cNvPr id="4" name="Obrázok 3"/>
          <p:cNvPicPr>
            <a:picLocks noChangeAspect="1"/>
          </p:cNvPicPr>
          <p:nvPr/>
        </p:nvPicPr>
        <p:blipFill>
          <a:blip r:embed="rId2"/>
          <a:stretch>
            <a:fillRect/>
          </a:stretch>
        </p:blipFill>
        <p:spPr>
          <a:xfrm>
            <a:off x="6137329" y="1549831"/>
            <a:ext cx="5920352" cy="3890074"/>
          </a:xfrm>
          <a:prstGeom prst="rect">
            <a:avLst/>
          </a:prstGeom>
        </p:spPr>
      </p:pic>
    </p:spTree>
    <p:extLst>
      <p:ext uri="{BB962C8B-B14F-4D97-AF65-F5344CB8AC3E}">
        <p14:creationId xmlns:p14="http://schemas.microsoft.com/office/powerpoint/2010/main" val="207882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Zástupný symbol obsahu 3"/>
          <p:cNvPicPr>
            <a:picLocks noGrp="1" noChangeAspect="1"/>
          </p:cNvPicPr>
          <p:nvPr>
            <p:ph idx="1"/>
          </p:nvPr>
        </p:nvPicPr>
        <p:blipFill>
          <a:blip r:embed="rId2"/>
          <a:stretch>
            <a:fillRect/>
          </a:stretch>
        </p:blipFill>
        <p:spPr>
          <a:xfrm>
            <a:off x="0" y="0"/>
            <a:ext cx="12192000" cy="6858000"/>
          </a:xfrm>
          <a:prstGeom prst="rect">
            <a:avLst/>
          </a:prstGeom>
        </p:spPr>
      </p:pic>
      <p:sp>
        <p:nvSpPr>
          <p:cNvPr id="2" name="Nadpis 1"/>
          <p:cNvSpPr>
            <a:spLocks noGrp="1"/>
          </p:cNvSpPr>
          <p:nvPr>
            <p:ph type="title"/>
          </p:nvPr>
        </p:nvSpPr>
        <p:spPr/>
        <p:txBody>
          <a:bodyPr/>
          <a:lstStyle/>
          <a:p>
            <a:r>
              <a:rPr lang="sk-SK" b="1" dirty="0" err="1" smtClean="0">
                <a:solidFill>
                  <a:schemeClr val="bg1"/>
                </a:solidFill>
                <a:latin typeface="Comic Sans MS" panose="030F0702030302020204" pitchFamily="66" charset="0"/>
              </a:rPr>
              <a:t>Tracks</a:t>
            </a:r>
            <a:endParaRPr lang="sk-SK" b="1" dirty="0">
              <a:solidFill>
                <a:schemeClr val="bg1"/>
              </a:solidFill>
              <a:latin typeface="Comic Sans MS" panose="030F0702030302020204" pitchFamily="66" charset="0"/>
            </a:endParaRPr>
          </a:p>
        </p:txBody>
      </p:sp>
      <p:sp>
        <p:nvSpPr>
          <p:cNvPr id="5" name="Obdĺžnik 4"/>
          <p:cNvSpPr/>
          <p:nvPr/>
        </p:nvSpPr>
        <p:spPr>
          <a:xfrm>
            <a:off x="838200" y="2136339"/>
            <a:ext cx="8305800" cy="3416320"/>
          </a:xfrm>
          <a:prstGeom prst="rect">
            <a:avLst/>
          </a:prstGeom>
        </p:spPr>
        <p:txBody>
          <a:bodyPr wrap="square">
            <a:spAutoFit/>
          </a:bodyPr>
          <a:lstStyle/>
          <a:p>
            <a:pPr marL="342900" indent="-342900">
              <a:buFont typeface="Arial" panose="020B0604020202020204" pitchFamily="34" charset="0"/>
              <a:buChar char="•"/>
            </a:pPr>
            <a:r>
              <a:rPr lang="sk-SK" sz="2400" dirty="0" smtClean="0">
                <a:solidFill>
                  <a:schemeClr val="bg1"/>
                </a:solidFill>
                <a:latin typeface="Comic Sans MS" panose="030F0702030302020204" pitchFamily="66" charset="0"/>
              </a:rPr>
              <a:t>Nenahraditeľná</a:t>
            </a:r>
          </a:p>
          <a:p>
            <a:pPr marL="342900" indent="-342900">
              <a:buFont typeface="Arial" panose="020B0604020202020204" pitchFamily="34" charset="0"/>
              <a:buChar char="•"/>
            </a:pPr>
            <a:r>
              <a:rPr lang="sk-SK" sz="2400" dirty="0" smtClean="0">
                <a:solidFill>
                  <a:schemeClr val="bg1"/>
                </a:solidFill>
                <a:latin typeface="Comic Sans MS" panose="030F0702030302020204" pitchFamily="66" charset="0"/>
              </a:rPr>
              <a:t>Len ma ľúb</a:t>
            </a:r>
          </a:p>
          <a:p>
            <a:pPr marL="342900" indent="-342900">
              <a:buFont typeface="Arial" panose="020B0604020202020204" pitchFamily="34" charset="0"/>
              <a:buChar char="•"/>
            </a:pPr>
            <a:r>
              <a:rPr lang="sk-SK" sz="2400" dirty="0" smtClean="0">
                <a:solidFill>
                  <a:schemeClr val="bg1"/>
                </a:solidFill>
                <a:latin typeface="Comic Sans MS" panose="030F0702030302020204" pitchFamily="66" charset="0"/>
              </a:rPr>
              <a:t>Čokoláda</a:t>
            </a:r>
          </a:p>
          <a:p>
            <a:pPr marL="342900" indent="-342900">
              <a:buFont typeface="Arial" panose="020B0604020202020204" pitchFamily="34" charset="0"/>
              <a:buChar char="•"/>
            </a:pPr>
            <a:r>
              <a:rPr lang="sk-SK" sz="2400" dirty="0" smtClean="0">
                <a:solidFill>
                  <a:schemeClr val="bg1"/>
                </a:solidFill>
                <a:latin typeface="Comic Sans MS" panose="030F0702030302020204" pitchFamily="66" charset="0"/>
              </a:rPr>
              <a:t>Čaro obyčajných vecí</a:t>
            </a:r>
          </a:p>
          <a:p>
            <a:pPr marL="342900" indent="-342900">
              <a:buFont typeface="Arial" panose="020B0604020202020204" pitchFamily="34" charset="0"/>
              <a:buChar char="•"/>
            </a:pPr>
            <a:r>
              <a:rPr lang="sk-SK" sz="2400" dirty="0" smtClean="0">
                <a:solidFill>
                  <a:schemeClr val="bg1"/>
                </a:solidFill>
                <a:latin typeface="Comic Sans MS" panose="030F0702030302020204" pitchFamily="66" charset="0"/>
              </a:rPr>
              <a:t>Srdce nepokojné</a:t>
            </a:r>
          </a:p>
          <a:p>
            <a:pPr marL="342900" indent="-342900">
              <a:buFont typeface="Arial" panose="020B0604020202020204" pitchFamily="34" charset="0"/>
              <a:buChar char="•"/>
            </a:pPr>
            <a:r>
              <a:rPr lang="sk-SK" sz="2400" dirty="0" smtClean="0">
                <a:solidFill>
                  <a:schemeClr val="bg1"/>
                </a:solidFill>
                <a:latin typeface="Comic Sans MS" panose="030F0702030302020204" pitchFamily="66" charset="0"/>
              </a:rPr>
              <a:t>Modlitba</a:t>
            </a:r>
          </a:p>
          <a:p>
            <a:pPr marL="342900" indent="-342900">
              <a:buFont typeface="Arial" panose="020B0604020202020204" pitchFamily="34" charset="0"/>
              <a:buChar char="•"/>
            </a:pPr>
            <a:r>
              <a:rPr lang="sk-SK" sz="2400" dirty="0" smtClean="0">
                <a:solidFill>
                  <a:schemeClr val="bg1"/>
                </a:solidFill>
                <a:latin typeface="Comic Sans MS" panose="030F0702030302020204" pitchFamily="66" charset="0"/>
              </a:rPr>
              <a:t>Baránok</a:t>
            </a:r>
          </a:p>
          <a:p>
            <a:pPr marL="342900" indent="-342900">
              <a:buFont typeface="Arial" panose="020B0604020202020204" pitchFamily="34" charset="0"/>
              <a:buChar char="•"/>
            </a:pPr>
            <a:r>
              <a:rPr lang="sk-SK" sz="2400" dirty="0" smtClean="0">
                <a:solidFill>
                  <a:schemeClr val="bg1"/>
                </a:solidFill>
                <a:latin typeface="Comic Sans MS" panose="030F0702030302020204" pitchFamily="66" charset="0"/>
              </a:rPr>
              <a:t>Spojiť sily</a:t>
            </a:r>
          </a:p>
          <a:p>
            <a:pPr marL="342900" indent="-342900">
              <a:buFont typeface="Arial" panose="020B0604020202020204" pitchFamily="34" charset="0"/>
              <a:buChar char="•"/>
            </a:pPr>
            <a:r>
              <a:rPr lang="sk-SK" sz="2400" dirty="0" smtClean="0">
                <a:solidFill>
                  <a:schemeClr val="bg1"/>
                </a:solidFill>
                <a:latin typeface="Comic Sans MS" panose="030F0702030302020204" pitchFamily="66" charset="0"/>
              </a:rPr>
              <a:t>Nádherný svätý</a:t>
            </a:r>
            <a:endParaRPr lang="sk-SK" sz="2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729915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err="1" smtClean="0">
                <a:latin typeface="Comic Sans MS" panose="030F0702030302020204" pitchFamily="66" charset="0"/>
              </a:rPr>
              <a:t>Questions</a:t>
            </a:r>
            <a:endParaRPr lang="sk-SK" b="1" dirty="0">
              <a:latin typeface="Comic Sans MS" panose="030F0702030302020204" pitchFamily="66" charset="0"/>
            </a:endParaRPr>
          </a:p>
        </p:txBody>
      </p:sp>
      <p:sp>
        <p:nvSpPr>
          <p:cNvPr id="3" name="Zástupný symbol obsahu 2"/>
          <p:cNvSpPr>
            <a:spLocks noGrp="1"/>
          </p:cNvSpPr>
          <p:nvPr>
            <p:ph idx="1"/>
          </p:nvPr>
        </p:nvSpPr>
        <p:spPr/>
        <p:txBody>
          <a:bodyPr>
            <a:normAutofit fontScale="85000" lnSpcReduction="10000"/>
          </a:bodyPr>
          <a:lstStyle/>
          <a:p>
            <a:pPr marL="514350" indent="-514350">
              <a:buFont typeface="+mj-lt"/>
              <a:buAutoNum type="arabicPeriod"/>
            </a:pPr>
            <a:r>
              <a:rPr lang="en-US" dirty="0" smtClean="0">
                <a:latin typeface="Comic Sans MS" panose="030F0702030302020204" pitchFamily="66" charset="0"/>
              </a:rPr>
              <a:t>What was the name of the music competition in which it was a winner in 2009?</a:t>
            </a:r>
          </a:p>
          <a:p>
            <a:pPr marL="514350" indent="-514350">
              <a:buFont typeface="+mj-lt"/>
              <a:buAutoNum type="arabicPeriod"/>
            </a:pPr>
            <a:r>
              <a:rPr lang="en-US" dirty="0" smtClean="0">
                <a:latin typeface="Comic Sans MS" panose="030F0702030302020204" pitchFamily="66" charset="0"/>
              </a:rPr>
              <a:t>What did she want to study but did not pass the entrance exams?</a:t>
            </a:r>
          </a:p>
          <a:p>
            <a:pPr marL="514350" indent="-514350">
              <a:buFont typeface="+mj-lt"/>
              <a:buAutoNum type="arabicPeriod"/>
            </a:pPr>
            <a:r>
              <a:rPr lang="en-US" dirty="0" smtClean="0">
                <a:latin typeface="Comic Sans MS" panose="030F0702030302020204" pitchFamily="66" charset="0"/>
              </a:rPr>
              <a:t>What film did she sing songs to?</a:t>
            </a:r>
          </a:p>
          <a:p>
            <a:pPr marL="514350" indent="-514350">
              <a:buFont typeface="+mj-lt"/>
              <a:buAutoNum type="arabicPeriod"/>
            </a:pPr>
            <a:r>
              <a:rPr lang="en-US" dirty="0" smtClean="0">
                <a:latin typeface="Comic Sans MS" panose="030F0702030302020204" pitchFamily="66" charset="0"/>
              </a:rPr>
              <a:t>Who were: Norah Jones, Coldplay, </a:t>
            </a:r>
            <a:r>
              <a:rPr lang="en-US" dirty="0" err="1" smtClean="0">
                <a:latin typeface="Comic Sans MS" panose="030F0702030302020204" pitchFamily="66" charset="0"/>
              </a:rPr>
              <a:t>Jaromír</a:t>
            </a:r>
            <a:r>
              <a:rPr lang="en-US" dirty="0" smtClean="0">
                <a:latin typeface="Comic Sans MS" panose="030F0702030302020204" pitchFamily="66" charset="0"/>
              </a:rPr>
              <a:t> </a:t>
            </a:r>
            <a:r>
              <a:rPr lang="en-US" dirty="0" err="1" smtClean="0">
                <a:latin typeface="Comic Sans MS" panose="030F0702030302020204" pitchFamily="66" charset="0"/>
              </a:rPr>
              <a:t>Nohavicua</a:t>
            </a:r>
            <a:r>
              <a:rPr lang="en-US" dirty="0" smtClean="0">
                <a:latin typeface="Comic Sans MS" panose="030F0702030302020204" pitchFamily="66" charset="0"/>
              </a:rPr>
              <a:t>, </a:t>
            </a:r>
            <a:r>
              <a:rPr lang="en-US" dirty="0" err="1" smtClean="0">
                <a:latin typeface="Comic Sans MS" panose="030F0702030302020204" pitchFamily="66" charset="0"/>
              </a:rPr>
              <a:t>Tomáš</a:t>
            </a:r>
            <a:r>
              <a:rPr lang="en-US" dirty="0" smtClean="0">
                <a:latin typeface="Comic Sans MS" panose="030F0702030302020204" pitchFamily="66" charset="0"/>
              </a:rPr>
              <a:t> </a:t>
            </a:r>
            <a:r>
              <a:rPr lang="en-US" dirty="0" err="1" smtClean="0">
                <a:latin typeface="Comic Sans MS" panose="030F0702030302020204" pitchFamily="66" charset="0"/>
              </a:rPr>
              <a:t>Klusa</a:t>
            </a:r>
            <a:r>
              <a:rPr lang="en-US" dirty="0" smtClean="0">
                <a:latin typeface="Comic Sans MS" panose="030F0702030302020204" pitchFamily="66" charset="0"/>
              </a:rPr>
              <a:t>, Katie </a:t>
            </a:r>
            <a:r>
              <a:rPr lang="en-US" dirty="0" err="1" smtClean="0">
                <a:latin typeface="Comic Sans MS" panose="030F0702030302020204" pitchFamily="66" charset="0"/>
              </a:rPr>
              <a:t>Melua</a:t>
            </a:r>
            <a:endParaRPr lang="en-US" dirty="0" smtClean="0">
              <a:latin typeface="Comic Sans MS" panose="030F0702030302020204" pitchFamily="66" charset="0"/>
            </a:endParaRPr>
          </a:p>
          <a:p>
            <a:pPr marL="514350" indent="-514350">
              <a:buFont typeface="+mj-lt"/>
              <a:buAutoNum type="arabicPeriod"/>
            </a:pPr>
            <a:r>
              <a:rPr lang="en-US" dirty="0" smtClean="0">
                <a:latin typeface="Comic Sans MS" panose="030F0702030302020204" pitchFamily="66" charset="0"/>
              </a:rPr>
              <a:t>What church does he belong to?</a:t>
            </a:r>
          </a:p>
          <a:p>
            <a:pPr marL="514350" indent="-514350">
              <a:buFont typeface="+mj-lt"/>
              <a:buAutoNum type="arabicPeriod"/>
            </a:pPr>
            <a:r>
              <a:rPr lang="en-US" dirty="0" smtClean="0">
                <a:latin typeface="Comic Sans MS" panose="030F0702030302020204" pitchFamily="66" charset="0"/>
              </a:rPr>
              <a:t>What hill has she climbed in Europe?</a:t>
            </a:r>
          </a:p>
          <a:p>
            <a:pPr marL="514350" indent="-514350">
              <a:buFont typeface="+mj-lt"/>
              <a:buAutoNum type="arabicPeriod"/>
            </a:pPr>
            <a:r>
              <a:rPr lang="en-US" dirty="0" smtClean="0">
                <a:latin typeface="Comic Sans MS" panose="030F0702030302020204" pitchFamily="66" charset="0"/>
              </a:rPr>
              <a:t>Who did she form a couple with?</a:t>
            </a:r>
          </a:p>
          <a:p>
            <a:pPr marL="514350" indent="-514350">
              <a:buFont typeface="+mj-lt"/>
              <a:buAutoNum type="arabicPeriod"/>
            </a:pPr>
            <a:r>
              <a:rPr lang="en-US" dirty="0" smtClean="0">
                <a:latin typeface="Comic Sans MS" panose="030F0702030302020204" pitchFamily="66" charset="0"/>
              </a:rPr>
              <a:t>What two songs did she sing for children with cancer?</a:t>
            </a:r>
          </a:p>
          <a:p>
            <a:pPr marL="514350" indent="-514350">
              <a:buFont typeface="+mj-lt"/>
              <a:buAutoNum type="arabicPeriod"/>
            </a:pPr>
            <a:r>
              <a:rPr lang="en-US" dirty="0" smtClean="0">
                <a:latin typeface="Comic Sans MS" panose="030F0702030302020204" pitchFamily="66" charset="0"/>
              </a:rPr>
              <a:t>Say at least 2 of her songs .....</a:t>
            </a:r>
            <a:endParaRPr lang="sk-SK" dirty="0">
              <a:latin typeface="Comic Sans MS" panose="030F0702030302020204" pitchFamily="66" charset="0"/>
            </a:endParaRPr>
          </a:p>
        </p:txBody>
      </p:sp>
    </p:spTree>
    <p:extLst>
      <p:ext uri="{BB962C8B-B14F-4D97-AF65-F5344CB8AC3E}">
        <p14:creationId xmlns:p14="http://schemas.microsoft.com/office/powerpoint/2010/main" val="2857716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830092" y="1976949"/>
            <a:ext cx="10515600" cy="1325563"/>
          </a:xfrm>
        </p:spPr>
        <p:txBody>
          <a:bodyPr>
            <a:normAutofit/>
          </a:bodyPr>
          <a:lstStyle/>
          <a:p>
            <a:r>
              <a:rPr lang="en-US" sz="6600" b="1" i="1" dirty="0" smtClean="0">
                <a:latin typeface="Brush Script MT" panose="03060802040406070304" pitchFamily="66" charset="0"/>
              </a:rPr>
              <a:t>Thank you for your attention !!!</a:t>
            </a:r>
            <a:endParaRPr lang="sk-SK" sz="6600" b="1" i="1" dirty="0">
              <a:latin typeface="Brush Script MT" panose="03060802040406070304" pitchFamily="66" charset="0"/>
            </a:endParaRPr>
          </a:p>
        </p:txBody>
      </p:sp>
    </p:spTree>
    <p:extLst>
      <p:ext uri="{BB962C8B-B14F-4D97-AF65-F5344CB8AC3E}">
        <p14:creationId xmlns:p14="http://schemas.microsoft.com/office/powerpoint/2010/main" val="3744825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429</Words>
  <Application>Microsoft Office PowerPoint</Application>
  <PresentationFormat>Širokouhlá</PresentationFormat>
  <Paragraphs>44</Paragraphs>
  <Slides>7</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7</vt:i4>
      </vt:variant>
    </vt:vector>
  </HeadingPairs>
  <TitlesOfParts>
    <vt:vector size="13" baseType="lpstr">
      <vt:lpstr>Arial</vt:lpstr>
      <vt:lpstr>Brush Script MT</vt:lpstr>
      <vt:lpstr>Calibri</vt:lpstr>
      <vt:lpstr>Calibri Light</vt:lpstr>
      <vt:lpstr>Comic Sans MS</vt:lpstr>
      <vt:lpstr>Motív Office</vt:lpstr>
      <vt:lpstr>Sima Martausová</vt:lpstr>
      <vt:lpstr>Personality</vt:lpstr>
      <vt:lpstr>Music career</vt:lpstr>
      <vt:lpstr>Personal life</vt:lpstr>
      <vt:lpstr>Tracks</vt:lpstr>
      <vt:lpstr>Questions</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Sima Martausová</dc:title>
  <dc:creator>Student</dc:creator>
  <cp:lastModifiedBy>Mariana Masnicová</cp:lastModifiedBy>
  <cp:revision>5</cp:revision>
  <dcterms:created xsi:type="dcterms:W3CDTF">2021-03-18T06:56:17Z</dcterms:created>
  <dcterms:modified xsi:type="dcterms:W3CDTF">2021-03-28T18:10:14Z</dcterms:modified>
</cp:coreProperties>
</file>