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75402C-81CC-4E90-B738-D7C77B325AEF}" type="datetimeFigureOut">
              <a:rPr lang="sk-SK" smtClean="0"/>
              <a:pPr/>
              <a:t>14. 12. 2020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639D34-037D-42B1-B3A2-ED16596460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402C-81CC-4E90-B738-D7C77B325AEF}" type="datetimeFigureOut">
              <a:rPr lang="sk-SK" smtClean="0"/>
              <a:pPr/>
              <a:t>14. 12. 2020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9D34-037D-42B1-B3A2-ED16596460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402C-81CC-4E90-B738-D7C77B325AEF}" type="datetimeFigureOut">
              <a:rPr lang="sk-SK" smtClean="0"/>
              <a:pPr/>
              <a:t>14. 12. 2020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9D34-037D-42B1-B3A2-ED16596460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402C-81CC-4E90-B738-D7C77B325AEF}" type="datetimeFigureOut">
              <a:rPr lang="sk-SK" smtClean="0"/>
              <a:pPr/>
              <a:t>14. 12. 2020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9D34-037D-42B1-B3A2-ED165964605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402C-81CC-4E90-B738-D7C77B325AEF}" type="datetimeFigureOut">
              <a:rPr lang="sk-SK" smtClean="0"/>
              <a:pPr/>
              <a:t>14. 12. 2020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9D34-037D-42B1-B3A2-ED165964605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402C-81CC-4E90-B738-D7C77B325AEF}" type="datetimeFigureOut">
              <a:rPr lang="sk-SK" smtClean="0"/>
              <a:pPr/>
              <a:t>14. 12. 2020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9D34-037D-42B1-B3A2-ED165964605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402C-81CC-4E90-B738-D7C77B325AEF}" type="datetimeFigureOut">
              <a:rPr lang="sk-SK" smtClean="0"/>
              <a:pPr/>
              <a:t>14. 12. 2020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9D34-037D-42B1-B3A2-ED16596460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402C-81CC-4E90-B738-D7C77B325AEF}" type="datetimeFigureOut">
              <a:rPr lang="sk-SK" smtClean="0"/>
              <a:pPr/>
              <a:t>14. 12. 2020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9D34-037D-42B1-B3A2-ED165964605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402C-81CC-4E90-B738-D7C77B325AEF}" type="datetimeFigureOut">
              <a:rPr lang="sk-SK" smtClean="0"/>
              <a:pPr/>
              <a:t>14. 12. 2020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9D34-037D-42B1-B3A2-ED16596460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A75402C-81CC-4E90-B738-D7C77B325AEF}" type="datetimeFigureOut">
              <a:rPr lang="sk-SK" smtClean="0"/>
              <a:pPr/>
              <a:t>14. 12. 2020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9D34-037D-42B1-B3A2-ED16596460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75402C-81CC-4E90-B738-D7C77B325AEF}" type="datetimeFigureOut">
              <a:rPr lang="sk-SK" smtClean="0"/>
              <a:pPr/>
              <a:t>14. 12. 2020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639D34-037D-42B1-B3A2-ED165964605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75402C-81CC-4E90-B738-D7C77B325AEF}" type="datetimeFigureOut">
              <a:rPr lang="sk-SK" smtClean="0"/>
              <a:pPr/>
              <a:t>14. 12. 2020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639D34-037D-42B1-B3A2-ED165964605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728191"/>
          </a:xfrm>
        </p:spPr>
        <p:txBody>
          <a:bodyPr/>
          <a:lstStyle/>
          <a:p>
            <a:r>
              <a:rPr lang="sk-SK" dirty="0" smtClean="0">
                <a:solidFill>
                  <a:schemeClr val="tx2"/>
                </a:solidFill>
                <a:latin typeface="Comic Sans MS" pitchFamily="66" charset="0"/>
              </a:rPr>
              <a:t>SLOVAKIA</a:t>
            </a:r>
            <a:endParaRPr lang="sk-SK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1008112"/>
          </a:xfrm>
        </p:spPr>
        <p:txBody>
          <a:bodyPr/>
          <a:lstStyle/>
          <a:p>
            <a:r>
              <a:rPr lang="sk-SK" dirty="0" smtClean="0">
                <a:solidFill>
                  <a:srgbClr val="00B050"/>
                </a:solidFill>
                <a:latin typeface="Comic Sans MS" pitchFamily="66" charset="0"/>
              </a:rPr>
              <a:t>BEAUTIFUL COUNTRY</a:t>
            </a:r>
            <a:endParaRPr lang="sk-SK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4" name="Obrázok 3" descr="srd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3356992"/>
            <a:ext cx="6120680" cy="302044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F0"/>
                </a:solidFill>
                <a:latin typeface="Comic Sans MS" pitchFamily="66" charset="0"/>
              </a:rPr>
              <a:t>TRADITIONAL  FOODS</a:t>
            </a:r>
            <a:endParaRPr lang="sk-SK" dirty="0">
              <a:solidFill>
                <a:srgbClr val="00B0F0"/>
              </a:solidFill>
              <a:latin typeface="Comic Sans MS" pitchFamily="66" charset="0"/>
            </a:endParaRPr>
          </a:p>
        </p:txBody>
      </p:sp>
      <p:pic>
        <p:nvPicPr>
          <p:cNvPr id="4" name="Obrázok 3" descr="halušk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463590"/>
            <a:ext cx="2529130" cy="1605370"/>
          </a:xfrm>
          <a:prstGeom prst="rect">
            <a:avLst/>
          </a:prstGeom>
        </p:spPr>
      </p:pic>
      <p:pic>
        <p:nvPicPr>
          <p:cNvPr id="5" name="Obrázok 4" descr="kapustni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7579" y="2747009"/>
            <a:ext cx="2802613" cy="1778963"/>
          </a:xfrm>
          <a:prstGeom prst="rect">
            <a:avLst/>
          </a:prstGeom>
        </p:spPr>
      </p:pic>
      <p:pic>
        <p:nvPicPr>
          <p:cNvPr id="6" name="Obrázok 5" descr="šúľanc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4797152"/>
            <a:ext cx="3312368" cy="14401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95536" y="1600201"/>
            <a:ext cx="4100264" cy="892696"/>
          </a:xfrm>
        </p:spPr>
        <p:txBody>
          <a:bodyPr>
            <a:normAutofit/>
          </a:bodyPr>
          <a:lstStyle/>
          <a:p>
            <a:r>
              <a:rPr lang="sk-SK" sz="3600" dirty="0" err="1" smtClean="0">
                <a:latin typeface="Comic Sans MS" pitchFamily="66" charset="0"/>
              </a:rPr>
              <a:t>Traditional</a:t>
            </a:r>
            <a:endParaRPr lang="sk-SK" sz="3600" dirty="0">
              <a:latin typeface="Comic Sans MS" pitchFamily="66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sz="half" idx="2"/>
          </p:nvPr>
        </p:nvSpPr>
        <p:spPr>
          <a:xfrm>
            <a:off x="4644008" y="1600201"/>
            <a:ext cx="4042792" cy="964704"/>
          </a:xfrm>
        </p:spPr>
        <p:txBody>
          <a:bodyPr>
            <a:normAutofit/>
          </a:bodyPr>
          <a:lstStyle/>
          <a:p>
            <a:r>
              <a:rPr lang="sk-SK" sz="3200" dirty="0" err="1" smtClean="0">
                <a:latin typeface="Comic Sans MS" pitchFamily="66" charset="0"/>
              </a:rPr>
              <a:t>Today</a:t>
            </a:r>
            <a:endParaRPr lang="sk-SK" sz="3200" dirty="0">
              <a:latin typeface="Comic Sans MS" pitchFamily="66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2"/>
                </a:solidFill>
                <a:latin typeface="Comic Sans MS" pitchFamily="66" charset="0"/>
              </a:rPr>
              <a:t>THE CLOTHES</a:t>
            </a:r>
            <a:endParaRPr lang="sk-SK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pic>
        <p:nvPicPr>
          <p:cNvPr id="6" name="Obrázok 5" descr="kro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8631" y="2415540"/>
            <a:ext cx="3280503" cy="3461732"/>
          </a:xfrm>
          <a:prstGeom prst="rect">
            <a:avLst/>
          </a:prstGeom>
        </p:spPr>
      </p:pic>
      <p:pic>
        <p:nvPicPr>
          <p:cNvPr id="7" name="Obrázok 6" descr="mo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00450" y="2420888"/>
            <a:ext cx="4355926" cy="345638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obsahu 6" descr="stiahnutatry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428215"/>
            <a:ext cx="3451986" cy="2288817"/>
          </a:xfr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92D050"/>
                </a:solidFill>
                <a:latin typeface="Comic Sans MS" pitchFamily="66" charset="0"/>
              </a:rPr>
              <a:t>MOUNTAINS</a:t>
            </a:r>
            <a:endParaRPr lang="sk-SK" dirty="0">
              <a:solidFill>
                <a:srgbClr val="92D050"/>
              </a:solidFill>
              <a:latin typeface="Comic Sans MS" pitchFamily="66" charset="0"/>
            </a:endParaRPr>
          </a:p>
        </p:txBody>
      </p:sp>
      <p:pic>
        <p:nvPicPr>
          <p:cNvPr id="8" name="Obrázok 7" descr="tatr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668" y="2996951"/>
            <a:ext cx="3712675" cy="260258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14400" y="332656"/>
            <a:ext cx="7481776" cy="5001344"/>
          </a:xfrm>
        </p:spPr>
        <p:txBody>
          <a:bodyPr>
            <a:normAutofit/>
          </a:bodyPr>
          <a:lstStyle/>
          <a:p>
            <a:r>
              <a:rPr lang="sk-SK" sz="2800" b="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TRADITIONAL CRAFTS</a:t>
            </a:r>
            <a:endParaRPr lang="sk-SK" sz="2800" b="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2"/>
          </p:nvPr>
        </p:nvSpPr>
        <p:spPr>
          <a:xfrm>
            <a:off x="611560" y="1412776"/>
            <a:ext cx="2376264" cy="3960440"/>
          </a:xfrm>
        </p:spPr>
        <p:txBody>
          <a:bodyPr>
            <a:normAutofit/>
          </a:bodyPr>
          <a:lstStyle/>
          <a:p>
            <a:r>
              <a:rPr lang="sk-SK" sz="3200" dirty="0" err="1" smtClean="0">
                <a:latin typeface="Comic Sans MS" pitchFamily="66" charset="0"/>
              </a:rPr>
              <a:t>Lacemaking</a:t>
            </a:r>
            <a:endParaRPr lang="sk-SK" sz="3200" dirty="0" smtClean="0">
              <a:latin typeface="Comic Sans MS" pitchFamily="66" charset="0"/>
            </a:endParaRPr>
          </a:p>
          <a:p>
            <a:endParaRPr lang="sk-SK" sz="3200" dirty="0">
              <a:latin typeface="Comic Sans MS" pitchFamily="66" charset="0"/>
            </a:endParaRPr>
          </a:p>
          <a:p>
            <a:r>
              <a:rPr lang="sk-SK" sz="3200" dirty="0" err="1" smtClean="0">
                <a:latin typeface="Comic Sans MS" pitchFamily="66" charset="0"/>
              </a:rPr>
              <a:t>Pottery</a:t>
            </a:r>
            <a:endParaRPr lang="sk-SK" sz="3200" dirty="0" smtClean="0">
              <a:latin typeface="Comic Sans MS" pitchFamily="66" charset="0"/>
            </a:endParaRPr>
          </a:p>
          <a:p>
            <a:endParaRPr lang="sk-SK" sz="3200" dirty="0">
              <a:latin typeface="Comic Sans MS" pitchFamily="66" charset="0"/>
            </a:endParaRPr>
          </a:p>
          <a:p>
            <a:r>
              <a:rPr lang="sk-SK" sz="3200" dirty="0" err="1" smtClean="0">
                <a:latin typeface="Comic Sans MS" pitchFamily="66" charset="0"/>
              </a:rPr>
              <a:t>Basketry</a:t>
            </a:r>
            <a:endParaRPr lang="sk-SK" sz="3200" dirty="0" smtClean="0">
              <a:latin typeface="Comic Sans MS" pitchFamily="66" charset="0"/>
            </a:endParaRPr>
          </a:p>
          <a:p>
            <a:endParaRPr lang="sk-SK" sz="3200" dirty="0">
              <a:latin typeface="Comic Sans MS" pitchFamily="66" charset="0"/>
            </a:endParaRPr>
          </a:p>
          <a:p>
            <a:r>
              <a:rPr lang="sk-SK" sz="3200" dirty="0" err="1" smtClean="0">
                <a:latin typeface="Comic Sans MS" pitchFamily="66" charset="0"/>
              </a:rPr>
              <a:t>Weaving</a:t>
            </a:r>
            <a:endParaRPr lang="sk-SK" sz="3200" dirty="0">
              <a:latin typeface="Comic Sans MS" pitchFamily="66" charset="0"/>
            </a:endParaRPr>
          </a:p>
        </p:txBody>
      </p:sp>
      <p:pic>
        <p:nvPicPr>
          <p:cNvPr id="7" name="Zástupný symbol obsahu 6" descr="čipk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779913" y="1340768"/>
            <a:ext cx="2711850" cy="936104"/>
          </a:xfrm>
        </p:spPr>
      </p:pic>
      <p:pic>
        <p:nvPicPr>
          <p:cNvPr id="8" name="Obrázok 7" descr="hrn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2492896"/>
            <a:ext cx="2637024" cy="1204468"/>
          </a:xfrm>
          <a:prstGeom prst="rect">
            <a:avLst/>
          </a:prstGeom>
        </p:spPr>
      </p:pic>
      <p:pic>
        <p:nvPicPr>
          <p:cNvPr id="9" name="Obrázok 8" descr="imagekoši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3573016"/>
            <a:ext cx="2087838" cy="1389361"/>
          </a:xfrm>
          <a:prstGeom prst="rect">
            <a:avLst/>
          </a:prstGeom>
        </p:spPr>
      </p:pic>
      <p:pic>
        <p:nvPicPr>
          <p:cNvPr id="10" name="Obrázok 9" descr="tkač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5128650"/>
            <a:ext cx="1872208" cy="125267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395536" y="1600201"/>
            <a:ext cx="8291264" cy="676672"/>
          </a:xfrm>
        </p:spPr>
        <p:txBody>
          <a:bodyPr/>
          <a:lstStyle/>
          <a:p>
            <a:r>
              <a:rPr lang="sk-SK" dirty="0" smtClean="0">
                <a:solidFill>
                  <a:srgbClr val="CC0000"/>
                </a:solidFill>
                <a:latin typeface="Comic Sans MS" pitchFamily="66" charset="0"/>
              </a:rPr>
              <a:t>COME TO VISIT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FFC000"/>
                </a:solidFill>
                <a:latin typeface="Comic Sans MS" pitchFamily="66" charset="0"/>
              </a:rPr>
              <a:t>PEOPLE WITH BIG HEARTS LIVE HERE</a:t>
            </a:r>
            <a:endParaRPr lang="sk-SK" dirty="0">
              <a:solidFill>
                <a:srgbClr val="FFC000"/>
              </a:solidFill>
              <a:latin typeface="Comic Sans MS" pitchFamily="66" charset="0"/>
            </a:endParaRPr>
          </a:p>
        </p:txBody>
      </p:sp>
      <p:pic>
        <p:nvPicPr>
          <p:cNvPr id="7" name="Obrázok 6" descr="map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708920"/>
            <a:ext cx="6552728" cy="355328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70C0"/>
                </a:solidFill>
                <a:latin typeface="Comic Sans MS" pitchFamily="66" charset="0"/>
              </a:rPr>
              <a:t>THE END</a:t>
            </a:r>
            <a:br>
              <a:rPr lang="sk-SK" dirty="0" smtClean="0">
                <a:solidFill>
                  <a:srgbClr val="0070C0"/>
                </a:solidFill>
                <a:latin typeface="Comic Sans MS" pitchFamily="66" charset="0"/>
              </a:rPr>
            </a:br>
            <a:endParaRPr lang="sk-SK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70C0"/>
                </a:solidFill>
                <a:latin typeface="Comic Sans MS" pitchFamily="66" charset="0"/>
              </a:rPr>
              <a:t>EMA ŠTEFANOVÁ</a:t>
            </a:r>
            <a:endParaRPr lang="sk-SK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29</Words>
  <Application>Microsoft Office PowerPoint</Application>
  <PresentationFormat>Prezentácia na obrazovke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Hala</vt:lpstr>
      <vt:lpstr>SLOVAKIA</vt:lpstr>
      <vt:lpstr>TRADITIONAL  FOODS</vt:lpstr>
      <vt:lpstr>THE CLOTHES</vt:lpstr>
      <vt:lpstr>MOUNTAINS</vt:lpstr>
      <vt:lpstr>TRADITIONAL CRAFTS</vt:lpstr>
      <vt:lpstr>PEOPLE WITH BIG HEARTS LIVE HERE</vt:lpstr>
      <vt:lpstr>THE END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SLOVAKIA</dc:title>
  <dc:creator>miroslavstefan1@gmail.com</dc:creator>
  <cp:lastModifiedBy>Používateľ systému Windows</cp:lastModifiedBy>
  <cp:revision>9</cp:revision>
  <dcterms:created xsi:type="dcterms:W3CDTF">2020-12-07T15:11:39Z</dcterms:created>
  <dcterms:modified xsi:type="dcterms:W3CDTF">2020-12-14T15:55:24Z</dcterms:modified>
</cp:coreProperties>
</file>