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3" r:id="rId7"/>
    <p:sldId id="259" r:id="rId8"/>
    <p:sldId id="260" r:id="rId9"/>
    <p:sldId id="261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W-VLPyxqA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86BAC-5978-41F1-80FD-CB9262569D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Energy sources in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C6FADE-4FF6-409C-A7C2-0FE8B449F9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14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3EBC1-AFEB-48F2-A913-0840E377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0D663E-AFF8-465E-AC73-AF9E7C008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1. Energy sources in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  <a:p>
            <a:r>
              <a:rPr lang="nl-NL" dirty="0"/>
              <a:t>2. How is energy </a:t>
            </a:r>
            <a:r>
              <a:rPr lang="nl-NL" dirty="0" err="1"/>
              <a:t>generated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Netherlands?</a:t>
            </a:r>
          </a:p>
          <a:p>
            <a:r>
              <a:rPr lang="nl-NL" dirty="0"/>
              <a:t>3. </a:t>
            </a:r>
            <a:r>
              <a:rPr lang="nl-NL" dirty="0" err="1"/>
              <a:t>Domestic</a:t>
            </a:r>
            <a:r>
              <a:rPr lang="nl-NL" dirty="0"/>
              <a:t> or </a:t>
            </a:r>
            <a:r>
              <a:rPr lang="nl-NL" dirty="0" err="1"/>
              <a:t>abroad</a:t>
            </a:r>
            <a:r>
              <a:rPr lang="nl-NL" dirty="0"/>
              <a:t>?</a:t>
            </a:r>
          </a:p>
          <a:p>
            <a:r>
              <a:rPr lang="nl-NL" dirty="0"/>
              <a:t>4. Recent </a:t>
            </a:r>
            <a:r>
              <a:rPr lang="nl-NL" dirty="0" err="1"/>
              <a:t>developments</a:t>
            </a:r>
            <a:r>
              <a:rPr lang="nl-NL" dirty="0"/>
              <a:t> </a:t>
            </a:r>
          </a:p>
          <a:p>
            <a:r>
              <a:rPr lang="nl-NL" dirty="0"/>
              <a:t>5. </a:t>
            </a:r>
            <a:r>
              <a:rPr lang="nl-NL" dirty="0" err="1"/>
              <a:t>Consquences</a:t>
            </a:r>
            <a:r>
              <a:rPr lang="nl-NL" dirty="0"/>
              <a:t> of energy use in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  <a:p>
            <a:r>
              <a:rPr lang="nl-NL" dirty="0"/>
              <a:t>6. Energy </a:t>
            </a:r>
            <a:r>
              <a:rPr lang="nl-NL" dirty="0" err="1"/>
              <a:t>laws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55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97CBFD-B7F0-4754-9B12-0139CFB8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Energy sources in the Netherlands</a:t>
            </a:r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1F6955-BADA-4A7C-8DB6-BC65C2858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855" y="3072385"/>
            <a:ext cx="3108057" cy="29474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Not a lot of variation</a:t>
            </a:r>
          </a:p>
          <a:p>
            <a:r>
              <a:rPr lang="en-US" sz="1400">
                <a:solidFill>
                  <a:srgbClr val="FFFFFF"/>
                </a:solidFill>
              </a:rPr>
              <a:t>Biggest energy type used is gas</a:t>
            </a:r>
          </a:p>
          <a:p>
            <a:r>
              <a:rPr lang="en-US" sz="1400">
                <a:solidFill>
                  <a:srgbClr val="FFFFFF"/>
                </a:solidFill>
              </a:rPr>
              <a:t>Coal </a:t>
            </a:r>
          </a:p>
          <a:p>
            <a:r>
              <a:rPr lang="en-US" sz="1400">
                <a:solidFill>
                  <a:srgbClr val="FFFFFF"/>
                </a:solidFill>
              </a:rPr>
              <a:t>Wind</a:t>
            </a:r>
          </a:p>
          <a:p>
            <a:r>
              <a:rPr lang="en-US" sz="1400">
                <a:solidFill>
                  <a:srgbClr val="FFFFFF"/>
                </a:solidFill>
              </a:rPr>
              <a:t>Fossil fuels</a:t>
            </a:r>
          </a:p>
          <a:p>
            <a:r>
              <a:rPr lang="en-US" sz="1400">
                <a:solidFill>
                  <a:srgbClr val="FFFFFF"/>
                </a:solidFill>
              </a:rPr>
              <a:t>Nuclear energy</a:t>
            </a:r>
          </a:p>
          <a:p>
            <a:r>
              <a:rPr lang="en-US" sz="1400">
                <a:solidFill>
                  <a:srgbClr val="FFFFFF"/>
                </a:solidFill>
              </a:rPr>
              <a:t>Solar energy </a:t>
            </a:r>
          </a:p>
          <a:p>
            <a:r>
              <a:rPr lang="en-US" sz="1400">
                <a:solidFill>
                  <a:srgbClr val="FFFFFF"/>
                </a:solidFill>
              </a:rPr>
              <a:t>Imported energy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EA90F70-6087-4323-8FAD-487000845B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048451" y="1906843"/>
            <a:ext cx="6495847" cy="36539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94699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BE3A7-9A17-4C5D-9B65-7A4073C9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900"/>
              <a:t>How is energy generated in the Netherlands?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B607BB-636E-4957-9F72-17FC50DDC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nl-NL" dirty="0"/>
              <a:t>Electricity </a:t>
            </a:r>
            <a:r>
              <a:rPr lang="nl-NL" dirty="0" err="1"/>
              <a:t>consumtion</a:t>
            </a:r>
            <a:endParaRPr lang="nl-NL" dirty="0"/>
          </a:p>
          <a:p>
            <a:r>
              <a:rPr lang="nl-NL" dirty="0"/>
              <a:t>Natural gas</a:t>
            </a:r>
          </a:p>
          <a:p>
            <a:r>
              <a:rPr lang="nl-NL" dirty="0" err="1"/>
              <a:t>Coal</a:t>
            </a:r>
            <a:r>
              <a:rPr lang="nl-NL" dirty="0"/>
              <a:t> </a:t>
            </a:r>
          </a:p>
          <a:p>
            <a:r>
              <a:rPr lang="nl-NL" dirty="0" err="1"/>
              <a:t>Renewable</a:t>
            </a:r>
            <a:r>
              <a:rPr lang="nl-NL" dirty="0"/>
              <a:t> energy </a:t>
            </a:r>
          </a:p>
          <a:p>
            <a:r>
              <a:rPr lang="nl-NL" dirty="0"/>
              <a:t>Natural gas </a:t>
            </a:r>
          </a:p>
          <a:p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9F4D3F-2ECD-497B-BB6B-CFE56465E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9637" y="2052213"/>
            <a:ext cx="419618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43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02187-0096-4C0E-BC3A-1F005663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Domestic</a:t>
            </a:r>
            <a:r>
              <a:rPr lang="nl-NL" dirty="0"/>
              <a:t> or </a:t>
            </a:r>
            <a:r>
              <a:rPr lang="nl-NL" dirty="0" err="1"/>
              <a:t>abroad</a:t>
            </a:r>
            <a:r>
              <a:rPr lang="nl-NL" dirty="0"/>
              <a:t>?</a:t>
            </a:r>
          </a:p>
        </p:txBody>
      </p:sp>
      <p:pic>
        <p:nvPicPr>
          <p:cNvPr id="4" name="Onlinemedia 3" title="Groene stroom - Zondag met Lubach (S08)">
            <a:hlinkClick r:id="" action="ppaction://media"/>
            <a:extLst>
              <a:ext uri="{FF2B5EF4-FFF2-40B4-BE49-F238E27FC236}">
                <a16:creationId xmlns:a16="http://schemas.microsoft.com/office/drawing/2014/main" id="{016783C4-8F70-4003-A96D-082DE8CE3A0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6963" y="1852613"/>
            <a:ext cx="745966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57234-5FA3-4E9A-B185-5F540734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nl-NL" dirty="0"/>
              <a:t>Recent </a:t>
            </a:r>
            <a:r>
              <a:rPr lang="nl-NL" dirty="0" err="1"/>
              <a:t>developments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EB160D-7D22-420B-BCFA-28DC662F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nl-NL" dirty="0"/>
              <a:t>Solar panels later</a:t>
            </a:r>
          </a:p>
          <a:p>
            <a:r>
              <a:rPr lang="nl-NL" dirty="0"/>
              <a:t>Solar </a:t>
            </a:r>
            <a:r>
              <a:rPr lang="nl-NL" dirty="0" err="1"/>
              <a:t>cells</a:t>
            </a:r>
            <a:r>
              <a:rPr lang="nl-NL" dirty="0"/>
              <a:t> in </a:t>
            </a:r>
            <a:r>
              <a:rPr lang="nl-NL" dirty="0" err="1"/>
              <a:t>glass</a:t>
            </a:r>
            <a:endParaRPr lang="nl-NL" dirty="0"/>
          </a:p>
          <a:p>
            <a:r>
              <a:rPr lang="nl-NL" dirty="0" err="1"/>
              <a:t>Flexible</a:t>
            </a:r>
            <a:r>
              <a:rPr lang="nl-NL" dirty="0"/>
              <a:t> </a:t>
            </a:r>
            <a:r>
              <a:rPr lang="nl-NL" dirty="0" err="1"/>
              <a:t>solar</a:t>
            </a:r>
            <a:r>
              <a:rPr lang="nl-NL" dirty="0"/>
              <a:t> panels</a:t>
            </a:r>
          </a:p>
          <a:p>
            <a:r>
              <a:rPr lang="nl-NL" dirty="0" err="1"/>
              <a:t>Cars</a:t>
            </a:r>
            <a:r>
              <a:rPr lang="nl-NL" dirty="0"/>
              <a:t> </a:t>
            </a:r>
            <a:r>
              <a:rPr lang="nl-NL" dirty="0" err="1"/>
              <a:t>powered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solar</a:t>
            </a:r>
            <a:r>
              <a:rPr lang="nl-NL" dirty="0"/>
              <a:t> energy </a:t>
            </a:r>
          </a:p>
          <a:p>
            <a:r>
              <a:rPr lang="nl-NL" dirty="0"/>
              <a:t>Floriade Haarlemmermeer</a:t>
            </a:r>
          </a:p>
          <a:p>
            <a:r>
              <a:rPr lang="nl-NL" dirty="0"/>
              <a:t>Zwolle</a:t>
            </a:r>
          </a:p>
          <a:p>
            <a:r>
              <a:rPr lang="nl-NL" dirty="0" err="1"/>
              <a:t>Windmils</a:t>
            </a:r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9A854F-6F7E-4B33-A2DF-705A115ED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9637" y="2052213"/>
            <a:ext cx="419618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13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254D1-52D2-45DF-B45E-0816EC5D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Consequences</a:t>
            </a:r>
            <a:r>
              <a:rPr lang="nl-NL" dirty="0"/>
              <a:t> of energy use in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41EAA2-6F7E-4DB9-95E4-08833083B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Grey</a:t>
            </a:r>
            <a:r>
              <a:rPr lang="nl-NL" dirty="0"/>
              <a:t> energy (</a:t>
            </a:r>
            <a:r>
              <a:rPr lang="nl-NL" dirty="0" err="1"/>
              <a:t>fossil</a:t>
            </a:r>
            <a:r>
              <a:rPr lang="nl-NL" dirty="0"/>
              <a:t> </a:t>
            </a:r>
            <a:r>
              <a:rPr lang="nl-NL" dirty="0" err="1"/>
              <a:t>fuels</a:t>
            </a:r>
            <a:r>
              <a:rPr lang="nl-NL" dirty="0"/>
              <a:t>)</a:t>
            </a:r>
          </a:p>
          <a:p>
            <a:r>
              <a:rPr lang="nl-NL" dirty="0" err="1"/>
              <a:t>Polluting</a:t>
            </a:r>
            <a:r>
              <a:rPr lang="nl-NL" dirty="0"/>
              <a:t> </a:t>
            </a:r>
          </a:p>
          <a:p>
            <a:r>
              <a:rPr lang="nl-NL" dirty="0" err="1"/>
              <a:t>Greenhouse</a:t>
            </a:r>
            <a:r>
              <a:rPr lang="nl-NL" dirty="0"/>
              <a:t> </a:t>
            </a:r>
            <a:r>
              <a:rPr lang="nl-NL" dirty="0" err="1"/>
              <a:t>gasses</a:t>
            </a:r>
            <a:r>
              <a:rPr lang="nl-NL" dirty="0"/>
              <a:t> (CO2)</a:t>
            </a:r>
          </a:p>
          <a:p>
            <a:r>
              <a:rPr lang="nl-NL" dirty="0"/>
              <a:t>Global warming </a:t>
            </a:r>
          </a:p>
          <a:p>
            <a:r>
              <a:rPr lang="nl-NL" dirty="0" err="1"/>
              <a:t>Animal</a:t>
            </a:r>
            <a:r>
              <a:rPr lang="nl-NL" dirty="0"/>
              <a:t> </a:t>
            </a:r>
            <a:r>
              <a:rPr lang="nl-NL" dirty="0" err="1"/>
              <a:t>extinction</a:t>
            </a:r>
            <a:r>
              <a:rPr lang="nl-NL" dirty="0"/>
              <a:t> </a:t>
            </a:r>
          </a:p>
          <a:p>
            <a:r>
              <a:rPr lang="nl-NL" dirty="0"/>
              <a:t>Sea level </a:t>
            </a:r>
            <a:r>
              <a:rPr lang="nl-NL" dirty="0" err="1"/>
              <a:t>rises</a:t>
            </a:r>
            <a:endParaRPr lang="nl-NL" dirty="0"/>
          </a:p>
          <a:p>
            <a:r>
              <a:rPr lang="nl-NL" dirty="0"/>
              <a:t>Storms </a:t>
            </a:r>
          </a:p>
        </p:txBody>
      </p:sp>
    </p:spTree>
    <p:extLst>
      <p:ext uri="{BB962C8B-B14F-4D97-AF65-F5344CB8AC3E}">
        <p14:creationId xmlns:p14="http://schemas.microsoft.com/office/powerpoint/2010/main" val="111094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BEC16E-12C5-4487-B18A-CF8A4115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300">
                <a:solidFill>
                  <a:srgbClr val="EBEBEB"/>
                </a:solidFill>
              </a:rPr>
              <a:t>Energy laws </a:t>
            </a:r>
            <a:br>
              <a:rPr lang="nl-NL" sz="3300">
                <a:solidFill>
                  <a:srgbClr val="EBEBEB"/>
                </a:solidFill>
              </a:rPr>
            </a:br>
            <a:endParaRPr lang="nl-NL" sz="3300">
              <a:solidFill>
                <a:srgbClr val="EBEBEB"/>
              </a:solidFill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811AA6-81CC-45E7-8E93-A5BCAFD3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nl-NL" dirty="0"/>
              <a:t>No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laws</a:t>
            </a:r>
            <a:r>
              <a:rPr lang="nl-NL" dirty="0"/>
              <a:t> </a:t>
            </a:r>
          </a:p>
          <a:p>
            <a:r>
              <a:rPr lang="nl-NL" dirty="0"/>
              <a:t>SDE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F89A1A-6D2C-43F3-B4D4-7C563456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342" y="2851169"/>
            <a:ext cx="5451627" cy="30529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7896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eeform: Shape 2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2159B0-52CD-403B-BE8E-A15FC038D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632685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750279D48F947B86ADF55954D8EB6" ma:contentTypeVersion="8" ma:contentTypeDescription="Een nieuw document maken." ma:contentTypeScope="" ma:versionID="6630512173d557a79c8d6bf670e5e10f">
  <xsd:schema xmlns:xsd="http://www.w3.org/2001/XMLSchema" xmlns:xs="http://www.w3.org/2001/XMLSchema" xmlns:p="http://schemas.microsoft.com/office/2006/metadata/properties" xmlns:ns2="224945cf-fcbb-40a5-b52d-c82c3ced0d63" targetNamespace="http://schemas.microsoft.com/office/2006/metadata/properties" ma:root="true" ma:fieldsID="d63ce2eafe0b34efb582f3c781f1b0d9" ns2:_="">
    <xsd:import namespace="224945cf-fcbb-40a5-b52d-c82c3ced0d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945cf-fcbb-40a5-b52d-c82c3ced0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6D1454-2DED-4E2E-B32C-033BF126B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4945cf-fcbb-40a5-b52d-c82c3ced0d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5AD7B3-D5D2-4787-AE0E-B1F11325D5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463E37-7034-4B1E-A5B2-D431E074781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Breedbeeld</PresentationFormat>
  <Paragraphs>44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Energy sources in the Netherlands</vt:lpstr>
      <vt:lpstr>Index</vt:lpstr>
      <vt:lpstr>Energy sources in the Netherlands</vt:lpstr>
      <vt:lpstr>How is energy generated in the Netherlands?</vt:lpstr>
      <vt:lpstr>Domestic or abroad?</vt:lpstr>
      <vt:lpstr>Recent developments</vt:lpstr>
      <vt:lpstr>Consequences of energy use in the Netherlands</vt:lpstr>
      <vt:lpstr>Energy laws  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sources in the Netherlands</dc:title>
  <dc:creator>Ronald Spaan</dc:creator>
  <cp:lastModifiedBy>Groeneweg, M.</cp:lastModifiedBy>
  <cp:revision>4</cp:revision>
  <dcterms:created xsi:type="dcterms:W3CDTF">2020-02-07T19:01:36Z</dcterms:created>
  <dcterms:modified xsi:type="dcterms:W3CDTF">2020-02-08T10:45:59Z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0x010100175750279D48F947B86ADF55954D8EB6</vt:lpwstr>
  </property>
</Properties>
</file>