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3" r:id="rId4"/>
    <p:sldId id="265" r:id="rId5"/>
    <p:sldId id="262" r:id="rId6"/>
    <p:sldId id="266" r:id="rId7"/>
    <p:sldId id="261" r:id="rId8"/>
    <p:sldId id="257" r:id="rId9"/>
    <p:sldId id="259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78E7-7A8D-2640-8663-D007B96DE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E989A-0AC2-2349-995B-610710DEB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C9126-7D74-2048-9D91-65BF58FB6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602E8-EBA0-3242-9FDA-579CABAA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1063B-114D-E640-9C76-00397D23B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7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B652-673E-9F4B-A067-691DBA359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FA2B5-5496-2948-AC71-0B10DEC1F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25BB-1CAD-374A-A598-4AD3C469D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422DD-E075-CC45-8987-DB565599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1A88F-ACFD-144A-A185-7F5E06AB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5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9D276-80BA-914C-B900-F65B29A5E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71AF7-5200-B344-AA3F-9B56E3249D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1A5C-F0E3-9F4F-9AAC-09CB142C3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E9CFA-0DDB-964F-9ECF-28DC167AF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06F4E-9508-9042-A930-CB3309FF9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8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0D4C-FF2A-8E4B-9913-C8C2F7893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C7A2-6F2A-A147-A763-220E7285E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82968D-481A-414A-A98C-737D47A7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A4B64-AF4B-0D4E-931B-5BED2EAF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5D2EE-7B71-C44B-A426-A518424FF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4B90-B1EA-404D-8899-A45737AD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EA027-7D15-404C-8E43-C5ED909A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A218E-06A0-0F4F-9743-616149879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5BB00-4963-CD4C-8BAD-C3D861B64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3437-814E-E14F-84BA-6241DDAA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8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470B-B308-5E4C-BAA7-210ECE6B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B0373-6C84-2B46-908D-981BC64414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381D6-D6CF-5B40-BA44-3EAA8BA4F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7BFD4C-D75E-244D-9EDD-9EFDE3A89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37A8C-427D-4643-94E3-8CA4151B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EC7B7-336D-0748-B1F2-9E8AC63A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B0551-CDCA-FC45-8709-132B2B6F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25CCC-0F03-1B47-94C1-44324956B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D81DB-4B13-9B46-AD90-E92F28E7D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FEC16-F965-4B46-8478-4C4DC9371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6BA93B-781A-2B43-A59A-BDA1F65E15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E08B4C-DA3F-BB42-BC57-EF20D64E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17667A-B750-EF48-B124-2BBB9315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C6024A-374D-FF42-89F8-D306C4C3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15846-6A7B-8742-8EF5-4DDD9006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E781B5-AB4F-D341-949F-C796E83B9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F9752-6CBA-7C43-91CE-7C968ABB3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4FE22-A03E-414B-9853-75896E0A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4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D4C505-7EE3-2545-98AC-E9E364EEC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207BF-37A3-CA46-80A2-DA744FBFE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E1432-E4E4-BC4C-8960-D4460DB4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3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FBDE0-AD3F-0A41-A137-C3A0C4EE2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DD328-D944-094A-9275-EAC636283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DAC94-52D1-1042-BD52-80D25768A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9935-B3B8-D142-84F2-4A4BE2E38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1DC4AA-6DBC-7540-98F5-A3AA72FC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7220C-B05D-9C4C-80BA-F24F51CB8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2221-E251-9747-B488-960FA5A47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033FFD-BFB3-8F42-86CB-8DE2AA389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77E2B-2BD5-8046-B3C2-6EFDD8665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440B0-59B3-3041-8EB5-601F3C0E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91E9C-81C8-2C4A-8B1A-1A466650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526B09-1035-B84B-A237-21BFE4BA4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6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52AB3-BEFD-7240-8020-C895E365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6228-1CA9-D644-800A-D14BFA038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AFD3C-BC7A-184D-959E-6AB5CD785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28EDA-0FA7-AB4E-BB0B-B51A7A7B6E93}" type="datetimeFigureOut">
              <a:rPr lang="en-US" smtClean="0"/>
              <a:t>3/2/20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1447E-EF34-0E4C-82B1-983C1DFBA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FD3A-A4E6-7B4B-B557-178D05AC2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42C0-007E-F442-B364-8B93C68A2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9tvlSuGbC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oeyUwrIkhdtVYqSllwod1O4YJ6GmcqYCCjM2mhsOWtU/edit#gid=183574062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sxdaily.com/2017/04/14/adjust-youtube-video-playback-speed/" TargetMode="External"/><Relationship Id="rId2" Type="http://schemas.openxmlformats.org/officeDocument/2006/relationships/hyperlink" Target="https://www.youtube.com/watch?v=cYx-bs8yTw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M_aI7SlmAo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A72FE-DA3D-A84C-AA48-780B495D2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HOTW Song 1 Instructions and Tips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A3B690-431E-D540-B8CE-096F4DF406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Sharon Tonner-Saunders</a:t>
            </a:r>
          </a:p>
        </p:txBody>
      </p:sp>
    </p:spTree>
    <p:extLst>
      <p:ext uri="{BB962C8B-B14F-4D97-AF65-F5344CB8AC3E}">
        <p14:creationId xmlns:p14="http://schemas.microsoft.com/office/powerpoint/2010/main" val="400467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1667766"/>
            <a:ext cx="11142134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Send your files to Mrs Tonner-Saunders at University of Dundee by the deadline.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Your files should be send as a file rather than a link to Youtube due to not being able to download the Youtube video</a:t>
            </a:r>
          </a:p>
          <a:p>
            <a:pPr>
              <a:lnSpc>
                <a:spcPct val="150000"/>
              </a:lnSpc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1426860" y="373968"/>
            <a:ext cx="76199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TIP 4: Sending your files</a:t>
            </a:r>
          </a:p>
        </p:txBody>
      </p:sp>
    </p:spTree>
    <p:extLst>
      <p:ext uri="{BB962C8B-B14F-4D97-AF65-F5344CB8AC3E}">
        <p14:creationId xmlns:p14="http://schemas.microsoft.com/office/powerpoint/2010/main" val="922548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404746"/>
            <a:ext cx="11142134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Thank you everyone for being part of HOTW Can You See What I Say.</a:t>
            </a:r>
          </a:p>
          <a:p>
            <a:pPr algn="ctr">
              <a:lnSpc>
                <a:spcPct val="150000"/>
              </a:lnSpc>
            </a:pPr>
            <a:endParaRPr lang="en-GB" sz="2400" dirty="0">
              <a:solidFill>
                <a:srgbClr val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GB" sz="2400" i="1" dirty="0">
                <a:solidFill>
                  <a:srgbClr val="000000"/>
                </a:solidFill>
              </a:rPr>
              <a:t>Mrs Tonner-Saunders, University of Dundee</a:t>
            </a:r>
          </a:p>
          <a:p>
            <a:pPr>
              <a:lnSpc>
                <a:spcPct val="150000"/>
              </a:lnSpc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3869810" y="483150"/>
            <a:ext cx="34088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6583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1886131"/>
            <a:ext cx="11142134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Your task is to learn the words and Makaton signs for an allocated line from a Million Dreams.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Two versions of the song should be created: Version 1 in English and Version 2 in your own </a:t>
            </a:r>
            <a:r>
              <a:rPr lang="en-GB" sz="2400" dirty="0">
                <a:solidFill>
                  <a:srgbClr val="000000"/>
                </a:solidFill>
              </a:rPr>
              <a:t>l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anguage.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Use the correct music tracks for each version (Version 1 has the English words being sung and Version 2 is a musical backing track so that you can sing in your own language).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Video recordings of both version should be send to Mrs Tonner-Saunders by </a:t>
            </a:r>
            <a:r>
              <a:rPr lang="en-GB" sz="2400" b="1" dirty="0">
                <a:solidFill>
                  <a:srgbClr val="000000"/>
                </a:solidFill>
              </a:rPr>
              <a:t>Friday 13</a:t>
            </a:r>
            <a:r>
              <a:rPr lang="en-GB" sz="2400" b="1" baseline="30000" dirty="0">
                <a:solidFill>
                  <a:srgbClr val="000000"/>
                </a:solidFill>
              </a:rPr>
              <a:t>th</a:t>
            </a:r>
            <a:r>
              <a:rPr lang="en-GB" sz="2400" b="1" dirty="0">
                <a:solidFill>
                  <a:srgbClr val="000000"/>
                </a:solidFill>
              </a:rPr>
              <a:t> March 5 pm.</a:t>
            </a:r>
            <a:endParaRPr lang="en-GB" sz="24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1426860" y="373968"/>
            <a:ext cx="37841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Song 1 Task</a:t>
            </a:r>
          </a:p>
        </p:txBody>
      </p:sp>
    </p:spTree>
    <p:extLst>
      <p:ext uri="{BB962C8B-B14F-4D97-AF65-F5344CB8AC3E}">
        <p14:creationId xmlns:p14="http://schemas.microsoft.com/office/powerpoint/2010/main" val="322972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868770"/>
            <a:ext cx="11142134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Watch last year’s HOTW Million Dreams to see what schools created last year.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LINK HOTW 2019: </a:t>
            </a:r>
            <a:r>
              <a:rPr lang="en-GB" sz="2400" dirty="0">
                <a:solidFill>
                  <a:srgbClr val="000000"/>
                </a:solidFill>
                <a:hlinkClick r:id="rId2"/>
              </a:rPr>
              <a:t>https://youtu.be/9tvlSuGbCPg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Can we make it better?  If yes, how could you make it better?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475006" y="373968"/>
            <a:ext cx="112419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Watch: HOTW Million Dreams 2019</a:t>
            </a:r>
          </a:p>
        </p:txBody>
      </p:sp>
    </p:spTree>
    <p:extLst>
      <p:ext uri="{BB962C8B-B14F-4D97-AF65-F5344CB8AC3E}">
        <p14:creationId xmlns:p14="http://schemas.microsoft.com/office/powerpoint/2010/main" val="2931376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868770"/>
            <a:ext cx="11142134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Your allocated lines are on the following spreadsheet:</a:t>
            </a:r>
          </a:p>
          <a:p>
            <a:pPr algn="ctr"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  <a:hlinkClick r:id="rId2"/>
              </a:rPr>
              <a:t>https://docs.google.com/spreadsheets/d/1oeyUwrIkhdtVYqSllwod1O4YJ6GmcqYCCjM2mhsOWtU/edit#gid=1835740621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1034564" y="630169"/>
            <a:ext cx="94865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What are your lines this year?</a:t>
            </a:r>
          </a:p>
        </p:txBody>
      </p:sp>
    </p:spTree>
    <p:extLst>
      <p:ext uri="{BB962C8B-B14F-4D97-AF65-F5344CB8AC3E}">
        <p14:creationId xmlns:p14="http://schemas.microsoft.com/office/powerpoint/2010/main" val="2364754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868770"/>
            <a:ext cx="11142134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Watch the following video to see the Makaton signs for the song.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Link Million Dreams Makaton: </a:t>
            </a:r>
            <a:r>
              <a:rPr lang="en-GB" sz="2400" dirty="0">
                <a:solidFill>
                  <a:srgbClr val="000000"/>
                </a:solidFill>
                <a:hlinkClick r:id="rId2"/>
              </a:rPr>
              <a:t>https://www.youtube.com/watch?v=cYx-bs8yTwE</a:t>
            </a:r>
            <a:r>
              <a:rPr lang="en-GB" sz="2400" dirty="0">
                <a:solidFill>
                  <a:srgbClr val="000000"/>
                </a:solidFill>
              </a:rPr>
              <a:t> 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Find your line/s and watch in slow motion.  To change the speed of the video watch this tutorial: </a:t>
            </a:r>
            <a:r>
              <a:rPr lang="en-GB" sz="2400" dirty="0">
                <a:solidFill>
                  <a:srgbClr val="000000"/>
                </a:solidFill>
                <a:hlinkClick r:id="rId3"/>
              </a:rPr>
              <a:t>http://osxdaily.com/2017/04/14/adjust-youtube-video-playback-speed/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Now read tips about recording.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524933" y="630169"/>
            <a:ext cx="10014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Learn: Million Dreams Makaton</a:t>
            </a:r>
          </a:p>
          <a:p>
            <a:pPr algn="ctr"/>
            <a:r>
              <a:rPr lang="en-US" sz="6000" dirty="0"/>
              <a:t>Version 1</a:t>
            </a:r>
          </a:p>
        </p:txBody>
      </p:sp>
    </p:spTree>
    <p:extLst>
      <p:ext uri="{BB962C8B-B14F-4D97-AF65-F5344CB8AC3E}">
        <p14:creationId xmlns:p14="http://schemas.microsoft.com/office/powerpoint/2010/main" val="190929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868770"/>
            <a:ext cx="11142134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Translate your version of the song into your own language.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Use this backing track to practise your line and Makaton signs (the signs are the same as version 1): </a:t>
            </a:r>
            <a:r>
              <a:rPr lang="en-GB" sz="2400" dirty="0">
                <a:solidFill>
                  <a:srgbClr val="000000"/>
                </a:solidFill>
                <a:hlinkClick r:id="rId2"/>
              </a:rPr>
              <a:t>https://www.youtube.com/watch?v=_M_aI7SlmAo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>
                <a:solidFill>
                  <a:srgbClr val="000000"/>
                </a:solidFill>
              </a:rPr>
              <a:t>Now </a:t>
            </a:r>
            <a:r>
              <a:rPr lang="en-GB" sz="2400" dirty="0">
                <a:solidFill>
                  <a:srgbClr val="000000"/>
                </a:solidFill>
              </a:rPr>
              <a:t>read tips about recording.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524933" y="630169"/>
            <a:ext cx="100148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Learn: Million Dreams Makaton</a:t>
            </a:r>
          </a:p>
          <a:p>
            <a:pPr algn="ctr"/>
            <a:r>
              <a:rPr lang="en-US" sz="6000" dirty="0"/>
              <a:t>Version 2</a:t>
            </a:r>
          </a:p>
        </p:txBody>
      </p:sp>
    </p:spTree>
    <p:extLst>
      <p:ext uri="{BB962C8B-B14F-4D97-AF65-F5344CB8AC3E}">
        <p14:creationId xmlns:p14="http://schemas.microsoft.com/office/powerpoint/2010/main" val="271946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336507"/>
            <a:ext cx="11142134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Practise your lines without the 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</a:rPr>
              <a:t>sings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 so that you 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</a:rPr>
              <a:t>know</a:t>
            </a:r>
            <a:r>
              <a:rPr lang="en-GB" sz="2400" i="0" u="none" strike="noStrike" dirty="0">
                <a:solidFill>
                  <a:srgbClr val="000000"/>
                </a:solidFill>
                <a:effectLst/>
              </a:rPr>
              <a:t> the your words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Practise your lines 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</a:rPr>
              <a:t>without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 the music to learn the </a:t>
            </a:r>
            <a:r>
              <a:rPr lang="en-GB" sz="2400" b="1" i="0" u="none" strike="noStrike" dirty="0">
                <a:solidFill>
                  <a:srgbClr val="000000"/>
                </a:solidFill>
                <a:effectLst/>
              </a:rPr>
              <a:t>signs.   </a:t>
            </a:r>
            <a:r>
              <a:rPr lang="en-GB" sz="2400" i="0" u="none" strike="noStrike" dirty="0">
                <a:solidFill>
                  <a:srgbClr val="000000"/>
                </a:solidFill>
                <a:effectLst/>
              </a:rPr>
              <a:t>You can try one sign at a time.  Once you can add this to the song then add another sign.  Do not try to do everything at once.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Practise your lines without looking at the video.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Now p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ractise with the music so that you can sign at the </a:t>
            </a:r>
            <a:r>
              <a:rPr lang="en-GB" sz="2400" b="1" i="0" u="none" strike="noStrike" dirty="0">
                <a:solidFill>
                  <a:srgbClr val="006C59"/>
                </a:solidFill>
                <a:effectLst/>
              </a:rPr>
              <a:t>correct speed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1" i="0" u="none" strike="noStrike" dirty="0">
                <a:solidFill>
                  <a:srgbClr val="006C59"/>
                </a:solidFill>
                <a:effectLst/>
              </a:rPr>
              <a:t>Sing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 the words as they are signed.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1426860" y="373968"/>
            <a:ext cx="101168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TIP 1: Know your lines and signs</a:t>
            </a:r>
          </a:p>
        </p:txBody>
      </p:sp>
    </p:spTree>
    <p:extLst>
      <p:ext uri="{BB962C8B-B14F-4D97-AF65-F5344CB8AC3E}">
        <p14:creationId xmlns:p14="http://schemas.microsoft.com/office/powerpoint/2010/main" val="9003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2131790"/>
            <a:ext cx="111421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Think about your background - what do you want others to see?  For this song the location should be in a classroom in your school.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Think about how many people you want in the video.  Can you get everyone in so that you can see them sing and sign without moving the camera?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Think about what you will wear?</a:t>
            </a:r>
          </a:p>
          <a:p>
            <a:endParaRPr lang="en-GB" b="0" i="0" u="none" strike="noStrike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524933" y="474682"/>
            <a:ext cx="115749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TIP 2: Recording location and people</a:t>
            </a:r>
          </a:p>
        </p:txBody>
      </p:sp>
    </p:spTree>
    <p:extLst>
      <p:ext uri="{BB962C8B-B14F-4D97-AF65-F5344CB8AC3E}">
        <p14:creationId xmlns:p14="http://schemas.microsoft.com/office/powerpoint/2010/main" val="157597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2C39044-77A8-1D49-A76D-FC71208F696A}"/>
              </a:ext>
            </a:extLst>
          </p:cNvPr>
          <p:cNvSpPr/>
          <p:nvPr/>
        </p:nvSpPr>
        <p:spPr>
          <a:xfrm>
            <a:off x="524933" y="1667766"/>
            <a:ext cx="11142134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Try to keep the camera still.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Record in landscape mode.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Use a good recording device.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Record from the line before and to the line after your assigned line.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Record a few recordings from different angles to choose the best one.</a:t>
            </a:r>
            <a:endParaRPr lang="en-GB" sz="2400" b="0" i="0" u="none" strike="noStrike" dirty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Watch the recordings and decide if another recording is needed.  When watching, watch on a large screen to make sure that when your film fills the screen it does not look blurry.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95DBEE-80C9-1E47-BDD0-3F84E9E8A1D3}"/>
              </a:ext>
            </a:extLst>
          </p:cNvPr>
          <p:cNvSpPr txBox="1"/>
          <p:nvPr/>
        </p:nvSpPr>
        <p:spPr>
          <a:xfrm>
            <a:off x="1426860" y="373968"/>
            <a:ext cx="84228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TIP 3: Recording your lines</a:t>
            </a:r>
          </a:p>
        </p:txBody>
      </p:sp>
    </p:spTree>
    <p:extLst>
      <p:ext uri="{BB962C8B-B14F-4D97-AF65-F5344CB8AC3E}">
        <p14:creationId xmlns:p14="http://schemas.microsoft.com/office/powerpoint/2010/main" val="2731256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646</Words>
  <Application>Microsoft Macintosh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HOTW Song 1 Instructions and Tips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HOTW Song Recording Tips</dc:title>
  <dc:creator>Sharon Tonner-Saunders (Staff)</dc:creator>
  <cp:lastModifiedBy>Sharon Tonner-Saunders (Staff)</cp:lastModifiedBy>
  <cp:revision>7</cp:revision>
  <dcterms:created xsi:type="dcterms:W3CDTF">2020-02-11T11:54:58Z</dcterms:created>
  <dcterms:modified xsi:type="dcterms:W3CDTF">2020-03-02T09:23:21Z</dcterms:modified>
</cp:coreProperties>
</file>