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6" r:id="rId8"/>
    <p:sldId id="269" r:id="rId9"/>
    <p:sldId id="270" r:id="rId10"/>
    <p:sldId id="268" r:id="rId11"/>
    <p:sldId id="259" r:id="rId12"/>
    <p:sldId id="260" r:id="rId13"/>
    <p:sldId id="261" r:id="rId14"/>
    <p:sldId id="262" r:id="rId15"/>
    <p:sldId id="263"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8" d="100"/>
          <a:sy n="68" d="100"/>
        </p:scale>
        <p:origin x="61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Tonner-Saunders (Staff)" userId="da317036-cccb-4007-8a45-f4f73ca5c852" providerId="ADAL" clId="{735ABC5F-EBE7-474D-BDA6-E9B59BEA0CCC}"/>
    <pc:docChg chg="custSel modSld">
      <pc:chgData name="Sharon Tonner-Saunders (Staff)" userId="da317036-cccb-4007-8a45-f4f73ca5c852" providerId="ADAL" clId="{735ABC5F-EBE7-474D-BDA6-E9B59BEA0CCC}" dt="2020-06-09T21:33:56.726" v="321" actId="1076"/>
      <pc:docMkLst>
        <pc:docMk/>
      </pc:docMkLst>
      <pc:sldChg chg="modSp">
        <pc:chgData name="Sharon Tonner-Saunders (Staff)" userId="da317036-cccb-4007-8a45-f4f73ca5c852" providerId="ADAL" clId="{735ABC5F-EBE7-474D-BDA6-E9B59BEA0CCC}" dt="2020-06-09T21:31:19.096" v="25" actId="5793"/>
        <pc:sldMkLst>
          <pc:docMk/>
          <pc:sldMk cId="2307183635" sldId="260"/>
        </pc:sldMkLst>
        <pc:spChg chg="mod">
          <ac:chgData name="Sharon Tonner-Saunders (Staff)" userId="da317036-cccb-4007-8a45-f4f73ca5c852" providerId="ADAL" clId="{735ABC5F-EBE7-474D-BDA6-E9B59BEA0CCC}" dt="2020-06-09T21:31:19.096" v="25" actId="5793"/>
          <ac:spMkLst>
            <pc:docMk/>
            <pc:sldMk cId="2307183635" sldId="260"/>
            <ac:spMk id="5" creationId="{6A33A336-E425-4445-A08D-2BB10A90B418}"/>
          </ac:spMkLst>
        </pc:spChg>
      </pc:sldChg>
      <pc:sldChg chg="modSp">
        <pc:chgData name="Sharon Tonner-Saunders (Staff)" userId="da317036-cccb-4007-8a45-f4f73ca5c852" providerId="ADAL" clId="{735ABC5F-EBE7-474D-BDA6-E9B59BEA0CCC}" dt="2020-06-09T21:31:42.376" v="56" actId="14100"/>
        <pc:sldMkLst>
          <pc:docMk/>
          <pc:sldMk cId="1962802348" sldId="261"/>
        </pc:sldMkLst>
        <pc:spChg chg="mod">
          <ac:chgData name="Sharon Tonner-Saunders (Staff)" userId="da317036-cccb-4007-8a45-f4f73ca5c852" providerId="ADAL" clId="{735ABC5F-EBE7-474D-BDA6-E9B59BEA0CCC}" dt="2020-06-09T21:31:42.376" v="56" actId="14100"/>
          <ac:spMkLst>
            <pc:docMk/>
            <pc:sldMk cId="1962802348" sldId="261"/>
            <ac:spMk id="5" creationId="{6A33A336-E425-4445-A08D-2BB10A90B418}"/>
          </ac:spMkLst>
        </pc:spChg>
      </pc:sldChg>
      <pc:sldChg chg="modSp">
        <pc:chgData name="Sharon Tonner-Saunders (Staff)" userId="da317036-cccb-4007-8a45-f4f73ca5c852" providerId="ADAL" clId="{735ABC5F-EBE7-474D-BDA6-E9B59BEA0CCC}" dt="2020-06-09T21:32:41.251" v="183" actId="14100"/>
        <pc:sldMkLst>
          <pc:docMk/>
          <pc:sldMk cId="1633381844" sldId="263"/>
        </pc:sldMkLst>
        <pc:spChg chg="mod">
          <ac:chgData name="Sharon Tonner-Saunders (Staff)" userId="da317036-cccb-4007-8a45-f4f73ca5c852" providerId="ADAL" clId="{735ABC5F-EBE7-474D-BDA6-E9B59BEA0CCC}" dt="2020-06-09T21:32:37.302" v="182" actId="14100"/>
          <ac:spMkLst>
            <pc:docMk/>
            <pc:sldMk cId="1633381844" sldId="263"/>
            <ac:spMk id="5" creationId="{6A33A336-E425-4445-A08D-2BB10A90B418}"/>
          </ac:spMkLst>
        </pc:spChg>
        <pc:picChg chg="mod">
          <ac:chgData name="Sharon Tonner-Saunders (Staff)" userId="da317036-cccb-4007-8a45-f4f73ca5c852" providerId="ADAL" clId="{735ABC5F-EBE7-474D-BDA6-E9B59BEA0CCC}" dt="2020-06-09T21:32:41.251" v="183" actId="14100"/>
          <ac:picMkLst>
            <pc:docMk/>
            <pc:sldMk cId="1633381844" sldId="263"/>
            <ac:picMk id="3" creationId="{6F5115B0-5E33-4ED2-A1AF-D8DBC74CAA77}"/>
          </ac:picMkLst>
        </pc:picChg>
      </pc:sldChg>
      <pc:sldChg chg="modSp">
        <pc:chgData name="Sharon Tonner-Saunders (Staff)" userId="da317036-cccb-4007-8a45-f4f73ca5c852" providerId="ADAL" clId="{735ABC5F-EBE7-474D-BDA6-E9B59BEA0CCC}" dt="2020-06-09T21:33:56.726" v="321" actId="1076"/>
        <pc:sldMkLst>
          <pc:docMk/>
          <pc:sldMk cId="3356075433" sldId="264"/>
        </pc:sldMkLst>
        <pc:spChg chg="mod">
          <ac:chgData name="Sharon Tonner-Saunders (Staff)" userId="da317036-cccb-4007-8a45-f4f73ca5c852" providerId="ADAL" clId="{735ABC5F-EBE7-474D-BDA6-E9B59BEA0CCC}" dt="2020-06-09T21:33:56.726" v="321" actId="1076"/>
          <ac:spMkLst>
            <pc:docMk/>
            <pc:sldMk cId="3356075433" sldId="264"/>
            <ac:spMk id="5" creationId="{6A33A336-E425-4445-A08D-2BB10A90B41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EA1D9-489F-46BB-8478-BF5BA38352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340D462-26AC-4536-914E-C7F0D6193C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CE1CB11-0AEB-4035-AC9A-887E83EA2475}"/>
              </a:ext>
            </a:extLst>
          </p:cNvPr>
          <p:cNvSpPr>
            <a:spLocks noGrp="1"/>
          </p:cNvSpPr>
          <p:nvPr>
            <p:ph type="dt" sz="half" idx="10"/>
          </p:nvPr>
        </p:nvSpPr>
        <p:spPr/>
        <p:txBody>
          <a:bodyPr/>
          <a:lstStyle/>
          <a:p>
            <a:fld id="{D0B849E9-185A-488A-BDBA-ABE94054A1A5}" type="datetimeFigureOut">
              <a:rPr lang="en-GB" smtClean="0"/>
              <a:t>08/06/2020</a:t>
            </a:fld>
            <a:endParaRPr lang="en-GB"/>
          </a:p>
        </p:txBody>
      </p:sp>
      <p:sp>
        <p:nvSpPr>
          <p:cNvPr id="5" name="Footer Placeholder 4">
            <a:extLst>
              <a:ext uri="{FF2B5EF4-FFF2-40B4-BE49-F238E27FC236}">
                <a16:creationId xmlns:a16="http://schemas.microsoft.com/office/drawing/2014/main" id="{0D0495C2-0CF6-4E4D-8566-FA18166BF4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3034A0-419B-4520-B791-41C0E85A21B7}"/>
              </a:ext>
            </a:extLst>
          </p:cNvPr>
          <p:cNvSpPr>
            <a:spLocks noGrp="1"/>
          </p:cNvSpPr>
          <p:nvPr>
            <p:ph type="sldNum" sz="quarter" idx="12"/>
          </p:nvPr>
        </p:nvSpPr>
        <p:spPr/>
        <p:txBody>
          <a:bodyPr/>
          <a:lstStyle/>
          <a:p>
            <a:fld id="{85FF2A01-9D46-4F6B-BD7F-3396B100BA87}" type="slidenum">
              <a:rPr lang="en-GB" smtClean="0"/>
              <a:t>‹#›</a:t>
            </a:fld>
            <a:endParaRPr lang="en-GB"/>
          </a:p>
        </p:txBody>
      </p:sp>
    </p:spTree>
    <p:extLst>
      <p:ext uri="{BB962C8B-B14F-4D97-AF65-F5344CB8AC3E}">
        <p14:creationId xmlns:p14="http://schemas.microsoft.com/office/powerpoint/2010/main" val="4150538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12572-275B-4366-B9C3-E90B635502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B20229-CB52-47E6-A720-61C8DB7200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018906-560A-4910-9E36-2D6E797D07A3}"/>
              </a:ext>
            </a:extLst>
          </p:cNvPr>
          <p:cNvSpPr>
            <a:spLocks noGrp="1"/>
          </p:cNvSpPr>
          <p:nvPr>
            <p:ph type="dt" sz="half" idx="10"/>
          </p:nvPr>
        </p:nvSpPr>
        <p:spPr/>
        <p:txBody>
          <a:bodyPr/>
          <a:lstStyle/>
          <a:p>
            <a:fld id="{D0B849E9-185A-488A-BDBA-ABE94054A1A5}" type="datetimeFigureOut">
              <a:rPr lang="en-GB" smtClean="0"/>
              <a:t>08/06/2020</a:t>
            </a:fld>
            <a:endParaRPr lang="en-GB"/>
          </a:p>
        </p:txBody>
      </p:sp>
      <p:sp>
        <p:nvSpPr>
          <p:cNvPr id="5" name="Footer Placeholder 4">
            <a:extLst>
              <a:ext uri="{FF2B5EF4-FFF2-40B4-BE49-F238E27FC236}">
                <a16:creationId xmlns:a16="http://schemas.microsoft.com/office/drawing/2014/main" id="{8E3949C8-DA06-4818-AAD1-4540CE5C54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7F7EE8-6877-46BD-A7E6-5813721BDFDE}"/>
              </a:ext>
            </a:extLst>
          </p:cNvPr>
          <p:cNvSpPr>
            <a:spLocks noGrp="1"/>
          </p:cNvSpPr>
          <p:nvPr>
            <p:ph type="sldNum" sz="quarter" idx="12"/>
          </p:nvPr>
        </p:nvSpPr>
        <p:spPr/>
        <p:txBody>
          <a:bodyPr/>
          <a:lstStyle/>
          <a:p>
            <a:fld id="{85FF2A01-9D46-4F6B-BD7F-3396B100BA87}" type="slidenum">
              <a:rPr lang="en-GB" smtClean="0"/>
              <a:t>‹#›</a:t>
            </a:fld>
            <a:endParaRPr lang="en-GB"/>
          </a:p>
        </p:txBody>
      </p:sp>
    </p:spTree>
    <p:extLst>
      <p:ext uri="{BB962C8B-B14F-4D97-AF65-F5344CB8AC3E}">
        <p14:creationId xmlns:p14="http://schemas.microsoft.com/office/powerpoint/2010/main" val="4035777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417F9-1D99-4795-93B0-F633963DAE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64417A-8E13-42B8-AFB0-19C24B0AE56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F4D791-AF52-40DC-9936-351C33E6F21A}"/>
              </a:ext>
            </a:extLst>
          </p:cNvPr>
          <p:cNvSpPr>
            <a:spLocks noGrp="1"/>
          </p:cNvSpPr>
          <p:nvPr>
            <p:ph type="dt" sz="half" idx="10"/>
          </p:nvPr>
        </p:nvSpPr>
        <p:spPr/>
        <p:txBody>
          <a:bodyPr/>
          <a:lstStyle/>
          <a:p>
            <a:fld id="{D0B849E9-185A-488A-BDBA-ABE94054A1A5}" type="datetimeFigureOut">
              <a:rPr lang="en-GB" smtClean="0"/>
              <a:t>08/06/2020</a:t>
            </a:fld>
            <a:endParaRPr lang="en-GB"/>
          </a:p>
        </p:txBody>
      </p:sp>
      <p:sp>
        <p:nvSpPr>
          <p:cNvPr id="5" name="Footer Placeholder 4">
            <a:extLst>
              <a:ext uri="{FF2B5EF4-FFF2-40B4-BE49-F238E27FC236}">
                <a16:creationId xmlns:a16="http://schemas.microsoft.com/office/drawing/2014/main" id="{D76E90EE-9208-47C6-A7E4-BABF46A15D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127A1E-C926-4CB6-A8EF-AF8F57E28E9D}"/>
              </a:ext>
            </a:extLst>
          </p:cNvPr>
          <p:cNvSpPr>
            <a:spLocks noGrp="1"/>
          </p:cNvSpPr>
          <p:nvPr>
            <p:ph type="sldNum" sz="quarter" idx="12"/>
          </p:nvPr>
        </p:nvSpPr>
        <p:spPr/>
        <p:txBody>
          <a:bodyPr/>
          <a:lstStyle/>
          <a:p>
            <a:fld id="{85FF2A01-9D46-4F6B-BD7F-3396B100BA87}" type="slidenum">
              <a:rPr lang="en-GB" smtClean="0"/>
              <a:t>‹#›</a:t>
            </a:fld>
            <a:endParaRPr lang="en-GB"/>
          </a:p>
        </p:txBody>
      </p:sp>
    </p:spTree>
    <p:extLst>
      <p:ext uri="{BB962C8B-B14F-4D97-AF65-F5344CB8AC3E}">
        <p14:creationId xmlns:p14="http://schemas.microsoft.com/office/powerpoint/2010/main" val="1283589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9D87A-9F93-481F-841A-AC16A309342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F43EAA-97DC-4DFB-9FC2-BE0AB3BA846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7EB9E5-E803-48A4-ACF8-064BD7A36D9B}"/>
              </a:ext>
            </a:extLst>
          </p:cNvPr>
          <p:cNvSpPr>
            <a:spLocks noGrp="1"/>
          </p:cNvSpPr>
          <p:nvPr>
            <p:ph type="dt" sz="half" idx="10"/>
          </p:nvPr>
        </p:nvSpPr>
        <p:spPr/>
        <p:txBody>
          <a:bodyPr/>
          <a:lstStyle/>
          <a:p>
            <a:fld id="{D0B849E9-185A-488A-BDBA-ABE94054A1A5}" type="datetimeFigureOut">
              <a:rPr lang="en-GB" smtClean="0"/>
              <a:t>08/06/2020</a:t>
            </a:fld>
            <a:endParaRPr lang="en-GB"/>
          </a:p>
        </p:txBody>
      </p:sp>
      <p:sp>
        <p:nvSpPr>
          <p:cNvPr id="5" name="Footer Placeholder 4">
            <a:extLst>
              <a:ext uri="{FF2B5EF4-FFF2-40B4-BE49-F238E27FC236}">
                <a16:creationId xmlns:a16="http://schemas.microsoft.com/office/drawing/2014/main" id="{191B4C21-4D89-41C5-ADF4-94CEC08AA0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CFEA08-993E-4BB7-BBA9-31EBC5F80745}"/>
              </a:ext>
            </a:extLst>
          </p:cNvPr>
          <p:cNvSpPr>
            <a:spLocks noGrp="1"/>
          </p:cNvSpPr>
          <p:nvPr>
            <p:ph type="sldNum" sz="quarter" idx="12"/>
          </p:nvPr>
        </p:nvSpPr>
        <p:spPr/>
        <p:txBody>
          <a:bodyPr/>
          <a:lstStyle/>
          <a:p>
            <a:fld id="{85FF2A01-9D46-4F6B-BD7F-3396B100BA87}" type="slidenum">
              <a:rPr lang="en-GB" smtClean="0"/>
              <a:t>‹#›</a:t>
            </a:fld>
            <a:endParaRPr lang="en-GB"/>
          </a:p>
        </p:txBody>
      </p:sp>
    </p:spTree>
    <p:extLst>
      <p:ext uri="{BB962C8B-B14F-4D97-AF65-F5344CB8AC3E}">
        <p14:creationId xmlns:p14="http://schemas.microsoft.com/office/powerpoint/2010/main" val="982469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C8687-0D8B-45D7-9E3B-C4181BF58B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328C107-03AA-4BFF-AA6B-A43EE53505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3FCBD5-C114-4996-80E5-A2A98D7D4B51}"/>
              </a:ext>
            </a:extLst>
          </p:cNvPr>
          <p:cNvSpPr>
            <a:spLocks noGrp="1"/>
          </p:cNvSpPr>
          <p:nvPr>
            <p:ph type="dt" sz="half" idx="10"/>
          </p:nvPr>
        </p:nvSpPr>
        <p:spPr/>
        <p:txBody>
          <a:bodyPr/>
          <a:lstStyle/>
          <a:p>
            <a:fld id="{D0B849E9-185A-488A-BDBA-ABE94054A1A5}" type="datetimeFigureOut">
              <a:rPr lang="en-GB" smtClean="0"/>
              <a:t>08/06/2020</a:t>
            </a:fld>
            <a:endParaRPr lang="en-GB"/>
          </a:p>
        </p:txBody>
      </p:sp>
      <p:sp>
        <p:nvSpPr>
          <p:cNvPr id="5" name="Footer Placeholder 4">
            <a:extLst>
              <a:ext uri="{FF2B5EF4-FFF2-40B4-BE49-F238E27FC236}">
                <a16:creationId xmlns:a16="http://schemas.microsoft.com/office/drawing/2014/main" id="{C0FBF072-171E-4271-AFBC-1D0864F2E0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0E1188-5902-4F60-B1E5-3B798514301C}"/>
              </a:ext>
            </a:extLst>
          </p:cNvPr>
          <p:cNvSpPr>
            <a:spLocks noGrp="1"/>
          </p:cNvSpPr>
          <p:nvPr>
            <p:ph type="sldNum" sz="quarter" idx="12"/>
          </p:nvPr>
        </p:nvSpPr>
        <p:spPr/>
        <p:txBody>
          <a:bodyPr/>
          <a:lstStyle/>
          <a:p>
            <a:fld id="{85FF2A01-9D46-4F6B-BD7F-3396B100BA87}" type="slidenum">
              <a:rPr lang="en-GB" smtClean="0"/>
              <a:t>‹#›</a:t>
            </a:fld>
            <a:endParaRPr lang="en-GB"/>
          </a:p>
        </p:txBody>
      </p:sp>
    </p:spTree>
    <p:extLst>
      <p:ext uri="{BB962C8B-B14F-4D97-AF65-F5344CB8AC3E}">
        <p14:creationId xmlns:p14="http://schemas.microsoft.com/office/powerpoint/2010/main" val="4018561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9FCF8-DFBD-4730-93E0-387F480E4C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AAE85D-1170-488F-B08E-6B82E06E0C1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25D3705-E5EE-415A-8769-5C6E1F2293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4A76684-45CF-4F48-A7AE-74EA2D1D1839}"/>
              </a:ext>
            </a:extLst>
          </p:cNvPr>
          <p:cNvSpPr>
            <a:spLocks noGrp="1"/>
          </p:cNvSpPr>
          <p:nvPr>
            <p:ph type="dt" sz="half" idx="10"/>
          </p:nvPr>
        </p:nvSpPr>
        <p:spPr/>
        <p:txBody>
          <a:bodyPr/>
          <a:lstStyle/>
          <a:p>
            <a:fld id="{D0B849E9-185A-488A-BDBA-ABE94054A1A5}" type="datetimeFigureOut">
              <a:rPr lang="en-GB" smtClean="0"/>
              <a:t>08/06/2020</a:t>
            </a:fld>
            <a:endParaRPr lang="en-GB"/>
          </a:p>
        </p:txBody>
      </p:sp>
      <p:sp>
        <p:nvSpPr>
          <p:cNvPr id="6" name="Footer Placeholder 5">
            <a:extLst>
              <a:ext uri="{FF2B5EF4-FFF2-40B4-BE49-F238E27FC236}">
                <a16:creationId xmlns:a16="http://schemas.microsoft.com/office/drawing/2014/main" id="{C2779346-64B2-4246-BE3C-77DB8AC3CF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4A3B68-C058-4689-BC16-B8CBB4C2B86E}"/>
              </a:ext>
            </a:extLst>
          </p:cNvPr>
          <p:cNvSpPr>
            <a:spLocks noGrp="1"/>
          </p:cNvSpPr>
          <p:nvPr>
            <p:ph type="sldNum" sz="quarter" idx="12"/>
          </p:nvPr>
        </p:nvSpPr>
        <p:spPr/>
        <p:txBody>
          <a:bodyPr/>
          <a:lstStyle/>
          <a:p>
            <a:fld id="{85FF2A01-9D46-4F6B-BD7F-3396B100BA87}" type="slidenum">
              <a:rPr lang="en-GB" smtClean="0"/>
              <a:t>‹#›</a:t>
            </a:fld>
            <a:endParaRPr lang="en-GB"/>
          </a:p>
        </p:txBody>
      </p:sp>
    </p:spTree>
    <p:extLst>
      <p:ext uri="{BB962C8B-B14F-4D97-AF65-F5344CB8AC3E}">
        <p14:creationId xmlns:p14="http://schemas.microsoft.com/office/powerpoint/2010/main" val="27632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557B8-A4F5-4125-B8D5-0439ADE9F29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73D0C9-EE73-45FD-AE9C-92DC170914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B32E0AF-1699-49AB-BF39-069B1FA778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13BE67-5A4C-4F70-9C14-7F3ADAC285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F992467-2C1A-4B00-9A51-396F484FB38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9851B0-EEB9-41F9-828B-40FE16A2680A}"/>
              </a:ext>
            </a:extLst>
          </p:cNvPr>
          <p:cNvSpPr>
            <a:spLocks noGrp="1"/>
          </p:cNvSpPr>
          <p:nvPr>
            <p:ph type="dt" sz="half" idx="10"/>
          </p:nvPr>
        </p:nvSpPr>
        <p:spPr/>
        <p:txBody>
          <a:bodyPr/>
          <a:lstStyle/>
          <a:p>
            <a:fld id="{D0B849E9-185A-488A-BDBA-ABE94054A1A5}" type="datetimeFigureOut">
              <a:rPr lang="en-GB" smtClean="0"/>
              <a:t>08/06/2020</a:t>
            </a:fld>
            <a:endParaRPr lang="en-GB"/>
          </a:p>
        </p:txBody>
      </p:sp>
      <p:sp>
        <p:nvSpPr>
          <p:cNvPr id="8" name="Footer Placeholder 7">
            <a:extLst>
              <a:ext uri="{FF2B5EF4-FFF2-40B4-BE49-F238E27FC236}">
                <a16:creationId xmlns:a16="http://schemas.microsoft.com/office/drawing/2014/main" id="{1999C3AA-A074-418F-B4EB-28752130970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DF8BAD3-9D64-4BEA-83BC-313EE8950F2E}"/>
              </a:ext>
            </a:extLst>
          </p:cNvPr>
          <p:cNvSpPr>
            <a:spLocks noGrp="1"/>
          </p:cNvSpPr>
          <p:nvPr>
            <p:ph type="sldNum" sz="quarter" idx="12"/>
          </p:nvPr>
        </p:nvSpPr>
        <p:spPr/>
        <p:txBody>
          <a:bodyPr/>
          <a:lstStyle/>
          <a:p>
            <a:fld id="{85FF2A01-9D46-4F6B-BD7F-3396B100BA87}" type="slidenum">
              <a:rPr lang="en-GB" smtClean="0"/>
              <a:t>‹#›</a:t>
            </a:fld>
            <a:endParaRPr lang="en-GB"/>
          </a:p>
        </p:txBody>
      </p:sp>
    </p:spTree>
    <p:extLst>
      <p:ext uri="{BB962C8B-B14F-4D97-AF65-F5344CB8AC3E}">
        <p14:creationId xmlns:p14="http://schemas.microsoft.com/office/powerpoint/2010/main" val="737350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C4A05-FD60-4710-90DC-6A9E1CA1022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7181FEB-96BB-4E4A-BE9A-EB2A229B6D0A}"/>
              </a:ext>
            </a:extLst>
          </p:cNvPr>
          <p:cNvSpPr>
            <a:spLocks noGrp="1"/>
          </p:cNvSpPr>
          <p:nvPr>
            <p:ph type="dt" sz="half" idx="10"/>
          </p:nvPr>
        </p:nvSpPr>
        <p:spPr/>
        <p:txBody>
          <a:bodyPr/>
          <a:lstStyle/>
          <a:p>
            <a:fld id="{D0B849E9-185A-488A-BDBA-ABE94054A1A5}" type="datetimeFigureOut">
              <a:rPr lang="en-GB" smtClean="0"/>
              <a:t>08/06/2020</a:t>
            </a:fld>
            <a:endParaRPr lang="en-GB"/>
          </a:p>
        </p:txBody>
      </p:sp>
      <p:sp>
        <p:nvSpPr>
          <p:cNvPr id="4" name="Footer Placeholder 3">
            <a:extLst>
              <a:ext uri="{FF2B5EF4-FFF2-40B4-BE49-F238E27FC236}">
                <a16:creationId xmlns:a16="http://schemas.microsoft.com/office/drawing/2014/main" id="{7F909A46-9D25-44D8-9215-6F18EF043E1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7F43A8B-B14F-4011-B3AF-4A4A08B196F2}"/>
              </a:ext>
            </a:extLst>
          </p:cNvPr>
          <p:cNvSpPr>
            <a:spLocks noGrp="1"/>
          </p:cNvSpPr>
          <p:nvPr>
            <p:ph type="sldNum" sz="quarter" idx="12"/>
          </p:nvPr>
        </p:nvSpPr>
        <p:spPr/>
        <p:txBody>
          <a:bodyPr/>
          <a:lstStyle/>
          <a:p>
            <a:fld id="{85FF2A01-9D46-4F6B-BD7F-3396B100BA87}" type="slidenum">
              <a:rPr lang="en-GB" smtClean="0"/>
              <a:t>‹#›</a:t>
            </a:fld>
            <a:endParaRPr lang="en-GB"/>
          </a:p>
        </p:txBody>
      </p:sp>
    </p:spTree>
    <p:extLst>
      <p:ext uri="{BB962C8B-B14F-4D97-AF65-F5344CB8AC3E}">
        <p14:creationId xmlns:p14="http://schemas.microsoft.com/office/powerpoint/2010/main" val="1053183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26D1AF-851C-4E70-B12E-65EA81AD41B7}"/>
              </a:ext>
            </a:extLst>
          </p:cNvPr>
          <p:cNvSpPr>
            <a:spLocks noGrp="1"/>
          </p:cNvSpPr>
          <p:nvPr>
            <p:ph type="dt" sz="half" idx="10"/>
          </p:nvPr>
        </p:nvSpPr>
        <p:spPr/>
        <p:txBody>
          <a:bodyPr/>
          <a:lstStyle/>
          <a:p>
            <a:fld id="{D0B849E9-185A-488A-BDBA-ABE94054A1A5}" type="datetimeFigureOut">
              <a:rPr lang="en-GB" smtClean="0"/>
              <a:t>08/06/2020</a:t>
            </a:fld>
            <a:endParaRPr lang="en-GB"/>
          </a:p>
        </p:txBody>
      </p:sp>
      <p:sp>
        <p:nvSpPr>
          <p:cNvPr id="3" name="Footer Placeholder 2">
            <a:extLst>
              <a:ext uri="{FF2B5EF4-FFF2-40B4-BE49-F238E27FC236}">
                <a16:creationId xmlns:a16="http://schemas.microsoft.com/office/drawing/2014/main" id="{9F80AB68-FB0E-45CC-9821-59DC4769E41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0680211-6D5F-44A1-AD16-E84B927AA7A1}"/>
              </a:ext>
            </a:extLst>
          </p:cNvPr>
          <p:cNvSpPr>
            <a:spLocks noGrp="1"/>
          </p:cNvSpPr>
          <p:nvPr>
            <p:ph type="sldNum" sz="quarter" idx="12"/>
          </p:nvPr>
        </p:nvSpPr>
        <p:spPr/>
        <p:txBody>
          <a:bodyPr/>
          <a:lstStyle/>
          <a:p>
            <a:fld id="{85FF2A01-9D46-4F6B-BD7F-3396B100BA87}" type="slidenum">
              <a:rPr lang="en-GB" smtClean="0"/>
              <a:t>‹#›</a:t>
            </a:fld>
            <a:endParaRPr lang="en-GB"/>
          </a:p>
        </p:txBody>
      </p:sp>
    </p:spTree>
    <p:extLst>
      <p:ext uri="{BB962C8B-B14F-4D97-AF65-F5344CB8AC3E}">
        <p14:creationId xmlns:p14="http://schemas.microsoft.com/office/powerpoint/2010/main" val="3197531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0C635-3D97-4751-9E4F-21988C6561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F149343-D846-4579-A3E5-0E97BC732A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14DC74E-4E4D-4E3C-99E8-8858C7B53F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E730EE7-30CB-468F-956A-0E5DDC75AA80}"/>
              </a:ext>
            </a:extLst>
          </p:cNvPr>
          <p:cNvSpPr>
            <a:spLocks noGrp="1"/>
          </p:cNvSpPr>
          <p:nvPr>
            <p:ph type="dt" sz="half" idx="10"/>
          </p:nvPr>
        </p:nvSpPr>
        <p:spPr/>
        <p:txBody>
          <a:bodyPr/>
          <a:lstStyle/>
          <a:p>
            <a:fld id="{D0B849E9-185A-488A-BDBA-ABE94054A1A5}" type="datetimeFigureOut">
              <a:rPr lang="en-GB" smtClean="0"/>
              <a:t>08/06/2020</a:t>
            </a:fld>
            <a:endParaRPr lang="en-GB"/>
          </a:p>
        </p:txBody>
      </p:sp>
      <p:sp>
        <p:nvSpPr>
          <p:cNvPr id="6" name="Footer Placeholder 5">
            <a:extLst>
              <a:ext uri="{FF2B5EF4-FFF2-40B4-BE49-F238E27FC236}">
                <a16:creationId xmlns:a16="http://schemas.microsoft.com/office/drawing/2014/main" id="{233D104A-1955-4FFB-9DC3-7909B962B0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610FE0-F713-46CC-A87A-CA65A0FE4537}"/>
              </a:ext>
            </a:extLst>
          </p:cNvPr>
          <p:cNvSpPr>
            <a:spLocks noGrp="1"/>
          </p:cNvSpPr>
          <p:nvPr>
            <p:ph type="sldNum" sz="quarter" idx="12"/>
          </p:nvPr>
        </p:nvSpPr>
        <p:spPr/>
        <p:txBody>
          <a:bodyPr/>
          <a:lstStyle/>
          <a:p>
            <a:fld id="{85FF2A01-9D46-4F6B-BD7F-3396B100BA87}" type="slidenum">
              <a:rPr lang="en-GB" smtClean="0"/>
              <a:t>‹#›</a:t>
            </a:fld>
            <a:endParaRPr lang="en-GB"/>
          </a:p>
        </p:txBody>
      </p:sp>
    </p:spTree>
    <p:extLst>
      <p:ext uri="{BB962C8B-B14F-4D97-AF65-F5344CB8AC3E}">
        <p14:creationId xmlns:p14="http://schemas.microsoft.com/office/powerpoint/2010/main" val="1402892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01F77-C7BA-4B42-B513-6495CB2332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54FD941-7E96-4BBA-A2AA-B1658E7E21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6642D1B-8A3F-40A6-8834-B2814B2EFB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860D60-69E9-4DF9-B5CC-483BC4C0C894}"/>
              </a:ext>
            </a:extLst>
          </p:cNvPr>
          <p:cNvSpPr>
            <a:spLocks noGrp="1"/>
          </p:cNvSpPr>
          <p:nvPr>
            <p:ph type="dt" sz="half" idx="10"/>
          </p:nvPr>
        </p:nvSpPr>
        <p:spPr/>
        <p:txBody>
          <a:bodyPr/>
          <a:lstStyle/>
          <a:p>
            <a:fld id="{D0B849E9-185A-488A-BDBA-ABE94054A1A5}" type="datetimeFigureOut">
              <a:rPr lang="en-GB" smtClean="0"/>
              <a:t>08/06/2020</a:t>
            </a:fld>
            <a:endParaRPr lang="en-GB"/>
          </a:p>
        </p:txBody>
      </p:sp>
      <p:sp>
        <p:nvSpPr>
          <p:cNvPr id="6" name="Footer Placeholder 5">
            <a:extLst>
              <a:ext uri="{FF2B5EF4-FFF2-40B4-BE49-F238E27FC236}">
                <a16:creationId xmlns:a16="http://schemas.microsoft.com/office/drawing/2014/main" id="{11249360-5170-46EE-A0FA-9229DF3446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304D47-2B59-429A-B50F-70B769510786}"/>
              </a:ext>
            </a:extLst>
          </p:cNvPr>
          <p:cNvSpPr>
            <a:spLocks noGrp="1"/>
          </p:cNvSpPr>
          <p:nvPr>
            <p:ph type="sldNum" sz="quarter" idx="12"/>
          </p:nvPr>
        </p:nvSpPr>
        <p:spPr/>
        <p:txBody>
          <a:bodyPr/>
          <a:lstStyle/>
          <a:p>
            <a:fld id="{85FF2A01-9D46-4F6B-BD7F-3396B100BA87}" type="slidenum">
              <a:rPr lang="en-GB" smtClean="0"/>
              <a:t>‹#›</a:t>
            </a:fld>
            <a:endParaRPr lang="en-GB"/>
          </a:p>
        </p:txBody>
      </p:sp>
    </p:spTree>
    <p:extLst>
      <p:ext uri="{BB962C8B-B14F-4D97-AF65-F5344CB8AC3E}">
        <p14:creationId xmlns:p14="http://schemas.microsoft.com/office/powerpoint/2010/main" val="2351159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1CD83A-B46B-49CB-B62E-9D56D43DDE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7A3660-CCED-4444-8225-8BC54A610D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3726C1-5B7D-41D9-917C-0E8C524DB0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849E9-185A-488A-BDBA-ABE94054A1A5}" type="datetimeFigureOut">
              <a:rPr lang="en-GB" smtClean="0"/>
              <a:t>08/06/2020</a:t>
            </a:fld>
            <a:endParaRPr lang="en-GB"/>
          </a:p>
        </p:txBody>
      </p:sp>
      <p:sp>
        <p:nvSpPr>
          <p:cNvPr id="5" name="Footer Placeholder 4">
            <a:extLst>
              <a:ext uri="{FF2B5EF4-FFF2-40B4-BE49-F238E27FC236}">
                <a16:creationId xmlns:a16="http://schemas.microsoft.com/office/drawing/2014/main" id="{28AD36C5-A24E-4F82-A379-98F3D462D1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CECB693-AB68-4B51-A64E-D594650BD4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F2A01-9D46-4F6B-BD7F-3396B100BA87}" type="slidenum">
              <a:rPr lang="en-GB" smtClean="0"/>
              <a:t>‹#›</a:t>
            </a:fld>
            <a:endParaRPr lang="en-GB"/>
          </a:p>
        </p:txBody>
      </p:sp>
    </p:spTree>
    <p:extLst>
      <p:ext uri="{BB962C8B-B14F-4D97-AF65-F5344CB8AC3E}">
        <p14:creationId xmlns:p14="http://schemas.microsoft.com/office/powerpoint/2010/main" val="2148870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46D9719-F7A9-428C-91DD-74D19E0278A1}"/>
              </a:ext>
            </a:extLst>
          </p:cNvPr>
          <p:cNvPicPr>
            <a:picLocks noChangeAspect="1"/>
          </p:cNvPicPr>
          <p:nvPr/>
        </p:nvPicPr>
        <p:blipFill rotWithShape="1">
          <a:blip r:embed="rId2">
            <a:extLst>
              <a:ext uri="{28A0092B-C50C-407E-A947-70E740481C1C}">
                <a14:useLocalDpi xmlns:a14="http://schemas.microsoft.com/office/drawing/2010/main" val="0"/>
              </a:ext>
            </a:extLst>
          </a:blip>
          <a:srcRect t="16781" r="-1" b="15953"/>
          <a:stretch/>
        </p:blipFill>
        <p:spPr>
          <a:xfrm>
            <a:off x="321733" y="321733"/>
            <a:ext cx="11548534" cy="5705270"/>
          </a:xfrm>
          <a:prstGeom prst="rect">
            <a:avLst/>
          </a:prstGeom>
        </p:spPr>
      </p:pic>
      <p:sp>
        <p:nvSpPr>
          <p:cNvPr id="12" name="TextBox 11">
            <a:extLst>
              <a:ext uri="{FF2B5EF4-FFF2-40B4-BE49-F238E27FC236}">
                <a16:creationId xmlns:a16="http://schemas.microsoft.com/office/drawing/2014/main" id="{DC14153B-0F96-47BA-A358-98FAFDCCEB84}"/>
              </a:ext>
            </a:extLst>
          </p:cNvPr>
          <p:cNvSpPr txBox="1"/>
          <p:nvPr/>
        </p:nvSpPr>
        <p:spPr>
          <a:xfrm>
            <a:off x="2299826" y="6027003"/>
            <a:ext cx="8048357" cy="830997"/>
          </a:xfrm>
          <a:prstGeom prst="rect">
            <a:avLst/>
          </a:prstGeom>
          <a:noFill/>
        </p:spPr>
        <p:txBody>
          <a:bodyPr wrap="none" rtlCol="0">
            <a:spAutoFit/>
          </a:bodyPr>
          <a:lstStyle/>
          <a:p>
            <a:r>
              <a:rPr lang="en-GB" sz="4800" dirty="0"/>
              <a:t>My Journey Through The Storm</a:t>
            </a:r>
          </a:p>
        </p:txBody>
      </p:sp>
    </p:spTree>
    <p:extLst>
      <p:ext uri="{BB962C8B-B14F-4D97-AF65-F5344CB8AC3E}">
        <p14:creationId xmlns:p14="http://schemas.microsoft.com/office/powerpoint/2010/main" val="78345212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33A336-E425-4445-A08D-2BB10A90B418}"/>
              </a:ext>
            </a:extLst>
          </p:cNvPr>
          <p:cNvSpPr/>
          <p:nvPr/>
        </p:nvSpPr>
        <p:spPr>
          <a:xfrm>
            <a:off x="0" y="4949072"/>
            <a:ext cx="12192000" cy="1938992"/>
          </a:xfrm>
          <a:prstGeom prst="rect">
            <a:avLst/>
          </a:prstGeom>
        </p:spPr>
        <p:txBody>
          <a:bodyPr wrap="square">
            <a:spAutoFit/>
          </a:bodyPr>
          <a:lstStyle/>
          <a:p>
            <a:pPr algn="ctr"/>
            <a:r>
              <a:rPr lang="en-GB" sz="4000" dirty="0"/>
              <a:t>Suddenly, an announcement was made that there was a storm coming your way.  What happened at this moment on your journey to the Magical Land of Learning.?</a:t>
            </a:r>
          </a:p>
        </p:txBody>
      </p:sp>
      <p:pic>
        <p:nvPicPr>
          <p:cNvPr id="3" name="Picture 2">
            <a:extLst>
              <a:ext uri="{FF2B5EF4-FFF2-40B4-BE49-F238E27FC236}">
                <a16:creationId xmlns:a16="http://schemas.microsoft.com/office/drawing/2014/main" id="{4496D823-9FE7-40D9-9FA4-7E95C639A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949072"/>
          </a:xfrm>
          <a:prstGeom prst="rect">
            <a:avLst/>
          </a:prstGeom>
        </p:spPr>
      </p:pic>
    </p:spTree>
    <p:extLst>
      <p:ext uri="{BB962C8B-B14F-4D97-AF65-F5344CB8AC3E}">
        <p14:creationId xmlns:p14="http://schemas.microsoft.com/office/powerpoint/2010/main" val="196280234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7D7B8D-EF99-4CA1-AB1E-4C0C04740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917370"/>
            <a:ext cx="12191999" cy="3940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A33A336-E425-4445-A08D-2BB10A90B418}"/>
              </a:ext>
            </a:extLst>
          </p:cNvPr>
          <p:cNvSpPr/>
          <p:nvPr/>
        </p:nvSpPr>
        <p:spPr>
          <a:xfrm>
            <a:off x="-87981" y="5572834"/>
            <a:ext cx="12191999" cy="1236440"/>
          </a:xfrm>
          <a:prstGeom prst="rect">
            <a:avLst/>
          </a:prstGeom>
          <a:noFill/>
        </p:spPr>
        <p:txBody>
          <a:bodyPr vert="horz" lIns="91440" tIns="45720" rIns="91440" bIns="45720" rtlCol="0" anchor="b">
            <a:noAutofit/>
          </a:bodyPr>
          <a:lstStyle/>
          <a:p>
            <a:pPr algn="ctr">
              <a:lnSpc>
                <a:spcPct val="90000"/>
              </a:lnSpc>
              <a:spcBef>
                <a:spcPct val="0"/>
              </a:spcBef>
              <a:spcAft>
                <a:spcPts val="600"/>
              </a:spcAft>
            </a:pPr>
            <a:r>
              <a:rPr lang="en-US" sz="3200" dirty="0">
                <a:solidFill>
                  <a:schemeClr val="bg1"/>
                </a:solidFill>
                <a:latin typeface="+mj-lt"/>
                <a:ea typeface="+mj-ea"/>
                <a:cs typeface="+mj-cs"/>
              </a:rPr>
              <a:t>Before you knew it, the storm had hit your boat and now you were in the middle of the raging storm.  You had to lock all the doors and windows of your boat to stop the storm getting in.  What happened during the first two weeks of the storm?</a:t>
            </a:r>
          </a:p>
        </p:txBody>
      </p:sp>
      <p:pic>
        <p:nvPicPr>
          <p:cNvPr id="4" name="Picture 3">
            <a:extLst>
              <a:ext uri="{FF2B5EF4-FFF2-40B4-BE49-F238E27FC236}">
                <a16:creationId xmlns:a16="http://schemas.microsoft.com/office/drawing/2014/main" id="{82F25806-72EC-4721-BF28-9CF5FBE77922}"/>
              </a:ext>
            </a:extLst>
          </p:cNvPr>
          <p:cNvPicPr>
            <a:picLocks noChangeAspect="1"/>
          </p:cNvPicPr>
          <p:nvPr/>
        </p:nvPicPr>
        <p:blipFill rotWithShape="1">
          <a:blip r:embed="rId2">
            <a:extLst>
              <a:ext uri="{28A0092B-C50C-407E-A947-70E740481C1C}">
                <a14:useLocalDpi xmlns:a14="http://schemas.microsoft.com/office/drawing/2010/main" val="0"/>
              </a:ext>
            </a:extLst>
          </a:blip>
          <a:srcRect t="7523" b="28966"/>
          <a:stretch/>
        </p:blipFill>
        <p:spPr>
          <a:xfrm>
            <a:off x="20" y="1"/>
            <a:ext cx="12191979" cy="4977352"/>
          </a:xfrm>
          <a:prstGeom prst="rect">
            <a:avLst/>
          </a:prstGeom>
        </p:spPr>
      </p:pic>
    </p:spTree>
    <p:extLst>
      <p:ext uri="{BB962C8B-B14F-4D97-AF65-F5344CB8AC3E}">
        <p14:creationId xmlns:p14="http://schemas.microsoft.com/office/powerpoint/2010/main" val="3384736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7D7B8D-EF99-4CA1-AB1E-4C0C04740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917370"/>
            <a:ext cx="12191999" cy="3940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A33A336-E425-4445-A08D-2BB10A90B418}"/>
              </a:ext>
            </a:extLst>
          </p:cNvPr>
          <p:cNvSpPr/>
          <p:nvPr/>
        </p:nvSpPr>
        <p:spPr>
          <a:xfrm>
            <a:off x="216816" y="5516272"/>
            <a:ext cx="11975183" cy="1236440"/>
          </a:xfrm>
          <a:prstGeom prst="rect">
            <a:avLst/>
          </a:prstGeom>
          <a:noFill/>
        </p:spPr>
        <p:txBody>
          <a:bodyPr vert="horz" lIns="91440" tIns="45720" rIns="91440" bIns="45720" rtlCol="0" anchor="b">
            <a:noAutofit/>
          </a:bodyPr>
          <a:lstStyle/>
          <a:p>
            <a:pPr algn="ctr">
              <a:lnSpc>
                <a:spcPct val="90000"/>
              </a:lnSpc>
              <a:spcBef>
                <a:spcPct val="0"/>
              </a:spcBef>
              <a:spcAft>
                <a:spcPts val="600"/>
              </a:spcAft>
            </a:pPr>
            <a:r>
              <a:rPr lang="en-US" sz="4000" dirty="0">
                <a:solidFill>
                  <a:schemeClr val="bg1"/>
                </a:solidFill>
                <a:latin typeface="+mj-lt"/>
                <a:ea typeface="+mj-ea"/>
                <a:cs typeface="+mj-cs"/>
              </a:rPr>
              <a:t>Although the storm was still raging around your boat, you still managed to keep moving to the Magical Land of Learning.  How did you do this?  What challenges did you manage to overcome?</a:t>
            </a:r>
          </a:p>
        </p:txBody>
      </p:sp>
      <p:pic>
        <p:nvPicPr>
          <p:cNvPr id="3" name="Picture 2">
            <a:extLst>
              <a:ext uri="{FF2B5EF4-FFF2-40B4-BE49-F238E27FC236}">
                <a16:creationId xmlns:a16="http://schemas.microsoft.com/office/drawing/2014/main" id="{6F5115B0-5E33-4ED2-A1AF-D8DBC74CA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4487159"/>
          </a:xfrm>
          <a:prstGeom prst="rect">
            <a:avLst/>
          </a:prstGeom>
        </p:spPr>
      </p:pic>
    </p:spTree>
    <p:extLst>
      <p:ext uri="{BB962C8B-B14F-4D97-AF65-F5344CB8AC3E}">
        <p14:creationId xmlns:p14="http://schemas.microsoft.com/office/powerpoint/2010/main" val="1633381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33A336-E425-4445-A08D-2BB10A90B418}"/>
              </a:ext>
            </a:extLst>
          </p:cNvPr>
          <p:cNvSpPr/>
          <p:nvPr/>
        </p:nvSpPr>
        <p:spPr>
          <a:xfrm>
            <a:off x="6096000" y="3339383"/>
            <a:ext cx="5938460" cy="2889114"/>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4000" dirty="0">
                <a:latin typeface="+mj-lt"/>
                <a:ea typeface="+mj-ea"/>
                <a:cs typeface="+mj-cs"/>
              </a:rPr>
              <a:t>You and your friends have managed to get through the storm and are just about to reach the Magical Land of Learning.  Does it look like what you were expecting at the start of your journey?  Do you want to go there?  Are you ready to disembark and start your new journey?</a:t>
            </a:r>
          </a:p>
        </p:txBody>
      </p:sp>
      <p:sp>
        <p:nvSpPr>
          <p:cNvPr id="15" name="Freeform: Shape 1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947ADDA-6F66-4BB2-A31E-E7535125FCA4}"/>
              </a:ext>
            </a:extLst>
          </p:cNvPr>
          <p:cNvPicPr>
            <a:picLocks noChangeAspect="1"/>
          </p:cNvPicPr>
          <p:nvPr/>
        </p:nvPicPr>
        <p:blipFill rotWithShape="1">
          <a:blip r:embed="rId2">
            <a:extLst>
              <a:ext uri="{28A0092B-C50C-407E-A947-70E740481C1C}">
                <a14:useLocalDpi xmlns:a14="http://schemas.microsoft.com/office/drawing/2010/main" val="0"/>
              </a:ext>
            </a:extLst>
          </a:blip>
          <a:srcRect t="16603" r="1" b="862"/>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35607543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DF8242-7607-43A4-9F8E-C98D4A58E5B2}"/>
              </a:ext>
            </a:extLst>
          </p:cNvPr>
          <p:cNvPicPr>
            <a:picLocks noChangeAspect="1"/>
          </p:cNvPicPr>
          <p:nvPr/>
        </p:nvPicPr>
        <p:blipFill rotWithShape="1">
          <a:blip r:embed="rId2">
            <a:extLst>
              <a:ext uri="{28A0092B-C50C-407E-A947-70E740481C1C}">
                <a14:useLocalDpi xmlns:a14="http://schemas.microsoft.com/office/drawing/2010/main" val="0"/>
              </a:ext>
            </a:extLst>
          </a:blip>
          <a:srcRect t="20580" r="-1" b="1430"/>
          <a:stretch/>
        </p:blipFill>
        <p:spPr>
          <a:xfrm>
            <a:off x="321733" y="321732"/>
            <a:ext cx="11548534" cy="4617913"/>
          </a:xfrm>
          <a:prstGeom prst="rect">
            <a:avLst/>
          </a:prstGeom>
        </p:spPr>
      </p:pic>
      <p:sp>
        <p:nvSpPr>
          <p:cNvPr id="8" name="TextBox 7">
            <a:extLst>
              <a:ext uri="{FF2B5EF4-FFF2-40B4-BE49-F238E27FC236}">
                <a16:creationId xmlns:a16="http://schemas.microsoft.com/office/drawing/2014/main" id="{65509C58-124C-4826-928F-473FD9F709A3}"/>
              </a:ext>
            </a:extLst>
          </p:cNvPr>
          <p:cNvSpPr txBox="1"/>
          <p:nvPr/>
        </p:nvSpPr>
        <p:spPr>
          <a:xfrm>
            <a:off x="395925" y="4939646"/>
            <a:ext cx="11474342" cy="1938992"/>
          </a:xfrm>
          <a:prstGeom prst="rect">
            <a:avLst/>
          </a:prstGeom>
          <a:noFill/>
        </p:spPr>
        <p:txBody>
          <a:bodyPr wrap="square" rtlCol="0">
            <a:spAutoFit/>
          </a:bodyPr>
          <a:lstStyle/>
          <a:p>
            <a:pPr algn="ctr"/>
            <a:r>
              <a:rPr lang="en-GB" sz="4000" dirty="0"/>
              <a:t>You are all in different boats on our journeys to becoming a teacher, however, we have all had to  navigate the same storm.</a:t>
            </a:r>
          </a:p>
        </p:txBody>
      </p:sp>
    </p:spTree>
    <p:extLst>
      <p:ext uri="{BB962C8B-B14F-4D97-AF65-F5344CB8AC3E}">
        <p14:creationId xmlns:p14="http://schemas.microsoft.com/office/powerpoint/2010/main" val="248808499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C14153B-0F96-47BA-A358-98FAFDCCEB84}"/>
              </a:ext>
            </a:extLst>
          </p:cNvPr>
          <p:cNvSpPr txBox="1"/>
          <p:nvPr/>
        </p:nvSpPr>
        <p:spPr>
          <a:xfrm>
            <a:off x="137317" y="2257316"/>
            <a:ext cx="4165600" cy="3681976"/>
          </a:xfrm>
          <a:prstGeom prst="rect">
            <a:avLst/>
          </a:prstGeom>
          <a:noFill/>
        </p:spPr>
        <p:txBody>
          <a:bodyPr vert="horz" lIns="91440" tIns="45720" rIns="91440" bIns="45720" rtlCol="0" anchor="b">
            <a:noAutofit/>
          </a:bodyPr>
          <a:lstStyle/>
          <a:p>
            <a:pPr algn="ctr">
              <a:lnSpc>
                <a:spcPct val="90000"/>
              </a:lnSpc>
              <a:spcBef>
                <a:spcPct val="0"/>
              </a:spcBef>
              <a:spcAft>
                <a:spcPts val="600"/>
              </a:spcAft>
            </a:pPr>
            <a:r>
              <a:rPr lang="en-US" sz="4000" dirty="0">
                <a:solidFill>
                  <a:schemeClr val="bg1"/>
                </a:solidFill>
                <a:latin typeface="+mj-lt"/>
                <a:ea typeface="+mj-ea"/>
                <a:cs typeface="+mj-cs"/>
              </a:rPr>
              <a:t>You have a special story to tell about your journey to your destination to the teaching profession or as we will now know it as </a:t>
            </a:r>
            <a:r>
              <a:rPr lang="en-US" sz="4000" b="1" dirty="0">
                <a:solidFill>
                  <a:schemeClr val="bg1"/>
                </a:solidFill>
                <a:latin typeface="+mj-lt"/>
                <a:ea typeface="+mj-ea"/>
                <a:cs typeface="+mj-cs"/>
              </a:rPr>
              <a:t>The Magical Land of Learning</a:t>
            </a:r>
            <a:r>
              <a:rPr lang="en-US" sz="4000" dirty="0">
                <a:solidFill>
                  <a:schemeClr val="bg1"/>
                </a:solidFill>
                <a:latin typeface="+mj-lt"/>
                <a:ea typeface="+mj-ea"/>
                <a:cs typeface="+mj-cs"/>
              </a:rPr>
              <a:t>.</a:t>
            </a:r>
          </a:p>
        </p:txBody>
      </p:sp>
      <p:pic>
        <p:nvPicPr>
          <p:cNvPr id="3" name="Picture 2">
            <a:extLst>
              <a:ext uri="{FF2B5EF4-FFF2-40B4-BE49-F238E27FC236}">
                <a16:creationId xmlns:a16="http://schemas.microsoft.com/office/drawing/2014/main" id="{F1508654-0D72-46DA-B49B-13084499F25B}"/>
              </a:ext>
            </a:extLst>
          </p:cNvPr>
          <p:cNvPicPr>
            <a:picLocks noChangeAspect="1"/>
          </p:cNvPicPr>
          <p:nvPr/>
        </p:nvPicPr>
        <p:blipFill rotWithShape="1">
          <a:blip r:embed="rId2">
            <a:extLst>
              <a:ext uri="{28A0092B-C50C-407E-A947-70E740481C1C}">
                <a14:useLocalDpi xmlns:a14="http://schemas.microsoft.com/office/drawing/2010/main" val="0"/>
              </a:ext>
            </a:extLst>
          </a:blip>
          <a:srcRect t="5961" r="-1" b="-1"/>
          <a:stretch/>
        </p:blipFill>
        <p:spPr>
          <a:xfrm>
            <a:off x="4654297" y="10"/>
            <a:ext cx="7537704" cy="6857990"/>
          </a:xfrm>
          <a:prstGeom prst="rect">
            <a:avLst/>
          </a:prstGeom>
        </p:spPr>
      </p:pic>
    </p:spTree>
    <p:extLst>
      <p:ext uri="{BB962C8B-B14F-4D97-AF65-F5344CB8AC3E}">
        <p14:creationId xmlns:p14="http://schemas.microsoft.com/office/powerpoint/2010/main" val="3663199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C14153B-0F96-47BA-A358-98FAFDCCEB84}"/>
              </a:ext>
            </a:extLst>
          </p:cNvPr>
          <p:cNvSpPr txBox="1"/>
          <p:nvPr/>
        </p:nvSpPr>
        <p:spPr>
          <a:xfrm>
            <a:off x="7188052" y="1925360"/>
            <a:ext cx="5003947" cy="4767670"/>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2000" dirty="0">
                <a:latin typeface="+mj-lt"/>
                <a:ea typeface="+mj-ea"/>
                <a:cs typeface="+mj-cs"/>
              </a:rPr>
              <a:t>Your journey is about how you were guided along to the Magical Land of Learning.  This could be through University (lectures, workshops, tutorials and online learning.  During placements through professionals in school, working with children and support from University.  Support from other students, your friends and family.  Also, advice or information given from other sources: government, social media, online education sites etc.</a:t>
            </a:r>
          </a:p>
          <a:p>
            <a:pPr>
              <a:lnSpc>
                <a:spcPct val="90000"/>
              </a:lnSpc>
              <a:spcBef>
                <a:spcPct val="0"/>
              </a:spcBef>
              <a:spcAft>
                <a:spcPts val="600"/>
              </a:spcAft>
            </a:pPr>
            <a:endParaRPr lang="en-US" sz="2000" dirty="0">
              <a:latin typeface="+mj-lt"/>
              <a:ea typeface="+mj-ea"/>
              <a:cs typeface="+mj-cs"/>
            </a:endParaRPr>
          </a:p>
          <a:p>
            <a:pPr>
              <a:lnSpc>
                <a:spcPct val="90000"/>
              </a:lnSpc>
              <a:spcBef>
                <a:spcPct val="0"/>
              </a:spcBef>
              <a:spcAft>
                <a:spcPts val="600"/>
              </a:spcAft>
            </a:pPr>
            <a:r>
              <a:rPr lang="en-US" sz="2000" dirty="0">
                <a:latin typeface="+mj-lt"/>
                <a:ea typeface="+mj-ea"/>
                <a:cs typeface="+mj-cs"/>
              </a:rPr>
              <a:t>Think about how all the above play a key part in your story to get you to your final destination.</a:t>
            </a:r>
          </a:p>
          <a:p>
            <a:pPr>
              <a:lnSpc>
                <a:spcPct val="90000"/>
              </a:lnSpc>
              <a:spcBef>
                <a:spcPct val="0"/>
              </a:spcBef>
              <a:spcAft>
                <a:spcPts val="600"/>
              </a:spcAft>
            </a:pPr>
            <a:endParaRPr lang="en-US" sz="2000" dirty="0">
              <a:latin typeface="+mj-lt"/>
              <a:ea typeface="+mj-ea"/>
              <a:cs typeface="+mj-cs"/>
            </a:endParaRPr>
          </a:p>
          <a:p>
            <a:pPr>
              <a:lnSpc>
                <a:spcPct val="90000"/>
              </a:lnSpc>
              <a:spcBef>
                <a:spcPct val="0"/>
              </a:spcBef>
              <a:spcAft>
                <a:spcPts val="600"/>
              </a:spcAft>
            </a:pPr>
            <a:r>
              <a:rPr lang="en-US" sz="2000" dirty="0">
                <a:latin typeface="+mj-lt"/>
                <a:ea typeface="+mj-ea"/>
                <a:cs typeface="+mj-cs"/>
              </a:rPr>
              <a:t>Like all good stories, the reader wants to know what your thoughts and feelings were throughout your journey.  Also, your motivation and engagement and the strategies you adopted to help you at each stage of your journey.</a:t>
            </a:r>
          </a:p>
        </p:txBody>
      </p:sp>
      <p:sp>
        <p:nvSpPr>
          <p:cNvPr id="27" name="Freeform: Shape 2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2905AC5C-8574-483D-AB40-BD761E52A640}"/>
              </a:ext>
            </a:extLst>
          </p:cNvPr>
          <p:cNvPicPr>
            <a:picLocks noChangeAspect="1"/>
          </p:cNvPicPr>
          <p:nvPr/>
        </p:nvPicPr>
        <p:blipFill rotWithShape="1">
          <a:blip r:embed="rId2">
            <a:extLst>
              <a:ext uri="{28A0092B-C50C-407E-A947-70E740481C1C}">
                <a14:useLocalDpi xmlns:a14="http://schemas.microsoft.com/office/drawing/2010/main" val="0"/>
              </a:ext>
            </a:extLst>
          </a:blip>
          <a:srcRect l="26119" r="8035"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64957556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C14153B-0F96-47BA-A358-98FAFDCCEB84}"/>
              </a:ext>
            </a:extLst>
          </p:cNvPr>
          <p:cNvSpPr txBox="1"/>
          <p:nvPr/>
        </p:nvSpPr>
        <p:spPr>
          <a:xfrm>
            <a:off x="7188052" y="1925360"/>
            <a:ext cx="5003947" cy="4767670"/>
          </a:xfrm>
          <a:prstGeom prst="rect">
            <a:avLst/>
          </a:prstGeom>
        </p:spPr>
        <p:txBody>
          <a:bodyPr vert="horz" lIns="91440" tIns="45720" rIns="91440" bIns="45720" rtlCol="0" anchor="b">
            <a:noAutofit/>
          </a:bodyPr>
          <a:lstStyle/>
          <a:p>
            <a:pPr>
              <a:lnSpc>
                <a:spcPct val="90000"/>
              </a:lnSpc>
              <a:spcBef>
                <a:spcPct val="0"/>
              </a:spcBef>
              <a:spcAft>
                <a:spcPts val="600"/>
              </a:spcAft>
            </a:pPr>
            <a:endParaRPr lang="en-US" sz="2000" dirty="0">
              <a:latin typeface="+mj-lt"/>
              <a:ea typeface="+mj-ea"/>
              <a:cs typeface="+mj-cs"/>
            </a:endParaRPr>
          </a:p>
        </p:txBody>
      </p:sp>
      <p:sp>
        <p:nvSpPr>
          <p:cNvPr id="27" name="Freeform: Shape 2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2905AC5C-8574-483D-AB40-BD761E52A640}"/>
              </a:ext>
            </a:extLst>
          </p:cNvPr>
          <p:cNvPicPr>
            <a:picLocks noChangeAspect="1"/>
          </p:cNvPicPr>
          <p:nvPr/>
        </p:nvPicPr>
        <p:blipFill rotWithShape="1">
          <a:blip r:embed="rId2">
            <a:extLst>
              <a:ext uri="{28A0092B-C50C-407E-A947-70E740481C1C}">
                <a14:useLocalDpi xmlns:a14="http://schemas.microsoft.com/office/drawing/2010/main" val="0"/>
              </a:ext>
            </a:extLst>
          </a:blip>
          <a:srcRect l="26119" r="8035"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2" name="TextBox 1">
            <a:extLst>
              <a:ext uri="{FF2B5EF4-FFF2-40B4-BE49-F238E27FC236}">
                <a16:creationId xmlns:a16="http://schemas.microsoft.com/office/drawing/2014/main" id="{0B4BAA67-E60E-4989-A0D5-5E3BFB98AC74}"/>
              </a:ext>
            </a:extLst>
          </p:cNvPr>
          <p:cNvSpPr txBox="1"/>
          <p:nvPr/>
        </p:nvSpPr>
        <p:spPr>
          <a:xfrm>
            <a:off x="7342751" y="305068"/>
            <a:ext cx="4694548" cy="6247864"/>
          </a:xfrm>
          <a:prstGeom prst="rect">
            <a:avLst/>
          </a:prstGeom>
          <a:noFill/>
        </p:spPr>
        <p:txBody>
          <a:bodyPr wrap="square" rtlCol="0">
            <a:spAutoFit/>
          </a:bodyPr>
          <a:lstStyle/>
          <a:p>
            <a:r>
              <a:rPr lang="en-GB" sz="2000" dirty="0"/>
              <a:t>Your special story should be made as a PowerPoint presentation which has:</a:t>
            </a:r>
          </a:p>
          <a:p>
            <a:endParaRPr lang="en-GB" sz="2000" dirty="0"/>
          </a:p>
          <a:p>
            <a:pPr marL="342900" indent="-342900">
              <a:buAutoNum type="arabicPeriod"/>
            </a:pPr>
            <a:r>
              <a:rPr lang="en-GB" sz="2000" dirty="0"/>
              <a:t>A slide for each part of the story.</a:t>
            </a:r>
          </a:p>
          <a:p>
            <a:pPr marL="342900" indent="-342900">
              <a:buAutoNum type="arabicPeriod"/>
            </a:pPr>
            <a:r>
              <a:rPr lang="en-GB" sz="2000" dirty="0"/>
              <a:t>The story can be typed or handwritten.</a:t>
            </a:r>
          </a:p>
          <a:p>
            <a:pPr marL="342900" indent="-342900">
              <a:buAutoNum type="arabicPeriod"/>
            </a:pPr>
            <a:r>
              <a:rPr lang="en-GB" sz="2000" dirty="0"/>
              <a:t>Each part of the story has an illustration (this can be a very simply image or as detailed as you wish it to be).</a:t>
            </a:r>
          </a:p>
          <a:p>
            <a:pPr marL="342900" indent="-342900">
              <a:buAutoNum type="arabicPeriod"/>
            </a:pPr>
            <a:r>
              <a:rPr lang="en-GB" sz="2000" dirty="0"/>
              <a:t>Each part of the story has a piece of music to accompany the story, just like watching a movie where the music changes at different times.  Your music will represent how you felt at each stage.  All you need to do is use the </a:t>
            </a:r>
            <a:r>
              <a:rPr lang="en-GB" sz="2000" b="1" dirty="0">
                <a:solidFill>
                  <a:srgbClr val="FFFF00"/>
                </a:solidFill>
              </a:rPr>
              <a:t>Insert Audio </a:t>
            </a:r>
            <a:r>
              <a:rPr lang="en-GB" sz="2000" dirty="0"/>
              <a:t>option in the PowerPoint menu bar.  You can record audio from your computer or from and external device.  You can also place a link to the music online, however, a recording on each slide would be better.</a:t>
            </a:r>
          </a:p>
        </p:txBody>
      </p:sp>
    </p:spTree>
    <p:extLst>
      <p:ext uri="{BB962C8B-B14F-4D97-AF65-F5344CB8AC3E}">
        <p14:creationId xmlns:p14="http://schemas.microsoft.com/office/powerpoint/2010/main" val="412859941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5509C58-124C-4826-928F-473FD9F709A3}"/>
              </a:ext>
            </a:extLst>
          </p:cNvPr>
          <p:cNvSpPr txBox="1"/>
          <p:nvPr/>
        </p:nvSpPr>
        <p:spPr>
          <a:xfrm>
            <a:off x="6737201" y="1472875"/>
            <a:ext cx="4645250"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dirty="0">
                <a:latin typeface="+mj-lt"/>
                <a:ea typeface="+mj-ea"/>
                <a:cs typeface="+mj-cs"/>
              </a:rPr>
              <a:t>Your story: Who, where and what?</a:t>
            </a:r>
          </a:p>
        </p:txBody>
      </p:sp>
      <p:sp>
        <p:nvSpPr>
          <p:cNvPr id="13" name="Freeform: Shape 1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B3930CD-ECFF-4B86-B51D-4DDD691B210B}"/>
              </a:ext>
            </a:extLst>
          </p:cNvPr>
          <p:cNvPicPr>
            <a:picLocks noChangeAspect="1"/>
          </p:cNvPicPr>
          <p:nvPr/>
        </p:nvPicPr>
        <p:blipFill rotWithShape="1">
          <a:blip r:embed="rId2">
            <a:extLst>
              <a:ext uri="{28A0092B-C50C-407E-A947-70E740481C1C}">
                <a14:useLocalDpi xmlns:a14="http://schemas.microsoft.com/office/drawing/2010/main" val="0"/>
              </a:ext>
            </a:extLst>
          </a:blip>
          <a:srcRect l="5001" r="40098"/>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89698924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C14153B-0F96-47BA-A358-98FAFDCCEB84}"/>
              </a:ext>
            </a:extLst>
          </p:cNvPr>
          <p:cNvSpPr txBox="1"/>
          <p:nvPr/>
        </p:nvSpPr>
        <p:spPr>
          <a:xfrm>
            <a:off x="6840896" y="2556957"/>
            <a:ext cx="4645250" cy="2889114"/>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3600" dirty="0">
                <a:latin typeface="+mj-lt"/>
                <a:ea typeface="+mj-ea"/>
                <a:cs typeface="+mj-cs"/>
              </a:rPr>
              <a:t>Every story has a character.  Who is the main character in your story?</a:t>
            </a:r>
          </a:p>
          <a:p>
            <a:pPr>
              <a:lnSpc>
                <a:spcPct val="90000"/>
              </a:lnSpc>
              <a:spcBef>
                <a:spcPct val="0"/>
              </a:spcBef>
              <a:spcAft>
                <a:spcPts val="600"/>
              </a:spcAft>
            </a:pPr>
            <a:endParaRPr lang="en-US" sz="3600" dirty="0">
              <a:latin typeface="+mj-lt"/>
              <a:ea typeface="+mj-ea"/>
              <a:cs typeface="+mj-cs"/>
            </a:endParaRPr>
          </a:p>
          <a:p>
            <a:pPr>
              <a:lnSpc>
                <a:spcPct val="90000"/>
              </a:lnSpc>
              <a:spcBef>
                <a:spcPct val="0"/>
              </a:spcBef>
              <a:spcAft>
                <a:spcPts val="600"/>
              </a:spcAft>
            </a:pPr>
            <a:r>
              <a:rPr lang="en-US" sz="3600" dirty="0">
                <a:latin typeface="+mj-lt"/>
                <a:ea typeface="+mj-ea"/>
                <a:cs typeface="+mj-cs"/>
              </a:rPr>
              <a:t>Describe your character to the reader: gender, age and some characteristics.</a:t>
            </a:r>
          </a:p>
        </p:txBody>
      </p:sp>
      <p:sp>
        <p:nvSpPr>
          <p:cNvPr id="22" name="Freeform: Shape 2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F0B46F3-6BD6-456B-9E80-BB644CA7D77B}"/>
              </a:ext>
            </a:extLst>
          </p:cNvPr>
          <p:cNvPicPr>
            <a:picLocks noChangeAspect="1"/>
          </p:cNvPicPr>
          <p:nvPr/>
        </p:nvPicPr>
        <p:blipFill rotWithShape="1">
          <a:blip r:embed="rId2">
            <a:extLst>
              <a:ext uri="{28A0092B-C50C-407E-A947-70E740481C1C}">
                <a14:useLocalDpi xmlns:a14="http://schemas.microsoft.com/office/drawing/2010/main" val="0"/>
              </a:ext>
            </a:extLst>
          </a:blip>
          <a:srcRect t="3234"/>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38644208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8805717-2225-4DCA-B635-7283C8377D94}"/>
              </a:ext>
            </a:extLst>
          </p:cNvPr>
          <p:cNvPicPr>
            <a:picLocks noChangeAspect="1"/>
          </p:cNvPicPr>
          <p:nvPr/>
        </p:nvPicPr>
        <p:blipFill rotWithShape="1">
          <a:blip r:embed="rId2">
            <a:extLst>
              <a:ext uri="{28A0092B-C50C-407E-A947-70E740481C1C}">
                <a14:useLocalDpi xmlns:a14="http://schemas.microsoft.com/office/drawing/2010/main" val="0"/>
              </a:ext>
            </a:extLst>
          </a:blip>
          <a:srcRect l="8360" r="-1" b="-1"/>
          <a:stretch/>
        </p:blipFill>
        <p:spPr>
          <a:xfrm>
            <a:off x="-2" y="10"/>
            <a:ext cx="8668512" cy="6857990"/>
          </a:xfrm>
          <a:prstGeom prst="rect">
            <a:avLst/>
          </a:prstGeom>
        </p:spPr>
      </p:pic>
      <p:sp>
        <p:nvSpPr>
          <p:cNvPr id="48" name="Rectangle 47">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C14153B-0F96-47BA-A358-98FAFDCCEB84}"/>
              </a:ext>
            </a:extLst>
          </p:cNvPr>
          <p:cNvSpPr txBox="1"/>
          <p:nvPr/>
        </p:nvSpPr>
        <p:spPr>
          <a:xfrm>
            <a:off x="7851648" y="1151654"/>
            <a:ext cx="4023360" cy="320413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dirty="0">
                <a:latin typeface="+mj-lt"/>
                <a:ea typeface="+mj-ea"/>
                <a:cs typeface="+mj-cs"/>
              </a:rPr>
              <a:t>Every story has a journey.  Use the following navigation route to tell your story.</a:t>
            </a:r>
          </a:p>
        </p:txBody>
      </p:sp>
      <p:sp>
        <p:nvSpPr>
          <p:cNvPr id="50" name="Rectangle 4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2" name="Rectangle 5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479465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479A9D-5FB9-419D-88DB-071015876580}"/>
              </a:ext>
            </a:extLst>
          </p:cNvPr>
          <p:cNvPicPr>
            <a:picLocks noChangeAspect="1"/>
          </p:cNvPicPr>
          <p:nvPr/>
        </p:nvPicPr>
        <p:blipFill rotWithShape="1">
          <a:blip r:embed="rId2">
            <a:extLst>
              <a:ext uri="{28A0092B-C50C-407E-A947-70E740481C1C}">
                <a14:useLocalDpi xmlns:a14="http://schemas.microsoft.com/office/drawing/2010/main" val="0"/>
              </a:ext>
            </a:extLst>
          </a:blip>
          <a:srcRect t="4510" r="1" b="1"/>
          <a:stretch/>
        </p:blipFill>
        <p:spPr>
          <a:xfrm>
            <a:off x="301658" y="322955"/>
            <a:ext cx="11605094" cy="4692105"/>
          </a:xfrm>
          <a:prstGeom prst="rect">
            <a:avLst/>
          </a:prstGeom>
        </p:spPr>
      </p:pic>
      <p:sp>
        <p:nvSpPr>
          <p:cNvPr id="5" name="Rectangle 4">
            <a:extLst>
              <a:ext uri="{FF2B5EF4-FFF2-40B4-BE49-F238E27FC236}">
                <a16:creationId xmlns:a16="http://schemas.microsoft.com/office/drawing/2014/main" id="{6A33A336-E425-4445-A08D-2BB10A90B418}"/>
              </a:ext>
            </a:extLst>
          </p:cNvPr>
          <p:cNvSpPr/>
          <p:nvPr/>
        </p:nvSpPr>
        <p:spPr>
          <a:xfrm>
            <a:off x="301658" y="5015060"/>
            <a:ext cx="11689237" cy="1938992"/>
          </a:xfrm>
          <a:prstGeom prst="rect">
            <a:avLst/>
          </a:prstGeom>
        </p:spPr>
        <p:txBody>
          <a:bodyPr wrap="square">
            <a:spAutoFit/>
          </a:bodyPr>
          <a:lstStyle/>
          <a:p>
            <a:pPr algn="ctr"/>
            <a:r>
              <a:rPr lang="en-GB" sz="4000" dirty="0"/>
              <a:t>Once upon a time, before the storm, you were heading on a journey to the Magical Land of Learning where you would be a teacher.  What was this journey like then?  </a:t>
            </a:r>
          </a:p>
        </p:txBody>
      </p:sp>
    </p:spTree>
    <p:extLst>
      <p:ext uri="{BB962C8B-B14F-4D97-AF65-F5344CB8AC3E}">
        <p14:creationId xmlns:p14="http://schemas.microsoft.com/office/powerpoint/2010/main" val="230718363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msChannelId xmlns="f58ad992-62a1-4a52-ab7c-0577fef9f3e5" xsi:nil="true"/>
    <Invited_Students xmlns="f58ad992-62a1-4a52-ab7c-0577fef9f3e5" xsi:nil="true"/>
    <Self_Registration_Enabled xmlns="f58ad992-62a1-4a52-ab7c-0577fef9f3e5" xsi:nil="true"/>
    <DefaultSectionNames xmlns="f58ad992-62a1-4a52-ab7c-0577fef9f3e5" xsi:nil="true"/>
    <Is_Collaboration_Space_Locked xmlns="f58ad992-62a1-4a52-ab7c-0577fef9f3e5" xsi:nil="true"/>
    <Invited_Teachers xmlns="f58ad992-62a1-4a52-ab7c-0577fef9f3e5" xsi:nil="true"/>
    <CultureName xmlns="f58ad992-62a1-4a52-ab7c-0577fef9f3e5" xsi:nil="true"/>
    <Owner xmlns="f58ad992-62a1-4a52-ab7c-0577fef9f3e5">
      <UserInfo>
        <DisplayName/>
        <AccountId xsi:nil="true"/>
        <AccountType/>
      </UserInfo>
    </Owner>
    <Student_Groups xmlns="f58ad992-62a1-4a52-ab7c-0577fef9f3e5">
      <UserInfo>
        <DisplayName/>
        <AccountId xsi:nil="true"/>
        <AccountType/>
      </UserInfo>
    </Student_Groups>
    <AppVersion xmlns="f58ad992-62a1-4a52-ab7c-0577fef9f3e5" xsi:nil="true"/>
    <NotebookType xmlns="f58ad992-62a1-4a52-ab7c-0577fef9f3e5" xsi:nil="true"/>
    <Students xmlns="f58ad992-62a1-4a52-ab7c-0577fef9f3e5">
      <UserInfo>
        <DisplayName/>
        <AccountId xsi:nil="true"/>
        <AccountType/>
      </UserInfo>
    </Students>
    <IsNotebookLocked xmlns="f58ad992-62a1-4a52-ab7c-0577fef9f3e5" xsi:nil="true"/>
    <FolderType xmlns="f58ad992-62a1-4a52-ab7c-0577fef9f3e5" xsi:nil="true"/>
    <Teachers xmlns="f58ad992-62a1-4a52-ab7c-0577fef9f3e5">
      <UserInfo>
        <DisplayName/>
        <AccountId xsi:nil="true"/>
        <AccountType/>
      </UserInfo>
    </Teachers>
    <Templates xmlns="f58ad992-62a1-4a52-ab7c-0577fef9f3e5" xsi:nil="true"/>
    <Has_Teacher_Only_SectionGroup xmlns="f58ad992-62a1-4a52-ab7c-0577fef9f3e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88718C47D5E4D4AB0AA472D42111942" ma:contentTypeVersion="30" ma:contentTypeDescription="Create a new document." ma:contentTypeScope="" ma:versionID="1b0aad21235455f0e826e023c7a9f15c">
  <xsd:schema xmlns:xsd="http://www.w3.org/2001/XMLSchema" xmlns:xs="http://www.w3.org/2001/XMLSchema" xmlns:p="http://schemas.microsoft.com/office/2006/metadata/properties" xmlns:ns3="e4b78d42-70bd-461a-9d71-93c70ab93f35" xmlns:ns4="f58ad992-62a1-4a52-ab7c-0577fef9f3e5" targetNamespace="http://schemas.microsoft.com/office/2006/metadata/properties" ma:root="true" ma:fieldsID="de13b4d2d511fa65c0df8009a47f21b8" ns3:_="" ns4:_="">
    <xsd:import namespace="e4b78d42-70bd-461a-9d71-93c70ab93f35"/>
    <xsd:import namespace="f58ad992-62a1-4a52-ab7c-0577fef9f3e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NotebookType" minOccurs="0"/>
                <xsd:element ref="ns4:FolderType" minOccurs="0"/>
                <xsd:element ref="ns4:CultureName" minOccurs="0"/>
                <xsd:element ref="ns4:AppVersion" minOccurs="0"/>
                <xsd:element ref="ns4:TeamsChannelId" minOccurs="0"/>
                <xsd:element ref="ns4:Owner" minOccurs="0"/>
                <xsd:element ref="ns4:DefaultSectionNames" minOccurs="0"/>
                <xsd:element ref="ns4:Templates"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b78d42-70bd-461a-9d71-93c70ab93f3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8ad992-62a1-4a52-ab7c-0577fef9f3e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msChannelId" ma:index="17" nillable="true" ma:displayName="Teams Channel Id" ma:internalName="TeamsChannelId">
      <xsd:simpleType>
        <xsd:restriction base="dms:Text"/>
      </xsd:simpleType>
    </xsd:element>
    <xsd:element name="Owner" ma:index="18"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9" nillable="true" ma:displayName="Default Section Names" ma:internalName="DefaultSectionNames">
      <xsd:simpleType>
        <xsd:restriction base="dms:Note">
          <xsd:maxLength value="255"/>
        </xsd:restriction>
      </xsd:simpleType>
    </xsd:element>
    <xsd:element name="Templates" ma:index="20" nillable="true" ma:displayName="Templates" ma:internalName="Templates">
      <xsd:simpleType>
        <xsd:restriction base="dms:Note">
          <xsd:maxLength value="255"/>
        </xsd:restriction>
      </xsd:simpleType>
    </xsd:element>
    <xsd:element name="Teachers" ma:index="21"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2"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3"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4" nillable="true" ma:displayName="Invited Teachers" ma:internalName="Invited_Teachers">
      <xsd:simpleType>
        <xsd:restriction base="dms:Note">
          <xsd:maxLength value="255"/>
        </xsd:restriction>
      </xsd:simpleType>
    </xsd:element>
    <xsd:element name="Invited_Students" ma:index="25" nillable="true" ma:displayName="Invited Students" ma:internalName="Invited_Students">
      <xsd:simpleType>
        <xsd:restriction base="dms:Note">
          <xsd:maxLength value="255"/>
        </xsd:restriction>
      </xsd:simpleType>
    </xsd:element>
    <xsd:element name="Self_Registration_Enabled" ma:index="26" nillable="true" ma:displayName="Self Registration Enabled" ma:internalName="Self_Registration_Enabled">
      <xsd:simpleType>
        <xsd:restriction base="dms:Boolean"/>
      </xsd:simpleType>
    </xsd:element>
    <xsd:element name="Has_Teacher_Only_SectionGroup" ma:index="27" nillable="true" ma:displayName="Has Teacher Only SectionGroup" ma:internalName="Has_Teacher_Only_SectionGroup">
      <xsd:simpleType>
        <xsd:restriction base="dms:Boolean"/>
      </xsd:simpleType>
    </xsd:element>
    <xsd:element name="Is_Collaboration_Space_Locked" ma:index="28" nillable="true" ma:displayName="Is Collaboration Space Locked" ma:internalName="Is_Collaboration_Space_Locked">
      <xsd:simpleType>
        <xsd:restriction base="dms:Boolean"/>
      </xsd:simpleType>
    </xsd:element>
    <xsd:element name="IsNotebookLocked" ma:index="29" nillable="true" ma:displayName="Is Notebook Locked" ma:internalName="IsNotebookLocked">
      <xsd:simpleType>
        <xsd:restriction base="dms:Boolean"/>
      </xsd:simpleType>
    </xsd:element>
    <xsd:element name="MediaServiceDateTaken" ma:index="30" nillable="true" ma:displayName="MediaServiceDateTaken" ma:hidden="true" ma:internalName="MediaServiceDateTaken" ma:readOnly="true">
      <xsd:simpleType>
        <xsd:restriction base="dms:Text"/>
      </xsd:simpleType>
    </xsd:element>
    <xsd:element name="MediaServiceAutoTags" ma:index="31" nillable="true" ma:displayName="Tags" ma:internalName="MediaServiceAutoTags" ma:readOnly="true">
      <xsd:simpleType>
        <xsd:restriction base="dms:Text"/>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OCR" ma:index="34" nillable="true" ma:displayName="Extracted Text" ma:internalName="MediaServiceOCR" ma:readOnly="true">
      <xsd:simpleType>
        <xsd:restriction base="dms:Note">
          <xsd:maxLength value="255"/>
        </xsd:restriction>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element name="MediaServiceLocation" ma:index="3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F0B505-D9BD-4058-B0A4-0F24FEB45DCC}">
  <ds:schemaRefs>
    <ds:schemaRef ds:uri="http://purl.org/dc/elements/1.1/"/>
    <ds:schemaRef ds:uri="http://schemas.microsoft.com/office/2006/documentManagement/types"/>
    <ds:schemaRef ds:uri="http://purl.org/dc/terms/"/>
    <ds:schemaRef ds:uri="http://schemas.microsoft.com/office/infopath/2007/PartnerControls"/>
    <ds:schemaRef ds:uri="http://schemas.microsoft.com/office/2006/metadata/properties"/>
    <ds:schemaRef ds:uri="http://purl.org/dc/dcmitype/"/>
    <ds:schemaRef ds:uri="http://www.w3.org/XML/1998/namespace"/>
    <ds:schemaRef ds:uri="f58ad992-62a1-4a52-ab7c-0577fef9f3e5"/>
    <ds:schemaRef ds:uri="http://schemas.openxmlformats.org/package/2006/metadata/core-properties"/>
    <ds:schemaRef ds:uri="e4b78d42-70bd-461a-9d71-93c70ab93f35"/>
  </ds:schemaRefs>
</ds:datastoreItem>
</file>

<file path=customXml/itemProps2.xml><?xml version="1.0" encoding="utf-8"?>
<ds:datastoreItem xmlns:ds="http://schemas.openxmlformats.org/officeDocument/2006/customXml" ds:itemID="{2C36D32B-941D-46E6-A720-487D9F8B79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b78d42-70bd-461a-9d71-93c70ab93f35"/>
    <ds:schemaRef ds:uri="f58ad992-62a1-4a52-ab7c-0577fef9f3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35A321-D86D-4C3B-8173-3363A9E10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1599</TotalTime>
  <Words>612</Words>
  <Application>Microsoft Office PowerPoint</Application>
  <PresentationFormat>Widescreen</PresentationFormat>
  <Paragraphs>24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sdfds</dc:title>
  <dc:creator>Sharon Tonner-Saunders (Staff)</dc:creator>
  <cp:lastModifiedBy>Sharon Tonner-Saunders (Staff)</cp:lastModifiedBy>
  <cp:revision>14</cp:revision>
  <dcterms:created xsi:type="dcterms:W3CDTF">2020-06-08T18:54:03Z</dcterms:created>
  <dcterms:modified xsi:type="dcterms:W3CDTF">2020-06-09T21:34:02Z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0x010100F88718C47D5E4D4AB0AA472D42111942</vt:lpwstr>
  </property>
</Properties>
</file>