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7" r:id="rId4"/>
    <p:sldId id="258" r:id="rId5"/>
    <p:sldId id="259" r:id="rId6"/>
    <p:sldId id="260" r:id="rId7"/>
    <p:sldId id="261" r:id="rId8"/>
    <p:sldId id="262" r:id="rId9"/>
    <p:sldId id="264" r:id="rId10"/>
    <p:sldId id="268" r:id="rId11"/>
    <p:sldId id="265" r:id="rId12"/>
    <p:sldId id="263" r:id="rId13"/>
    <p:sldId id="266" r:id="rId14"/>
    <p:sldId id="269" r:id="rId15"/>
    <p:sldId id="270"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24" autoAdjust="0"/>
    <p:restoredTop sz="94660"/>
  </p:normalViewPr>
  <p:slideViewPr>
    <p:cSldViewPr>
      <p:cViewPr>
        <p:scale>
          <a:sx n="45" d="100"/>
          <a:sy n="45" d="100"/>
        </p:scale>
        <p:origin x="-124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13898F0A-9F99-4884-A721-6BC182683AB9}" type="datetimeFigureOut">
              <a:rPr lang="es-ES" smtClean="0"/>
              <a:pPr/>
              <a:t>19/12/2014</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3E474A11-9CF5-49A3-A562-D9E438812589}"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3898F0A-9F99-4884-A721-6BC182683AB9}" type="datetimeFigureOut">
              <a:rPr lang="es-ES" smtClean="0"/>
              <a:pPr/>
              <a:t>19/12/2014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E474A11-9CF5-49A3-A562-D9E43881258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3898F0A-9F99-4884-A721-6BC182683AB9}" type="datetimeFigureOut">
              <a:rPr lang="es-ES" smtClean="0"/>
              <a:pPr/>
              <a:t>19/12/2014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E474A11-9CF5-49A3-A562-D9E438812589}"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13898F0A-9F99-4884-A721-6BC182683AB9}" type="datetimeFigureOut">
              <a:rPr lang="es-ES" smtClean="0"/>
              <a:pPr/>
              <a:t>19/12/2014</a:t>
            </a:fld>
            <a:endParaRPr lang="es-ES"/>
          </a:p>
        </p:txBody>
      </p:sp>
      <p:sp>
        <p:nvSpPr>
          <p:cNvPr id="9" name="8 Marcador de número de diapositiva"/>
          <p:cNvSpPr>
            <a:spLocks noGrp="1"/>
          </p:cNvSpPr>
          <p:nvPr>
            <p:ph type="sldNum" sz="quarter" idx="15"/>
          </p:nvPr>
        </p:nvSpPr>
        <p:spPr/>
        <p:txBody>
          <a:bodyPr rtlCol="0"/>
          <a:lstStyle/>
          <a:p>
            <a:fld id="{3E474A11-9CF5-49A3-A562-D9E438812589}"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13898F0A-9F99-4884-A721-6BC182683AB9}" type="datetimeFigureOut">
              <a:rPr lang="es-ES" smtClean="0"/>
              <a:pPr/>
              <a:t>19/12/2014</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3E474A11-9CF5-49A3-A562-D9E43881258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13898F0A-9F99-4884-A721-6BC182683AB9}" type="datetimeFigureOut">
              <a:rPr lang="es-ES" smtClean="0"/>
              <a:pPr/>
              <a:t>19/12/2014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E474A11-9CF5-49A3-A562-D9E438812589}"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13898F0A-9F99-4884-A721-6BC182683AB9}" type="datetimeFigureOut">
              <a:rPr lang="es-ES" smtClean="0"/>
              <a:pPr/>
              <a:t>19/12/2014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E474A11-9CF5-49A3-A562-D9E438812589}"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13898F0A-9F99-4884-A721-6BC182683AB9}" type="datetimeFigureOut">
              <a:rPr lang="es-ES" smtClean="0"/>
              <a:pPr/>
              <a:t>19/12/2014</a:t>
            </a:fld>
            <a:endParaRPr lang="es-ES"/>
          </a:p>
        </p:txBody>
      </p:sp>
      <p:sp>
        <p:nvSpPr>
          <p:cNvPr id="7" name="6 Marcador de número de diapositiva"/>
          <p:cNvSpPr>
            <a:spLocks noGrp="1"/>
          </p:cNvSpPr>
          <p:nvPr>
            <p:ph type="sldNum" sz="quarter" idx="11"/>
          </p:nvPr>
        </p:nvSpPr>
        <p:spPr/>
        <p:txBody>
          <a:bodyPr rtlCol="0"/>
          <a:lstStyle/>
          <a:p>
            <a:fld id="{3E474A11-9CF5-49A3-A562-D9E438812589}"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3898F0A-9F99-4884-A721-6BC182683AB9}" type="datetimeFigureOut">
              <a:rPr lang="es-ES" smtClean="0"/>
              <a:pPr/>
              <a:t>19/12/2014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E474A11-9CF5-49A3-A562-D9E438812589}"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13898F0A-9F99-4884-A721-6BC182683AB9}" type="datetimeFigureOut">
              <a:rPr lang="es-ES" smtClean="0"/>
              <a:pPr/>
              <a:t>19/12/2014</a:t>
            </a:fld>
            <a:endParaRPr lang="es-ES"/>
          </a:p>
        </p:txBody>
      </p:sp>
      <p:sp>
        <p:nvSpPr>
          <p:cNvPr id="22" name="21 Marcador de número de diapositiva"/>
          <p:cNvSpPr>
            <a:spLocks noGrp="1"/>
          </p:cNvSpPr>
          <p:nvPr>
            <p:ph type="sldNum" sz="quarter" idx="15"/>
          </p:nvPr>
        </p:nvSpPr>
        <p:spPr/>
        <p:txBody>
          <a:bodyPr rtlCol="0"/>
          <a:lstStyle/>
          <a:p>
            <a:fld id="{3E474A11-9CF5-49A3-A562-D9E438812589}"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13898F0A-9F99-4884-A721-6BC182683AB9}" type="datetimeFigureOut">
              <a:rPr lang="es-ES" smtClean="0"/>
              <a:pPr/>
              <a:t>19/12/2014</a:t>
            </a:fld>
            <a:endParaRPr lang="es-ES"/>
          </a:p>
        </p:txBody>
      </p:sp>
      <p:sp>
        <p:nvSpPr>
          <p:cNvPr id="18" name="17 Marcador de número de diapositiva"/>
          <p:cNvSpPr>
            <a:spLocks noGrp="1"/>
          </p:cNvSpPr>
          <p:nvPr>
            <p:ph type="sldNum" sz="quarter" idx="11"/>
          </p:nvPr>
        </p:nvSpPr>
        <p:spPr/>
        <p:txBody>
          <a:bodyPr rtlCol="0"/>
          <a:lstStyle/>
          <a:p>
            <a:fld id="{3E474A11-9CF5-49A3-A562-D9E438812589}"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3898F0A-9F99-4884-A721-6BC182683AB9}" type="datetimeFigureOut">
              <a:rPr lang="es-ES" smtClean="0"/>
              <a:pPr/>
              <a:t>19/12/2014</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E474A11-9CF5-49A3-A562-D9E438812589}"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subjects 2.jpg"/>
          <p:cNvPicPr>
            <a:picLocks noChangeAspect="1"/>
          </p:cNvPicPr>
          <p:nvPr/>
        </p:nvPicPr>
        <p:blipFill>
          <a:blip r:embed="rId2"/>
          <a:stretch>
            <a:fillRect/>
          </a:stretch>
        </p:blipFill>
        <p:spPr>
          <a:xfrm>
            <a:off x="-27953" y="0"/>
            <a:ext cx="9243423" cy="6858024"/>
          </a:xfrm>
          <a:prstGeom prst="rect">
            <a:avLst/>
          </a:prstGeom>
        </p:spPr>
      </p:pic>
      <p:sp>
        <p:nvSpPr>
          <p:cNvPr id="2" name="1 Título"/>
          <p:cNvSpPr>
            <a:spLocks noGrp="1"/>
          </p:cNvSpPr>
          <p:nvPr>
            <p:ph type="ctrTitle"/>
          </p:nvPr>
        </p:nvSpPr>
        <p:spPr>
          <a:xfrm>
            <a:off x="1571604" y="1142984"/>
            <a:ext cx="6172200" cy="4214842"/>
          </a:xfrm>
        </p:spPr>
        <p:txBody>
          <a:bodyPr anchor="ctr">
            <a:noAutofit/>
          </a:bodyPr>
          <a:lstStyle/>
          <a:p>
            <a:pPr algn="ctr"/>
            <a:r>
              <a:rPr lang="es-ES" sz="6600" dirty="0" smtClean="0">
                <a:solidFill>
                  <a:schemeClr val="bg1"/>
                </a:solidFill>
                <a:latin typeface="Broadway" pitchFamily="82" charset="0"/>
              </a:rPr>
              <a:t>OUR TIMETABLE AND OUR SUBJECTS</a:t>
            </a:r>
            <a:endParaRPr lang="es-ES" sz="6600" dirty="0">
              <a:solidFill>
                <a:schemeClr val="bg1"/>
              </a:solidFill>
              <a:latin typeface="Broadway"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ctr">
            <a:normAutofit/>
          </a:bodyPr>
          <a:lstStyle/>
          <a:p>
            <a:pPr algn="ctr"/>
            <a:r>
              <a:rPr lang="es-ES" sz="6600" b="1" dirty="0" smtClean="0">
                <a:latin typeface="Colonna MT" pitchFamily="82" charset="0"/>
              </a:rPr>
              <a:t>SPANISH</a:t>
            </a:r>
            <a:endParaRPr lang="es-ES" sz="6600" b="1" dirty="0">
              <a:latin typeface="Colonna MT" pitchFamily="82" charset="0"/>
            </a:endParaRPr>
          </a:p>
        </p:txBody>
      </p:sp>
      <p:sp>
        <p:nvSpPr>
          <p:cNvPr id="3" name="2 Marcador de contenido"/>
          <p:cNvSpPr>
            <a:spLocks noGrp="1"/>
          </p:cNvSpPr>
          <p:nvPr>
            <p:ph sz="quarter" idx="1"/>
          </p:nvPr>
        </p:nvSpPr>
        <p:spPr/>
        <p:txBody>
          <a:bodyPr>
            <a:normAutofit/>
          </a:bodyPr>
          <a:lstStyle/>
          <a:p>
            <a:r>
              <a:rPr lang="en-US" dirty="0" smtClean="0"/>
              <a:t>We take Spanish classes three times a week. Our teacher is Eva </a:t>
            </a:r>
            <a:r>
              <a:rPr lang="en-US" dirty="0" err="1" smtClean="0"/>
              <a:t>Pérez</a:t>
            </a:r>
            <a:r>
              <a:rPr lang="en-US" dirty="0" smtClean="0"/>
              <a:t>. In Spanish lessons she teaches a lot of things, such as: grammar, syntax, literature (prose fiction, drama and poetry</a:t>
            </a:r>
            <a:r>
              <a:rPr lang="en-US" smtClean="0"/>
              <a:t>), vocabulary </a:t>
            </a:r>
            <a:r>
              <a:rPr lang="en-US" dirty="0" smtClean="0"/>
              <a:t>and orthography. Once a week we read </a:t>
            </a:r>
            <a:r>
              <a:rPr lang="en-US" i="1" dirty="0" smtClean="0"/>
              <a:t>El </a:t>
            </a:r>
            <a:r>
              <a:rPr lang="en-US" i="1" dirty="0" err="1" smtClean="0"/>
              <a:t>Lazarillo</a:t>
            </a:r>
            <a:r>
              <a:rPr lang="en-US" i="1" dirty="0" smtClean="0"/>
              <a:t> de </a:t>
            </a:r>
            <a:r>
              <a:rPr lang="en-US" i="1" dirty="0" err="1" smtClean="0"/>
              <a:t>Tormes</a:t>
            </a:r>
            <a:r>
              <a:rPr lang="en-US" dirty="0" smtClean="0"/>
              <a:t> a very popular book written in the 16th century and the author is anonymous. In the second term we'll read </a:t>
            </a:r>
            <a:r>
              <a:rPr lang="en-US" i="1" dirty="0" smtClean="0"/>
              <a:t>La </a:t>
            </a:r>
            <a:r>
              <a:rPr lang="en-US" i="1" dirty="0" err="1" smtClean="0"/>
              <a:t>dama</a:t>
            </a:r>
            <a:r>
              <a:rPr lang="en-US" i="1" dirty="0" smtClean="0"/>
              <a:t> del alba</a:t>
            </a:r>
            <a:r>
              <a:rPr lang="en-US" dirty="0" smtClean="0"/>
              <a:t> a </a:t>
            </a:r>
            <a:r>
              <a:rPr lang="en-US" dirty="0" err="1" smtClean="0"/>
              <a:t>dramma</a:t>
            </a:r>
            <a:r>
              <a:rPr lang="en-US" dirty="0" smtClean="0"/>
              <a:t> (</a:t>
            </a:r>
            <a:r>
              <a:rPr lang="en-US" i="1" dirty="0" smtClean="0"/>
              <a:t>The Lady of the Dawn</a:t>
            </a:r>
            <a:r>
              <a:rPr lang="en-US" dirty="0" smtClean="0"/>
              <a:t>) by Alejandro </a:t>
            </a:r>
            <a:r>
              <a:rPr lang="en-US" dirty="0" err="1" smtClean="0"/>
              <a:t>Casona</a:t>
            </a:r>
            <a:r>
              <a:rPr lang="en-US" dirty="0" smtClean="0"/>
              <a:t> and the reader for the third term is </a:t>
            </a:r>
            <a:r>
              <a:rPr lang="en-US" i="1" dirty="0" err="1" smtClean="0"/>
              <a:t>Rebeldes</a:t>
            </a:r>
            <a:r>
              <a:rPr lang="en-US" dirty="0" smtClean="0"/>
              <a:t> (</a:t>
            </a:r>
            <a:r>
              <a:rPr lang="en-US" i="1" dirty="0" smtClean="0"/>
              <a:t>The Outsiders</a:t>
            </a:r>
            <a:r>
              <a:rPr lang="en-US" dirty="0" smtClean="0"/>
              <a:t>) by Susan E. Hinton.</a:t>
            </a:r>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85776"/>
            <a:ext cx="7467600" cy="1285860"/>
          </a:xfrm>
        </p:spPr>
        <p:txBody>
          <a:bodyPr anchor="ctr">
            <a:normAutofit/>
          </a:bodyPr>
          <a:lstStyle/>
          <a:p>
            <a:pPr algn="ctr"/>
            <a:r>
              <a:rPr lang="es-ES" sz="7200" dirty="0" smtClean="0">
                <a:latin typeface="Haettenschweiler" pitchFamily="34" charset="0"/>
              </a:rPr>
              <a:t>CATALAN</a:t>
            </a:r>
            <a:endParaRPr lang="es-ES" sz="7200" dirty="0">
              <a:latin typeface="Haettenschweiler" pitchFamily="34" charset="0"/>
            </a:endParaRPr>
          </a:p>
        </p:txBody>
      </p:sp>
      <p:sp>
        <p:nvSpPr>
          <p:cNvPr id="3" name="2 Marcador de contenido"/>
          <p:cNvSpPr>
            <a:spLocks noGrp="1"/>
          </p:cNvSpPr>
          <p:nvPr>
            <p:ph sz="quarter" idx="1"/>
          </p:nvPr>
        </p:nvSpPr>
        <p:spPr>
          <a:xfrm>
            <a:off x="285720" y="1071546"/>
            <a:ext cx="7786742" cy="5786454"/>
          </a:xfrm>
        </p:spPr>
        <p:txBody>
          <a:bodyPr>
            <a:normAutofit/>
          </a:bodyPr>
          <a:lstStyle/>
          <a:p>
            <a:pPr algn="just"/>
            <a:r>
              <a:rPr lang="en-US" dirty="0" smtClean="0"/>
              <a:t>Our teacher is </a:t>
            </a:r>
            <a:r>
              <a:rPr lang="en-US" dirty="0" err="1" smtClean="0"/>
              <a:t>Judit</a:t>
            </a:r>
            <a:r>
              <a:rPr lang="en-US" dirty="0" smtClean="0"/>
              <a:t> </a:t>
            </a:r>
            <a:r>
              <a:rPr lang="en-US" dirty="0" err="1" smtClean="0"/>
              <a:t>Juvanteny</a:t>
            </a:r>
            <a:r>
              <a:rPr lang="en-US" dirty="0" smtClean="0"/>
              <a:t>. Here we study a lot of things such as: grammar, syntax, literature (prose fiction, poetry and drama), vocabulary and orthography. We also do writings and projects like a radio program. In this subject we split the group, and the students who find this subject very difficult can learn it in a smaller group. At the beginning of the course we went to the theater in Barcelona (Victoria's theater) and we watched </a:t>
            </a:r>
            <a:r>
              <a:rPr lang="en-US" i="1" dirty="0" smtClean="0"/>
              <a:t>Mar i Cel</a:t>
            </a:r>
            <a:r>
              <a:rPr lang="en-US" dirty="0" smtClean="0"/>
              <a:t> a very popular and famous musical show written by Angel </a:t>
            </a:r>
            <a:r>
              <a:rPr lang="en-US" dirty="0" err="1" smtClean="0"/>
              <a:t>Guimerà</a:t>
            </a:r>
            <a:r>
              <a:rPr lang="en-US" dirty="0" smtClean="0"/>
              <a:t>. An later we read the book. Also we're going to read </a:t>
            </a:r>
            <a:r>
              <a:rPr lang="en-US" i="1" dirty="0" smtClean="0"/>
              <a:t>Un curs </a:t>
            </a:r>
            <a:r>
              <a:rPr lang="en-US" i="1" dirty="0" err="1" smtClean="0"/>
              <a:t>d'estiu</a:t>
            </a:r>
            <a:r>
              <a:rPr lang="en-US" i="1" dirty="0" smtClean="0"/>
              <a:t> a Irlanda</a:t>
            </a:r>
            <a:r>
              <a:rPr lang="en-US" dirty="0" smtClean="0"/>
              <a:t> (a </a:t>
            </a:r>
            <a:r>
              <a:rPr lang="en-US" i="1" dirty="0" smtClean="0"/>
              <a:t>Summer camp in Ireland</a:t>
            </a:r>
            <a:r>
              <a:rPr lang="en-US" dirty="0" smtClean="0"/>
              <a:t>) by </a:t>
            </a:r>
            <a:r>
              <a:rPr lang="en-US" dirty="0" err="1" smtClean="0"/>
              <a:t>Francesc</a:t>
            </a:r>
            <a:r>
              <a:rPr lang="en-US" dirty="0" smtClean="0"/>
              <a:t> </a:t>
            </a:r>
            <a:r>
              <a:rPr lang="en-US" dirty="0" err="1" smtClean="0"/>
              <a:t>Miralles</a:t>
            </a:r>
            <a:r>
              <a:rPr lang="en-US" dirty="0" smtClean="0"/>
              <a:t> and </a:t>
            </a:r>
            <a:r>
              <a:rPr lang="en-US" i="1" dirty="0" err="1" smtClean="0"/>
              <a:t>Mossegar</a:t>
            </a:r>
            <a:r>
              <a:rPr lang="en-US" i="1" dirty="0" smtClean="0"/>
              <a:t>-se la </a:t>
            </a:r>
            <a:r>
              <a:rPr lang="en-US" i="1" dirty="0" err="1" smtClean="0"/>
              <a:t>cua</a:t>
            </a:r>
            <a:r>
              <a:rPr lang="en-US" dirty="0" smtClean="0"/>
              <a:t> (</a:t>
            </a:r>
            <a:r>
              <a:rPr lang="en-US" i="1" dirty="0" smtClean="0"/>
              <a:t>Biting your own tail</a:t>
            </a:r>
            <a:r>
              <a:rPr lang="en-US" dirty="0" smtClean="0"/>
              <a:t>) by Manuel de </a:t>
            </a:r>
            <a:r>
              <a:rPr lang="en-US" dirty="0" err="1" smtClean="0"/>
              <a:t>Pedrolo</a:t>
            </a:r>
            <a:r>
              <a:rPr lang="en-US" dirty="0" smtClean="0"/>
              <a:t>. </a:t>
            </a:r>
            <a:endParaRPr lang="es-ES" dirty="0" smtClean="0"/>
          </a:p>
          <a:p>
            <a:pPr>
              <a:buNone/>
            </a:pP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ctr">
            <a:normAutofit fontScale="90000"/>
          </a:bodyPr>
          <a:lstStyle/>
          <a:p>
            <a:pPr algn="ctr"/>
            <a:r>
              <a:rPr lang="es-ES" sz="7200" b="1" dirty="0" smtClean="0">
                <a:latin typeface="Goudy Stout" pitchFamily="18" charset="0"/>
              </a:rPr>
              <a:t>P.E.</a:t>
            </a:r>
            <a:endParaRPr lang="es-ES" sz="7200" b="1" dirty="0">
              <a:latin typeface="Goudy Stout" pitchFamily="18" charset="0"/>
            </a:endParaRPr>
          </a:p>
        </p:txBody>
      </p:sp>
      <p:sp>
        <p:nvSpPr>
          <p:cNvPr id="3" name="2 Marcador de contenido"/>
          <p:cNvSpPr>
            <a:spLocks noGrp="1"/>
          </p:cNvSpPr>
          <p:nvPr>
            <p:ph sz="quarter" idx="1"/>
          </p:nvPr>
        </p:nvSpPr>
        <p:spPr/>
        <p:txBody>
          <a:bodyPr>
            <a:normAutofit/>
          </a:bodyPr>
          <a:lstStyle/>
          <a:p>
            <a:pPr algn="just"/>
            <a:r>
              <a:rPr lang="en-US" dirty="0" smtClean="0"/>
              <a:t>Our teacher is called </a:t>
            </a:r>
            <a:r>
              <a:rPr lang="en-US" dirty="0" err="1" smtClean="0"/>
              <a:t>Dolors</a:t>
            </a:r>
            <a:r>
              <a:rPr lang="en-US" dirty="0" smtClean="0"/>
              <a:t> </a:t>
            </a:r>
            <a:r>
              <a:rPr lang="en-US" dirty="0" err="1" smtClean="0"/>
              <a:t>Aymerich</a:t>
            </a:r>
            <a:r>
              <a:rPr lang="en-US" dirty="0" smtClean="0"/>
              <a:t> and she teaches us P.E. There are two parts: a practical part and a theoretical part. In the practical part we play different sports, now, for example we are playing basketball and football. In the theoretical part we learn about the rules of the different sports. We have a practical and theoretical exam. In this course, we are going to learn about: physical condition and health, the physical qualities, body language expression, physical activities in nature, games and sports. In February we will probably go skiing. </a:t>
            </a:r>
            <a:br>
              <a:rPr lang="en-US" dirty="0" smtClean="0"/>
            </a:br>
            <a:endParaRPr lang="en-US" dirty="0" smtClean="0"/>
          </a:p>
          <a:p>
            <a:endParaRPr lang="en-US" dirty="0" smtClean="0"/>
          </a:p>
          <a:p>
            <a:pPr>
              <a:buNone/>
            </a:pPr>
            <a:endParaRPr lang="en-US" dirty="0" smtClean="0"/>
          </a:p>
          <a:p>
            <a:pPr>
              <a:buNone/>
            </a:pP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ctr"/>
          <a:lstStyle/>
          <a:p>
            <a:pPr algn="ctr"/>
            <a:r>
              <a:rPr lang="es-ES" sz="6000" b="1" dirty="0" smtClean="0">
                <a:latin typeface="Castellar" pitchFamily="18" charset="0"/>
              </a:rPr>
              <a:t>CITIZENSHIP</a:t>
            </a:r>
            <a:endParaRPr lang="es-ES" sz="6000" b="1" dirty="0">
              <a:latin typeface="Castellar" pitchFamily="18" charset="0"/>
            </a:endParaRPr>
          </a:p>
        </p:txBody>
      </p:sp>
      <p:sp>
        <p:nvSpPr>
          <p:cNvPr id="3" name="2 Marcador de contenido"/>
          <p:cNvSpPr>
            <a:spLocks noGrp="1"/>
          </p:cNvSpPr>
          <p:nvPr>
            <p:ph sz="quarter" idx="1"/>
          </p:nvPr>
        </p:nvSpPr>
        <p:spPr/>
        <p:txBody>
          <a:bodyPr/>
          <a:lstStyle/>
          <a:p>
            <a:pPr algn="just"/>
            <a:r>
              <a:rPr lang="en-US" dirty="0" smtClean="0"/>
              <a:t>In this subject, we learn how to live together with other people and friends and we know about poverty in the world. Now we are talking about humanization and personality of people.</a:t>
            </a:r>
          </a:p>
          <a:p>
            <a:pPr>
              <a:buNone/>
            </a:pP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ctr">
            <a:normAutofit/>
          </a:bodyPr>
          <a:lstStyle/>
          <a:p>
            <a:pPr algn="ctr"/>
            <a:r>
              <a:rPr lang="es-ES" sz="6600" dirty="0" smtClean="0">
                <a:latin typeface="Matura MT Script Capitals" pitchFamily="66" charset="0"/>
              </a:rPr>
              <a:t>ART</a:t>
            </a:r>
            <a:endParaRPr lang="es-ES" sz="6600" dirty="0">
              <a:latin typeface="Matura MT Script Capitals" pitchFamily="66" charset="0"/>
            </a:endParaRPr>
          </a:p>
        </p:txBody>
      </p:sp>
      <p:sp>
        <p:nvSpPr>
          <p:cNvPr id="3" name="2 Marcador de contenido"/>
          <p:cNvSpPr>
            <a:spLocks noGrp="1"/>
          </p:cNvSpPr>
          <p:nvPr>
            <p:ph sz="quarter" idx="1"/>
          </p:nvPr>
        </p:nvSpPr>
        <p:spPr/>
        <p:txBody>
          <a:bodyPr/>
          <a:lstStyle/>
          <a:p>
            <a:r>
              <a:rPr lang="en-US" dirty="0" smtClean="0"/>
              <a:t>In art we draw, color and paint. At the beginning of the course, we worked on degradation of colors. Now we are working on geometric drawing, for example, we draw triangles, cylinders, spirals...</a:t>
            </a:r>
          </a:p>
          <a:p>
            <a:pPr>
              <a:buNone/>
            </a:pP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ctr"/>
          <a:lstStyle/>
          <a:p>
            <a:pPr algn="ctr"/>
            <a:r>
              <a:rPr lang="es-ES" sz="6600" dirty="0" smtClean="0">
                <a:latin typeface="Snap ITC" pitchFamily="82" charset="0"/>
              </a:rPr>
              <a:t>MUSIC</a:t>
            </a:r>
            <a:endParaRPr lang="es-ES" sz="6600" dirty="0">
              <a:latin typeface="Snap ITC" pitchFamily="82" charset="0"/>
            </a:endParaRPr>
          </a:p>
        </p:txBody>
      </p:sp>
      <p:sp>
        <p:nvSpPr>
          <p:cNvPr id="3" name="2 Marcador de contenido"/>
          <p:cNvSpPr>
            <a:spLocks noGrp="1"/>
          </p:cNvSpPr>
          <p:nvPr>
            <p:ph sz="quarter" idx="1"/>
          </p:nvPr>
        </p:nvSpPr>
        <p:spPr/>
        <p:txBody>
          <a:bodyPr/>
          <a:lstStyle/>
          <a:p>
            <a:r>
              <a:rPr lang="en-US" dirty="0" smtClean="0"/>
              <a:t>This year, we are learning about the History if the Music. We are studying the way that they wrote music on the Medieval Age and which kind of song were famous and popular at that time. Once a week we learn how to play the flute.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rot="5400000">
            <a:off x="4929214" y="2928934"/>
            <a:ext cx="6858000" cy="1000132"/>
          </a:xfrm>
        </p:spPr>
        <p:txBody>
          <a:bodyPr anchor="ctr">
            <a:normAutofit fontScale="90000"/>
          </a:bodyPr>
          <a:lstStyle/>
          <a:p>
            <a:pPr algn="ctr"/>
            <a:r>
              <a:rPr lang="es-ES" sz="6000" b="1" dirty="0" smtClean="0">
                <a:latin typeface="Bradley Hand ITC" pitchFamily="66" charset="0"/>
              </a:rPr>
              <a:t>THE TIMETABLE</a:t>
            </a:r>
            <a:endParaRPr lang="es-ES" sz="6000" b="1" dirty="0">
              <a:latin typeface="Bradley Hand ITC" pitchFamily="66" charset="0"/>
            </a:endParaRPr>
          </a:p>
        </p:txBody>
      </p:sp>
      <p:graphicFrame>
        <p:nvGraphicFramePr>
          <p:cNvPr id="4" name="3 Tabla"/>
          <p:cNvGraphicFramePr>
            <a:graphicFrameLocks noGrp="1"/>
          </p:cNvGraphicFramePr>
          <p:nvPr/>
        </p:nvGraphicFramePr>
        <p:xfrm>
          <a:off x="0" y="0"/>
          <a:ext cx="8072462" cy="6857999"/>
        </p:xfrm>
        <a:graphic>
          <a:graphicData uri="http://schemas.openxmlformats.org/drawingml/2006/table">
            <a:tbl>
              <a:tblPr/>
              <a:tblGrid>
                <a:gridCol w="1277279"/>
                <a:gridCol w="1225500"/>
                <a:gridCol w="144622"/>
                <a:gridCol w="1320808"/>
                <a:gridCol w="1444631"/>
                <a:gridCol w="1287786"/>
                <a:gridCol w="1371836"/>
              </a:tblGrid>
              <a:tr h="224002">
                <a:tc>
                  <a:txBody>
                    <a:bodyPr/>
                    <a:lstStyle/>
                    <a:p>
                      <a:pPr algn="ctr">
                        <a:lnSpc>
                          <a:spcPct val="115000"/>
                        </a:lnSpc>
                        <a:spcAft>
                          <a:spcPts val="0"/>
                        </a:spcAft>
                      </a:pPr>
                      <a:r>
                        <a:rPr lang="es-ES" sz="1200" b="1" dirty="0" err="1">
                          <a:solidFill>
                            <a:srgbClr val="FFFFFF"/>
                          </a:solidFill>
                          <a:latin typeface="Bradley Hand ITC"/>
                          <a:ea typeface="Calibri"/>
                          <a:cs typeface="Times New Roman"/>
                        </a:rPr>
                        <a:t>Hours</a:t>
                      </a:r>
                      <a:endParaRPr lang="es-ES" sz="1200" dirty="0">
                        <a:solidFill>
                          <a:srgbClr val="FFFFFF"/>
                        </a:solidFill>
                        <a:latin typeface="Calibri"/>
                        <a:ea typeface="Calibri"/>
                        <a:cs typeface="Times New Roman"/>
                      </a:endParaRP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15000"/>
                        </a:lnSpc>
                        <a:spcAft>
                          <a:spcPts val="0"/>
                        </a:spcAft>
                      </a:pPr>
                      <a:r>
                        <a:rPr lang="es-ES" sz="1200" b="1" dirty="0" err="1">
                          <a:solidFill>
                            <a:srgbClr val="FFFFFF"/>
                          </a:solidFill>
                          <a:latin typeface="Bradley Hand ITC"/>
                          <a:ea typeface="Calibri"/>
                          <a:cs typeface="Times New Roman"/>
                        </a:rPr>
                        <a:t>Monday</a:t>
                      </a:r>
                      <a:endParaRPr lang="es-ES" sz="1200" dirty="0">
                        <a:solidFill>
                          <a:srgbClr val="FFFFFF"/>
                        </a:solidFill>
                        <a:latin typeface="Calibri"/>
                        <a:ea typeface="Calibri"/>
                        <a:cs typeface="Times New Roman"/>
                      </a:endParaRP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gridSpan="2">
                  <a:txBody>
                    <a:bodyPr/>
                    <a:lstStyle/>
                    <a:p>
                      <a:pPr algn="ctr">
                        <a:lnSpc>
                          <a:spcPct val="115000"/>
                        </a:lnSpc>
                        <a:spcAft>
                          <a:spcPts val="0"/>
                        </a:spcAft>
                      </a:pPr>
                      <a:r>
                        <a:rPr lang="es-ES" sz="1200" b="1">
                          <a:solidFill>
                            <a:srgbClr val="FFFFFF"/>
                          </a:solidFill>
                          <a:latin typeface="Bradley Hand ITC"/>
                          <a:ea typeface="Calibri"/>
                          <a:cs typeface="Times New Roman"/>
                        </a:rPr>
                        <a:t>Thuesday</a:t>
                      </a:r>
                      <a:endParaRPr lang="es-ES" sz="1200">
                        <a:solidFill>
                          <a:srgbClr val="FFFFFF"/>
                        </a:solidFill>
                        <a:latin typeface="Calibri"/>
                        <a:ea typeface="Calibri"/>
                        <a:cs typeface="Times New Roman"/>
                      </a:endParaRP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hMerge="1">
                  <a:txBody>
                    <a:bodyPr/>
                    <a:lstStyle/>
                    <a:p>
                      <a:endParaRPr lang="es-ES"/>
                    </a:p>
                  </a:txBody>
                  <a:tcPr/>
                </a:tc>
                <a:tc>
                  <a:txBody>
                    <a:bodyPr/>
                    <a:lstStyle/>
                    <a:p>
                      <a:pPr algn="ctr">
                        <a:lnSpc>
                          <a:spcPct val="115000"/>
                        </a:lnSpc>
                        <a:spcAft>
                          <a:spcPts val="0"/>
                        </a:spcAft>
                      </a:pPr>
                      <a:r>
                        <a:rPr lang="es-ES" sz="1200" b="1">
                          <a:solidFill>
                            <a:srgbClr val="FFFFFF"/>
                          </a:solidFill>
                          <a:latin typeface="Bradley Hand ITC"/>
                          <a:ea typeface="Calibri"/>
                          <a:cs typeface="Times New Roman"/>
                        </a:rPr>
                        <a:t>Wensday</a:t>
                      </a:r>
                      <a:endParaRPr lang="es-ES" sz="1200">
                        <a:solidFill>
                          <a:srgbClr val="FFFFFF"/>
                        </a:solidFill>
                        <a:latin typeface="Calibri"/>
                        <a:ea typeface="Calibri"/>
                        <a:cs typeface="Times New Roman"/>
                      </a:endParaRP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15000"/>
                        </a:lnSpc>
                        <a:spcAft>
                          <a:spcPts val="0"/>
                        </a:spcAft>
                      </a:pPr>
                      <a:r>
                        <a:rPr lang="es-ES" sz="1200" b="1">
                          <a:solidFill>
                            <a:srgbClr val="FFFFFF"/>
                          </a:solidFill>
                          <a:latin typeface="Bradley Hand ITC"/>
                          <a:ea typeface="Calibri"/>
                          <a:cs typeface="Times New Roman"/>
                        </a:rPr>
                        <a:t>Thursday</a:t>
                      </a:r>
                      <a:endParaRPr lang="es-ES" sz="1200">
                        <a:solidFill>
                          <a:srgbClr val="FFFFFF"/>
                        </a:solidFill>
                        <a:latin typeface="Calibri"/>
                        <a:ea typeface="Calibri"/>
                        <a:cs typeface="Times New Roman"/>
                      </a:endParaRP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15000"/>
                        </a:lnSpc>
                        <a:spcAft>
                          <a:spcPts val="0"/>
                        </a:spcAft>
                      </a:pPr>
                      <a:r>
                        <a:rPr lang="es-ES" sz="1200" b="1">
                          <a:solidFill>
                            <a:srgbClr val="FFFFFF"/>
                          </a:solidFill>
                          <a:latin typeface="Bradley Hand ITC"/>
                          <a:ea typeface="Calibri"/>
                          <a:cs typeface="Times New Roman"/>
                        </a:rPr>
                        <a:t>Friday</a:t>
                      </a:r>
                      <a:endParaRPr lang="es-ES" sz="1200">
                        <a:solidFill>
                          <a:srgbClr val="FFFFFF"/>
                        </a:solidFill>
                        <a:latin typeface="Calibri"/>
                        <a:ea typeface="Calibri"/>
                        <a:cs typeface="Times New Roman"/>
                      </a:endParaRP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651743">
                <a:tc>
                  <a:txBody>
                    <a:bodyPr/>
                    <a:lstStyle/>
                    <a:p>
                      <a:pPr algn="ctr">
                        <a:lnSpc>
                          <a:spcPct val="115000"/>
                        </a:lnSpc>
                        <a:spcAft>
                          <a:spcPts val="0"/>
                        </a:spcAft>
                      </a:pPr>
                      <a:r>
                        <a:rPr lang="es-ES" sz="1200" dirty="0">
                          <a:solidFill>
                            <a:srgbClr val="FFFFFF"/>
                          </a:solidFill>
                          <a:latin typeface="Calibri"/>
                          <a:ea typeface="Calibri"/>
                          <a:cs typeface="Times New Roman"/>
                        </a:rPr>
                        <a:t>8.00am</a:t>
                      </a:r>
                    </a:p>
                    <a:p>
                      <a:pPr algn="ctr">
                        <a:lnSpc>
                          <a:spcPct val="115000"/>
                        </a:lnSpc>
                        <a:spcAft>
                          <a:spcPts val="0"/>
                        </a:spcAft>
                      </a:pPr>
                      <a:r>
                        <a:rPr lang="es-ES" sz="1200" dirty="0">
                          <a:solidFill>
                            <a:srgbClr val="FFFFFF"/>
                          </a:solidFill>
                          <a:latin typeface="Calibri"/>
                          <a:ea typeface="Calibri"/>
                          <a:cs typeface="Times New Roman"/>
                        </a:rPr>
                        <a:t>-</a:t>
                      </a:r>
                    </a:p>
                    <a:p>
                      <a:pPr algn="ctr">
                        <a:lnSpc>
                          <a:spcPct val="115000"/>
                        </a:lnSpc>
                        <a:spcAft>
                          <a:spcPts val="0"/>
                        </a:spcAft>
                      </a:pPr>
                      <a:r>
                        <a:rPr lang="es-ES" sz="1200" dirty="0">
                          <a:solidFill>
                            <a:srgbClr val="FFFFFF"/>
                          </a:solidFill>
                          <a:latin typeface="Calibri"/>
                          <a:ea typeface="Calibri"/>
                          <a:cs typeface="Times New Roman"/>
                        </a:rPr>
                        <a:t>8.30am</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c gridSpan="6">
                  <a:txBody>
                    <a:bodyPr/>
                    <a:lstStyle/>
                    <a:p>
                      <a:pPr algn="ctr">
                        <a:lnSpc>
                          <a:spcPct val="115000"/>
                        </a:lnSpc>
                        <a:spcAft>
                          <a:spcPts val="0"/>
                        </a:spcAft>
                      </a:pPr>
                      <a:r>
                        <a:rPr lang="es-ES" sz="1200" dirty="0">
                          <a:solidFill>
                            <a:srgbClr val="FFFFFF"/>
                          </a:solidFill>
                          <a:latin typeface="Calibri"/>
                          <a:ea typeface="Calibri"/>
                          <a:cs typeface="Times New Roman"/>
                        </a:rPr>
                        <a:t>READING</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890541">
                <a:tc>
                  <a:txBody>
                    <a:bodyPr/>
                    <a:lstStyle/>
                    <a:p>
                      <a:pPr algn="ctr">
                        <a:lnSpc>
                          <a:spcPct val="115000"/>
                        </a:lnSpc>
                        <a:spcAft>
                          <a:spcPts val="0"/>
                        </a:spcAft>
                      </a:pPr>
                      <a:r>
                        <a:rPr lang="es-ES" sz="1200">
                          <a:solidFill>
                            <a:srgbClr val="FFFFFF"/>
                          </a:solidFill>
                          <a:latin typeface="Calibri"/>
                          <a:ea typeface="Calibri"/>
                          <a:cs typeface="Times New Roman"/>
                        </a:rPr>
                        <a:t>8.30am</a:t>
                      </a:r>
                    </a:p>
                    <a:p>
                      <a:pPr algn="ctr">
                        <a:lnSpc>
                          <a:spcPct val="115000"/>
                        </a:lnSpc>
                        <a:spcAft>
                          <a:spcPts val="0"/>
                        </a:spcAft>
                      </a:pPr>
                      <a:r>
                        <a:rPr lang="es-ES" sz="1200">
                          <a:solidFill>
                            <a:srgbClr val="FFFFFF"/>
                          </a:solidFill>
                          <a:latin typeface="Calibri"/>
                          <a:ea typeface="Calibri"/>
                          <a:cs typeface="Times New Roman"/>
                        </a:rPr>
                        <a:t>-</a:t>
                      </a:r>
                    </a:p>
                    <a:p>
                      <a:pPr algn="ctr">
                        <a:lnSpc>
                          <a:spcPct val="115000"/>
                        </a:lnSpc>
                        <a:spcAft>
                          <a:spcPts val="0"/>
                        </a:spcAft>
                      </a:pPr>
                      <a:r>
                        <a:rPr lang="es-ES" sz="1200">
                          <a:solidFill>
                            <a:srgbClr val="FFFFFF"/>
                          </a:solidFill>
                          <a:latin typeface="Calibri"/>
                          <a:ea typeface="Calibri"/>
                          <a:cs typeface="Times New Roman"/>
                        </a:rPr>
                        <a:t>9.25am</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c gridSpan="2">
                  <a:txBody>
                    <a:bodyPr/>
                    <a:lstStyle/>
                    <a:p>
                      <a:pPr algn="ctr">
                        <a:lnSpc>
                          <a:spcPct val="115000"/>
                        </a:lnSpc>
                        <a:spcAft>
                          <a:spcPts val="0"/>
                        </a:spcAft>
                      </a:pPr>
                      <a:r>
                        <a:rPr lang="es-ES" sz="1200" dirty="0">
                          <a:solidFill>
                            <a:srgbClr val="FFFFFF"/>
                          </a:solidFill>
                          <a:latin typeface="Calibri"/>
                          <a:ea typeface="Calibri"/>
                          <a:cs typeface="Times New Roman"/>
                        </a:rPr>
                        <a:t>MATHS</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hMerge="1">
                  <a:txBody>
                    <a:bodyPr/>
                    <a:lstStyle/>
                    <a:p>
                      <a:endParaRPr lang="es-ES"/>
                    </a:p>
                  </a:txBody>
                  <a:tcPr/>
                </a:tc>
                <a:tc>
                  <a:txBody>
                    <a:bodyPr/>
                    <a:lstStyle/>
                    <a:p>
                      <a:pPr algn="ctr">
                        <a:lnSpc>
                          <a:spcPct val="115000"/>
                        </a:lnSpc>
                        <a:spcAft>
                          <a:spcPts val="0"/>
                        </a:spcAft>
                      </a:pPr>
                      <a:r>
                        <a:rPr lang="es-ES" sz="1200" dirty="0">
                          <a:solidFill>
                            <a:srgbClr val="FFFFFF"/>
                          </a:solidFill>
                          <a:latin typeface="Calibri"/>
                          <a:ea typeface="Calibri"/>
                          <a:cs typeface="Times New Roman"/>
                        </a:rPr>
                        <a:t>MATHS</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marL="342900" lvl="0" indent="-342900">
                        <a:lnSpc>
                          <a:spcPct val="115000"/>
                        </a:lnSpc>
                        <a:spcAft>
                          <a:spcPts val="0"/>
                        </a:spcAft>
                        <a:buFont typeface="Symbol"/>
                        <a:buChar char=""/>
                      </a:pPr>
                      <a:r>
                        <a:rPr lang="es-ES" sz="1200" dirty="0" smtClean="0">
                          <a:solidFill>
                            <a:srgbClr val="FFFFFF"/>
                          </a:solidFill>
                          <a:latin typeface="Calibri"/>
                          <a:ea typeface="Calibri"/>
                          <a:cs typeface="Times New Roman"/>
                        </a:rPr>
                        <a:t>CITIZENSHIP*¹</a:t>
                      </a:r>
                      <a:endParaRPr lang="es-ES" sz="1200" dirty="0">
                        <a:solidFill>
                          <a:srgbClr val="FFFFFF"/>
                        </a:solidFill>
                        <a:latin typeface="Calibri"/>
                        <a:ea typeface="Calibri"/>
                        <a:cs typeface="Times New Roman"/>
                      </a:endParaRPr>
                    </a:p>
                    <a:p>
                      <a:pPr marL="342900" lvl="0" indent="-342900">
                        <a:lnSpc>
                          <a:spcPct val="115000"/>
                        </a:lnSpc>
                        <a:spcAft>
                          <a:spcPts val="0"/>
                        </a:spcAft>
                        <a:buFont typeface="Symbol"/>
                        <a:buChar char=""/>
                      </a:pPr>
                      <a:r>
                        <a:rPr lang="es-ES" sz="1200" dirty="0">
                          <a:solidFill>
                            <a:srgbClr val="FFFFFF"/>
                          </a:solidFill>
                          <a:latin typeface="Calibri"/>
                          <a:ea typeface="Calibri"/>
                          <a:cs typeface="Times New Roman"/>
                        </a:rPr>
                        <a:t>MUSIC*¹</a:t>
                      </a:r>
                    </a:p>
                    <a:p>
                      <a:pPr marL="342900" lvl="0" indent="-342900">
                        <a:lnSpc>
                          <a:spcPct val="115000"/>
                        </a:lnSpc>
                        <a:spcAft>
                          <a:spcPts val="0"/>
                        </a:spcAft>
                        <a:buFont typeface="Symbol"/>
                        <a:buChar char=""/>
                      </a:pPr>
                      <a:r>
                        <a:rPr lang="es-ES" sz="1200" dirty="0">
                          <a:solidFill>
                            <a:srgbClr val="FFFFFF"/>
                          </a:solidFill>
                          <a:latin typeface="Calibri"/>
                          <a:ea typeface="Calibri"/>
                          <a:cs typeface="Times New Roman"/>
                        </a:rPr>
                        <a:t>ART*¹</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a:lnSpc>
                          <a:spcPct val="115000"/>
                        </a:lnSpc>
                        <a:spcAft>
                          <a:spcPts val="0"/>
                        </a:spcAft>
                      </a:pPr>
                      <a:r>
                        <a:rPr lang="es-ES" sz="1200">
                          <a:solidFill>
                            <a:srgbClr val="FFFFFF"/>
                          </a:solidFill>
                          <a:latin typeface="Calibri"/>
                          <a:ea typeface="Calibri"/>
                          <a:cs typeface="Times New Roman"/>
                        </a:rPr>
                        <a:t>SCIENCE</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a:lnSpc>
                          <a:spcPct val="115000"/>
                        </a:lnSpc>
                        <a:spcAft>
                          <a:spcPts val="0"/>
                        </a:spcAft>
                      </a:pPr>
                      <a:r>
                        <a:rPr lang="es-ES" sz="1200">
                          <a:solidFill>
                            <a:srgbClr val="FFFFFF"/>
                          </a:solidFill>
                          <a:latin typeface="Calibri"/>
                          <a:ea typeface="Calibri"/>
                          <a:cs typeface="Times New Roman"/>
                        </a:rPr>
                        <a:t>SPANISH</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r>
              <a:tr h="890541">
                <a:tc>
                  <a:txBody>
                    <a:bodyPr/>
                    <a:lstStyle/>
                    <a:p>
                      <a:pPr algn="ctr">
                        <a:lnSpc>
                          <a:spcPct val="115000"/>
                        </a:lnSpc>
                        <a:spcAft>
                          <a:spcPts val="0"/>
                        </a:spcAft>
                      </a:pPr>
                      <a:r>
                        <a:rPr lang="es-ES" sz="1200">
                          <a:solidFill>
                            <a:srgbClr val="FFFFFF"/>
                          </a:solidFill>
                          <a:latin typeface="Calibri"/>
                          <a:ea typeface="Calibri"/>
                          <a:cs typeface="Times New Roman"/>
                        </a:rPr>
                        <a:t>9.25am</a:t>
                      </a:r>
                    </a:p>
                    <a:p>
                      <a:pPr algn="ctr">
                        <a:lnSpc>
                          <a:spcPct val="115000"/>
                        </a:lnSpc>
                        <a:spcAft>
                          <a:spcPts val="0"/>
                        </a:spcAft>
                      </a:pPr>
                      <a:r>
                        <a:rPr lang="es-ES" sz="1200">
                          <a:solidFill>
                            <a:srgbClr val="FFFFFF"/>
                          </a:solidFill>
                          <a:latin typeface="Calibri"/>
                          <a:ea typeface="Calibri"/>
                          <a:cs typeface="Times New Roman"/>
                        </a:rPr>
                        <a:t>-</a:t>
                      </a:r>
                    </a:p>
                    <a:p>
                      <a:pPr algn="ctr">
                        <a:lnSpc>
                          <a:spcPct val="115000"/>
                        </a:lnSpc>
                        <a:spcAft>
                          <a:spcPts val="0"/>
                        </a:spcAft>
                      </a:pPr>
                      <a:r>
                        <a:rPr lang="es-ES" sz="1200">
                          <a:solidFill>
                            <a:srgbClr val="FFFFFF"/>
                          </a:solidFill>
                          <a:latin typeface="Calibri"/>
                          <a:ea typeface="Calibri"/>
                          <a:cs typeface="Times New Roman"/>
                        </a:rPr>
                        <a:t>10.20am</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c gridSpan="2">
                  <a:txBody>
                    <a:bodyPr/>
                    <a:lstStyle/>
                    <a:p>
                      <a:pPr algn="ctr">
                        <a:lnSpc>
                          <a:spcPct val="115000"/>
                        </a:lnSpc>
                        <a:spcAft>
                          <a:spcPts val="0"/>
                        </a:spcAft>
                      </a:pPr>
                      <a:r>
                        <a:rPr lang="es-ES" sz="1200" dirty="0">
                          <a:solidFill>
                            <a:srgbClr val="FFFFFF"/>
                          </a:solidFill>
                          <a:latin typeface="Calibri"/>
                          <a:ea typeface="Calibri"/>
                          <a:cs typeface="Times New Roman"/>
                        </a:rPr>
                        <a:t>CATALAN</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c hMerge="1">
                  <a:txBody>
                    <a:bodyPr/>
                    <a:lstStyle/>
                    <a:p>
                      <a:endParaRPr lang="es-ES"/>
                    </a:p>
                  </a:txBody>
                  <a:tcPr/>
                </a:tc>
                <a:tc>
                  <a:txBody>
                    <a:bodyPr/>
                    <a:lstStyle/>
                    <a:p>
                      <a:pPr algn="ctr">
                        <a:lnSpc>
                          <a:spcPct val="115000"/>
                        </a:lnSpc>
                        <a:spcAft>
                          <a:spcPts val="0"/>
                        </a:spcAft>
                      </a:pPr>
                      <a:r>
                        <a:rPr lang="es-ES" sz="1200" dirty="0">
                          <a:solidFill>
                            <a:srgbClr val="FFFFFF"/>
                          </a:solidFill>
                          <a:latin typeface="Calibri"/>
                          <a:ea typeface="Calibri"/>
                          <a:cs typeface="Times New Roman"/>
                        </a:rPr>
                        <a:t>CATALAN</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c>
                  <a:txBody>
                    <a:bodyPr/>
                    <a:lstStyle/>
                    <a:p>
                      <a:pPr algn="ctr">
                        <a:lnSpc>
                          <a:spcPct val="115000"/>
                        </a:lnSpc>
                        <a:spcAft>
                          <a:spcPts val="0"/>
                        </a:spcAft>
                      </a:pPr>
                      <a:r>
                        <a:rPr lang="es-ES" sz="1200" dirty="0">
                          <a:solidFill>
                            <a:srgbClr val="FFFFFF"/>
                          </a:solidFill>
                          <a:latin typeface="Calibri"/>
                          <a:ea typeface="Calibri"/>
                          <a:cs typeface="Times New Roman"/>
                        </a:rPr>
                        <a:t>SCIENCE</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c>
                  <a:txBody>
                    <a:bodyPr/>
                    <a:lstStyle/>
                    <a:p>
                      <a:pPr algn="ctr">
                        <a:lnSpc>
                          <a:spcPct val="115000"/>
                        </a:lnSpc>
                        <a:spcAft>
                          <a:spcPts val="0"/>
                        </a:spcAft>
                      </a:pPr>
                      <a:r>
                        <a:rPr lang="es-ES" sz="1200" dirty="0">
                          <a:solidFill>
                            <a:srgbClr val="FFFFFF"/>
                          </a:solidFill>
                          <a:latin typeface="Calibri"/>
                          <a:ea typeface="Calibri"/>
                          <a:cs typeface="Times New Roman"/>
                        </a:rPr>
                        <a:t>SOCIAL SCIENCE</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c>
                  <a:txBody>
                    <a:bodyPr/>
                    <a:lstStyle/>
                    <a:p>
                      <a:pPr marL="342900" lvl="0" indent="-342900">
                        <a:lnSpc>
                          <a:spcPct val="115000"/>
                        </a:lnSpc>
                        <a:spcAft>
                          <a:spcPts val="0"/>
                        </a:spcAft>
                        <a:buFont typeface="Symbol"/>
                        <a:buChar char=""/>
                      </a:pPr>
                      <a:r>
                        <a:rPr lang="es-ES" sz="1200" dirty="0" smtClean="0">
                          <a:solidFill>
                            <a:srgbClr val="FFFFFF"/>
                          </a:solidFill>
                          <a:latin typeface="Calibri"/>
                          <a:ea typeface="Calibri"/>
                          <a:cs typeface="Times New Roman"/>
                        </a:rPr>
                        <a:t>CITIZENSHIP*¹</a:t>
                      </a:r>
                      <a:endParaRPr lang="es-ES" sz="1200" dirty="0">
                        <a:solidFill>
                          <a:srgbClr val="FFFFFF"/>
                        </a:solidFill>
                        <a:latin typeface="Calibri"/>
                        <a:ea typeface="Calibri"/>
                        <a:cs typeface="Times New Roman"/>
                      </a:endParaRPr>
                    </a:p>
                    <a:p>
                      <a:pPr marL="342900" lvl="0" indent="-342900">
                        <a:lnSpc>
                          <a:spcPct val="115000"/>
                        </a:lnSpc>
                        <a:spcAft>
                          <a:spcPts val="0"/>
                        </a:spcAft>
                        <a:buFont typeface="Symbol"/>
                        <a:buChar char=""/>
                      </a:pPr>
                      <a:r>
                        <a:rPr lang="es-ES" sz="1200" dirty="0">
                          <a:solidFill>
                            <a:srgbClr val="FFFFFF"/>
                          </a:solidFill>
                          <a:latin typeface="Calibri"/>
                          <a:ea typeface="Calibri"/>
                          <a:cs typeface="Times New Roman"/>
                        </a:rPr>
                        <a:t>MUSIC*¹</a:t>
                      </a:r>
                    </a:p>
                    <a:p>
                      <a:pPr marL="342900" lvl="0" indent="-342900">
                        <a:lnSpc>
                          <a:spcPct val="115000"/>
                        </a:lnSpc>
                        <a:spcAft>
                          <a:spcPts val="0"/>
                        </a:spcAft>
                        <a:buFont typeface="Symbol"/>
                        <a:buChar char=""/>
                      </a:pPr>
                      <a:r>
                        <a:rPr lang="es-ES" sz="1200" dirty="0">
                          <a:solidFill>
                            <a:srgbClr val="FFFFFF"/>
                          </a:solidFill>
                          <a:latin typeface="Calibri"/>
                          <a:ea typeface="Calibri"/>
                          <a:cs typeface="Times New Roman"/>
                        </a:rPr>
                        <a:t>ART*¹</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r>
              <a:tr h="651743">
                <a:tc>
                  <a:txBody>
                    <a:bodyPr/>
                    <a:lstStyle/>
                    <a:p>
                      <a:pPr algn="ctr">
                        <a:lnSpc>
                          <a:spcPct val="115000"/>
                        </a:lnSpc>
                        <a:spcAft>
                          <a:spcPts val="0"/>
                        </a:spcAft>
                      </a:pPr>
                      <a:r>
                        <a:rPr lang="es-ES" sz="1200">
                          <a:solidFill>
                            <a:srgbClr val="FFFFFF"/>
                          </a:solidFill>
                          <a:latin typeface="Calibri"/>
                          <a:ea typeface="Calibri"/>
                          <a:cs typeface="Times New Roman"/>
                        </a:rPr>
                        <a:t>10.20am</a:t>
                      </a:r>
                    </a:p>
                    <a:p>
                      <a:pPr algn="ctr">
                        <a:lnSpc>
                          <a:spcPct val="115000"/>
                        </a:lnSpc>
                        <a:spcAft>
                          <a:spcPts val="0"/>
                        </a:spcAft>
                      </a:pPr>
                      <a:r>
                        <a:rPr lang="es-ES" sz="1200">
                          <a:solidFill>
                            <a:srgbClr val="FFFFFF"/>
                          </a:solidFill>
                          <a:latin typeface="Calibri"/>
                          <a:ea typeface="Calibri"/>
                          <a:cs typeface="Times New Roman"/>
                        </a:rPr>
                        <a:t>-</a:t>
                      </a:r>
                    </a:p>
                    <a:p>
                      <a:pPr algn="ctr">
                        <a:lnSpc>
                          <a:spcPct val="115000"/>
                        </a:lnSpc>
                        <a:spcAft>
                          <a:spcPts val="0"/>
                        </a:spcAft>
                      </a:pPr>
                      <a:r>
                        <a:rPr lang="es-ES" sz="1200">
                          <a:solidFill>
                            <a:srgbClr val="FFFFFF"/>
                          </a:solidFill>
                          <a:latin typeface="Calibri"/>
                          <a:ea typeface="Calibri"/>
                          <a:cs typeface="Times New Roman"/>
                        </a:rPr>
                        <a:t>10.40am</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c gridSpan="6">
                  <a:txBody>
                    <a:bodyPr/>
                    <a:lstStyle/>
                    <a:p>
                      <a:pPr algn="ctr">
                        <a:lnSpc>
                          <a:spcPct val="115000"/>
                        </a:lnSpc>
                        <a:spcAft>
                          <a:spcPts val="0"/>
                        </a:spcAft>
                      </a:pPr>
                      <a:r>
                        <a:rPr lang="es-ES" sz="1200" dirty="0">
                          <a:solidFill>
                            <a:srgbClr val="FFFFFF"/>
                          </a:solidFill>
                          <a:latin typeface="Calibri"/>
                          <a:ea typeface="Calibri"/>
                          <a:cs typeface="Times New Roman"/>
                        </a:rPr>
                        <a:t>BREAK</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890541">
                <a:tc>
                  <a:txBody>
                    <a:bodyPr/>
                    <a:lstStyle/>
                    <a:p>
                      <a:pPr algn="ctr">
                        <a:lnSpc>
                          <a:spcPct val="115000"/>
                        </a:lnSpc>
                        <a:spcAft>
                          <a:spcPts val="0"/>
                        </a:spcAft>
                      </a:pPr>
                      <a:r>
                        <a:rPr lang="es-ES" sz="1200">
                          <a:solidFill>
                            <a:srgbClr val="FFFFFF"/>
                          </a:solidFill>
                          <a:latin typeface="Calibri"/>
                          <a:ea typeface="Calibri"/>
                          <a:cs typeface="Times New Roman"/>
                        </a:rPr>
                        <a:t>10.40am</a:t>
                      </a:r>
                    </a:p>
                    <a:p>
                      <a:pPr algn="ctr">
                        <a:lnSpc>
                          <a:spcPct val="115000"/>
                        </a:lnSpc>
                        <a:spcAft>
                          <a:spcPts val="0"/>
                        </a:spcAft>
                      </a:pPr>
                      <a:r>
                        <a:rPr lang="es-ES" sz="1200">
                          <a:solidFill>
                            <a:srgbClr val="FFFFFF"/>
                          </a:solidFill>
                          <a:latin typeface="Calibri"/>
                          <a:ea typeface="Calibri"/>
                          <a:cs typeface="Times New Roman"/>
                        </a:rPr>
                        <a:t>-</a:t>
                      </a:r>
                    </a:p>
                    <a:p>
                      <a:pPr algn="ctr">
                        <a:lnSpc>
                          <a:spcPct val="115000"/>
                        </a:lnSpc>
                        <a:spcAft>
                          <a:spcPts val="0"/>
                        </a:spcAft>
                      </a:pPr>
                      <a:r>
                        <a:rPr lang="es-ES" sz="1200">
                          <a:solidFill>
                            <a:srgbClr val="FFFFFF"/>
                          </a:solidFill>
                          <a:latin typeface="Calibri"/>
                          <a:ea typeface="Calibri"/>
                          <a:cs typeface="Times New Roman"/>
                        </a:rPr>
                        <a:t>11.35am</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c gridSpan="2">
                  <a:txBody>
                    <a:bodyPr/>
                    <a:lstStyle/>
                    <a:p>
                      <a:pPr marL="342900" lvl="0" indent="-342900">
                        <a:lnSpc>
                          <a:spcPct val="115000"/>
                        </a:lnSpc>
                        <a:spcAft>
                          <a:spcPts val="0"/>
                        </a:spcAft>
                        <a:buFont typeface="Symbol"/>
                        <a:buChar char=""/>
                      </a:pPr>
                      <a:r>
                        <a:rPr lang="es-ES" sz="1200" dirty="0" smtClean="0">
                          <a:solidFill>
                            <a:srgbClr val="FFFFFF"/>
                          </a:solidFill>
                          <a:latin typeface="Calibri"/>
                          <a:ea typeface="Calibri"/>
                          <a:cs typeface="Times New Roman"/>
                        </a:rPr>
                        <a:t>CITIZENSHIP*¹</a:t>
                      </a:r>
                      <a:endParaRPr lang="es-ES" sz="1200" dirty="0">
                        <a:solidFill>
                          <a:srgbClr val="FFFFFF"/>
                        </a:solidFill>
                        <a:latin typeface="Calibri"/>
                        <a:ea typeface="Calibri"/>
                        <a:cs typeface="Times New Roman"/>
                      </a:endParaRPr>
                    </a:p>
                    <a:p>
                      <a:pPr marL="342900" lvl="0" indent="-342900">
                        <a:lnSpc>
                          <a:spcPct val="115000"/>
                        </a:lnSpc>
                        <a:spcAft>
                          <a:spcPts val="0"/>
                        </a:spcAft>
                        <a:buFont typeface="Symbol"/>
                        <a:buChar char=""/>
                      </a:pPr>
                      <a:r>
                        <a:rPr lang="es-ES" sz="1200" dirty="0">
                          <a:solidFill>
                            <a:srgbClr val="FFFFFF"/>
                          </a:solidFill>
                          <a:latin typeface="Calibri"/>
                          <a:ea typeface="Calibri"/>
                          <a:cs typeface="Times New Roman"/>
                        </a:rPr>
                        <a:t>MUSIC*¹</a:t>
                      </a:r>
                    </a:p>
                    <a:p>
                      <a:pPr marL="342900" lvl="0" indent="-342900">
                        <a:lnSpc>
                          <a:spcPct val="115000"/>
                        </a:lnSpc>
                        <a:spcAft>
                          <a:spcPts val="0"/>
                        </a:spcAft>
                        <a:buFont typeface="Symbol"/>
                        <a:buChar char=""/>
                      </a:pPr>
                      <a:r>
                        <a:rPr lang="es-ES" sz="1200" dirty="0">
                          <a:solidFill>
                            <a:srgbClr val="FFFFFF"/>
                          </a:solidFill>
                          <a:latin typeface="Calibri"/>
                          <a:ea typeface="Calibri"/>
                          <a:cs typeface="Times New Roman"/>
                        </a:rPr>
                        <a:t>ART*¹</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c hMerge="1">
                  <a:txBody>
                    <a:bodyPr/>
                    <a:lstStyle/>
                    <a:p>
                      <a:endParaRPr lang="es-ES"/>
                    </a:p>
                  </a:txBody>
                  <a:tcPr/>
                </a:tc>
                <a:tc>
                  <a:txBody>
                    <a:bodyPr/>
                    <a:lstStyle/>
                    <a:p>
                      <a:pPr algn="ctr">
                        <a:lnSpc>
                          <a:spcPct val="115000"/>
                        </a:lnSpc>
                        <a:spcAft>
                          <a:spcPts val="0"/>
                        </a:spcAft>
                      </a:pPr>
                      <a:r>
                        <a:rPr lang="es-ES" sz="1200">
                          <a:solidFill>
                            <a:srgbClr val="FFFFFF"/>
                          </a:solidFill>
                          <a:latin typeface="Calibri"/>
                          <a:ea typeface="Calibri"/>
                          <a:cs typeface="Times New Roman"/>
                        </a:rPr>
                        <a:t>PYSHICAL EDUCATION</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c>
                  <a:txBody>
                    <a:bodyPr/>
                    <a:lstStyle/>
                    <a:p>
                      <a:pPr algn="ctr">
                        <a:lnSpc>
                          <a:spcPct val="115000"/>
                        </a:lnSpc>
                        <a:spcAft>
                          <a:spcPts val="0"/>
                        </a:spcAft>
                      </a:pPr>
                      <a:r>
                        <a:rPr lang="es-ES" sz="1200" dirty="0">
                          <a:solidFill>
                            <a:srgbClr val="FFFFFF"/>
                          </a:solidFill>
                          <a:latin typeface="Calibri"/>
                          <a:ea typeface="Calibri"/>
                          <a:cs typeface="Times New Roman"/>
                        </a:rPr>
                        <a:t>SOCAIL SCIENCE</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c>
                  <a:txBody>
                    <a:bodyPr/>
                    <a:lstStyle/>
                    <a:p>
                      <a:pPr algn="ctr">
                        <a:lnSpc>
                          <a:spcPct val="115000"/>
                        </a:lnSpc>
                        <a:spcAft>
                          <a:spcPts val="0"/>
                        </a:spcAft>
                      </a:pPr>
                      <a:r>
                        <a:rPr lang="es-ES" sz="1200" dirty="0">
                          <a:solidFill>
                            <a:srgbClr val="FFFFFF"/>
                          </a:solidFill>
                          <a:latin typeface="Calibri"/>
                          <a:ea typeface="Calibri"/>
                          <a:cs typeface="Times New Roman"/>
                        </a:rPr>
                        <a:t>TUTORIAL ISSUES</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c>
                  <a:txBody>
                    <a:bodyPr/>
                    <a:lstStyle/>
                    <a:p>
                      <a:pPr algn="ctr">
                        <a:lnSpc>
                          <a:spcPct val="115000"/>
                        </a:lnSpc>
                        <a:spcAft>
                          <a:spcPts val="0"/>
                        </a:spcAft>
                      </a:pPr>
                      <a:r>
                        <a:rPr lang="es-ES" sz="1200" dirty="0">
                          <a:solidFill>
                            <a:srgbClr val="FFFFFF"/>
                          </a:solidFill>
                          <a:latin typeface="Calibri"/>
                          <a:ea typeface="Calibri"/>
                          <a:cs typeface="Times New Roman"/>
                        </a:rPr>
                        <a:t>SOCIAL SCIENCE</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r>
              <a:tr h="664722">
                <a:tc>
                  <a:txBody>
                    <a:bodyPr/>
                    <a:lstStyle/>
                    <a:p>
                      <a:pPr algn="ctr">
                        <a:lnSpc>
                          <a:spcPct val="115000"/>
                        </a:lnSpc>
                        <a:spcAft>
                          <a:spcPts val="0"/>
                        </a:spcAft>
                      </a:pPr>
                      <a:r>
                        <a:rPr lang="es-ES" sz="1200">
                          <a:solidFill>
                            <a:srgbClr val="FFFFFF"/>
                          </a:solidFill>
                          <a:latin typeface="Calibri"/>
                          <a:ea typeface="Calibri"/>
                          <a:cs typeface="Times New Roman"/>
                        </a:rPr>
                        <a:t>11.35am</a:t>
                      </a:r>
                    </a:p>
                    <a:p>
                      <a:pPr algn="ctr">
                        <a:lnSpc>
                          <a:spcPct val="115000"/>
                        </a:lnSpc>
                        <a:spcAft>
                          <a:spcPts val="0"/>
                        </a:spcAft>
                      </a:pPr>
                      <a:r>
                        <a:rPr lang="es-ES" sz="1200">
                          <a:solidFill>
                            <a:srgbClr val="FFFFFF"/>
                          </a:solidFill>
                          <a:latin typeface="Calibri"/>
                          <a:ea typeface="Calibri"/>
                          <a:cs typeface="Times New Roman"/>
                        </a:rPr>
                        <a:t>-</a:t>
                      </a:r>
                    </a:p>
                    <a:p>
                      <a:pPr algn="ctr">
                        <a:lnSpc>
                          <a:spcPct val="115000"/>
                        </a:lnSpc>
                        <a:spcAft>
                          <a:spcPts val="0"/>
                        </a:spcAft>
                      </a:pPr>
                      <a:r>
                        <a:rPr lang="es-ES" sz="1200">
                          <a:solidFill>
                            <a:srgbClr val="FFFFFF"/>
                          </a:solidFill>
                          <a:latin typeface="Calibri"/>
                          <a:ea typeface="Calibri"/>
                          <a:cs typeface="Times New Roman"/>
                        </a:rPr>
                        <a:t>12.30am</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c gridSpan="2">
                  <a:txBody>
                    <a:bodyPr/>
                    <a:lstStyle/>
                    <a:p>
                      <a:pPr algn="ctr">
                        <a:lnSpc>
                          <a:spcPct val="115000"/>
                        </a:lnSpc>
                        <a:spcAft>
                          <a:spcPts val="0"/>
                        </a:spcAft>
                      </a:pPr>
                      <a:r>
                        <a:rPr lang="es-ES" sz="1200">
                          <a:solidFill>
                            <a:srgbClr val="FFFFFF"/>
                          </a:solidFill>
                          <a:latin typeface="Calibri"/>
                          <a:ea typeface="Calibri"/>
                          <a:cs typeface="Times New Roman"/>
                        </a:rPr>
                        <a:t>OPTATIVE*²</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hMerge="1">
                  <a:txBody>
                    <a:bodyPr/>
                    <a:lstStyle/>
                    <a:p>
                      <a:endParaRPr lang="es-ES"/>
                    </a:p>
                  </a:txBody>
                  <a:tcPr/>
                </a:tc>
                <a:tc>
                  <a:txBody>
                    <a:bodyPr/>
                    <a:lstStyle/>
                    <a:p>
                      <a:pPr algn="ctr">
                        <a:lnSpc>
                          <a:spcPct val="115000"/>
                        </a:lnSpc>
                        <a:spcAft>
                          <a:spcPts val="0"/>
                        </a:spcAft>
                      </a:pPr>
                      <a:r>
                        <a:rPr lang="es-ES" sz="1200">
                          <a:solidFill>
                            <a:srgbClr val="FFFFFF"/>
                          </a:solidFill>
                          <a:latin typeface="Calibri"/>
                          <a:ea typeface="Calibri"/>
                          <a:cs typeface="Times New Roman"/>
                        </a:rPr>
                        <a:t>PYSHICAL EDUCATION</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a:lnSpc>
                          <a:spcPct val="115000"/>
                        </a:lnSpc>
                        <a:spcAft>
                          <a:spcPts val="0"/>
                        </a:spcAft>
                      </a:pPr>
                      <a:r>
                        <a:rPr lang="es-ES" sz="1200">
                          <a:solidFill>
                            <a:srgbClr val="FFFFFF"/>
                          </a:solidFill>
                          <a:latin typeface="Calibri"/>
                          <a:ea typeface="Calibri"/>
                          <a:cs typeface="Times New Roman"/>
                        </a:rPr>
                        <a:t>MATHS</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a:lnSpc>
                          <a:spcPct val="115000"/>
                        </a:lnSpc>
                        <a:spcAft>
                          <a:spcPts val="0"/>
                        </a:spcAft>
                      </a:pPr>
                      <a:r>
                        <a:rPr lang="es-ES" sz="1200">
                          <a:solidFill>
                            <a:srgbClr val="FFFFFF"/>
                          </a:solidFill>
                          <a:latin typeface="Calibri"/>
                          <a:ea typeface="Calibri"/>
                          <a:cs typeface="Times New Roman"/>
                        </a:rPr>
                        <a:t>SPANISH</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a:lnSpc>
                          <a:spcPct val="115000"/>
                        </a:lnSpc>
                        <a:spcAft>
                          <a:spcPts val="0"/>
                        </a:spcAft>
                      </a:pPr>
                      <a:r>
                        <a:rPr lang="es-ES" sz="1200">
                          <a:solidFill>
                            <a:srgbClr val="FFFFFF"/>
                          </a:solidFill>
                          <a:latin typeface="Calibri"/>
                          <a:ea typeface="Calibri"/>
                          <a:cs typeface="Times New Roman"/>
                        </a:rPr>
                        <a:t>SCIENCE</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r>
              <a:tr h="664722">
                <a:tc>
                  <a:txBody>
                    <a:bodyPr/>
                    <a:lstStyle/>
                    <a:p>
                      <a:pPr algn="ctr">
                        <a:lnSpc>
                          <a:spcPct val="115000"/>
                        </a:lnSpc>
                        <a:spcAft>
                          <a:spcPts val="0"/>
                        </a:spcAft>
                      </a:pPr>
                      <a:r>
                        <a:rPr lang="es-ES" sz="1200">
                          <a:solidFill>
                            <a:srgbClr val="FFFFFF"/>
                          </a:solidFill>
                          <a:latin typeface="Calibri"/>
                          <a:ea typeface="Calibri"/>
                          <a:cs typeface="Times New Roman"/>
                        </a:rPr>
                        <a:t>12.30am</a:t>
                      </a:r>
                    </a:p>
                    <a:p>
                      <a:pPr algn="ctr">
                        <a:lnSpc>
                          <a:spcPct val="115000"/>
                        </a:lnSpc>
                        <a:spcAft>
                          <a:spcPts val="0"/>
                        </a:spcAft>
                      </a:pPr>
                      <a:r>
                        <a:rPr lang="es-ES" sz="1200">
                          <a:solidFill>
                            <a:srgbClr val="FFFFFF"/>
                          </a:solidFill>
                          <a:latin typeface="Calibri"/>
                          <a:ea typeface="Calibri"/>
                          <a:cs typeface="Times New Roman"/>
                        </a:rPr>
                        <a:t>-</a:t>
                      </a:r>
                    </a:p>
                    <a:p>
                      <a:pPr algn="ctr">
                        <a:lnSpc>
                          <a:spcPct val="115000"/>
                        </a:lnSpc>
                        <a:spcAft>
                          <a:spcPts val="0"/>
                        </a:spcAft>
                      </a:pPr>
                      <a:r>
                        <a:rPr lang="es-ES" sz="1200">
                          <a:solidFill>
                            <a:srgbClr val="FFFFFF"/>
                          </a:solidFill>
                          <a:latin typeface="Calibri"/>
                          <a:ea typeface="Calibri"/>
                          <a:cs typeface="Times New Roman"/>
                        </a:rPr>
                        <a:t>12.50am</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c gridSpan="6">
                  <a:txBody>
                    <a:bodyPr/>
                    <a:lstStyle/>
                    <a:p>
                      <a:pPr algn="ctr">
                        <a:lnSpc>
                          <a:spcPct val="115000"/>
                        </a:lnSpc>
                        <a:spcAft>
                          <a:spcPts val="0"/>
                        </a:spcAft>
                      </a:pPr>
                      <a:r>
                        <a:rPr lang="es-ES" sz="1200" dirty="0">
                          <a:solidFill>
                            <a:srgbClr val="FFFFFF"/>
                          </a:solidFill>
                          <a:latin typeface="Calibri"/>
                          <a:ea typeface="Calibri"/>
                          <a:cs typeface="Times New Roman"/>
                        </a:rPr>
                        <a:t>BREAK</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664722">
                <a:tc>
                  <a:txBody>
                    <a:bodyPr/>
                    <a:lstStyle/>
                    <a:p>
                      <a:pPr algn="ctr">
                        <a:lnSpc>
                          <a:spcPct val="115000"/>
                        </a:lnSpc>
                        <a:spcAft>
                          <a:spcPts val="0"/>
                        </a:spcAft>
                      </a:pPr>
                      <a:r>
                        <a:rPr lang="es-ES" sz="1200">
                          <a:solidFill>
                            <a:srgbClr val="FFFFFF"/>
                          </a:solidFill>
                          <a:latin typeface="Calibri"/>
                          <a:ea typeface="Calibri"/>
                          <a:cs typeface="Times New Roman"/>
                        </a:rPr>
                        <a:t>12.50am</a:t>
                      </a:r>
                    </a:p>
                    <a:p>
                      <a:pPr algn="ctr">
                        <a:lnSpc>
                          <a:spcPct val="115000"/>
                        </a:lnSpc>
                        <a:spcAft>
                          <a:spcPts val="0"/>
                        </a:spcAft>
                      </a:pPr>
                      <a:r>
                        <a:rPr lang="es-ES" sz="1200">
                          <a:solidFill>
                            <a:srgbClr val="FFFFFF"/>
                          </a:solidFill>
                          <a:latin typeface="Calibri"/>
                          <a:ea typeface="Calibri"/>
                          <a:cs typeface="Times New Roman"/>
                        </a:rPr>
                        <a:t>-</a:t>
                      </a:r>
                    </a:p>
                    <a:p>
                      <a:pPr algn="ctr">
                        <a:lnSpc>
                          <a:spcPct val="115000"/>
                        </a:lnSpc>
                        <a:spcAft>
                          <a:spcPts val="0"/>
                        </a:spcAft>
                      </a:pPr>
                      <a:r>
                        <a:rPr lang="es-ES" sz="1200">
                          <a:solidFill>
                            <a:srgbClr val="FFFFFF"/>
                          </a:solidFill>
                          <a:latin typeface="Calibri"/>
                          <a:ea typeface="Calibri"/>
                          <a:cs typeface="Times New Roman"/>
                        </a:rPr>
                        <a:t>1.45pm</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c gridSpan="2">
                  <a:txBody>
                    <a:bodyPr/>
                    <a:lstStyle/>
                    <a:p>
                      <a:pPr algn="ctr">
                        <a:lnSpc>
                          <a:spcPct val="115000"/>
                        </a:lnSpc>
                        <a:spcAft>
                          <a:spcPts val="0"/>
                        </a:spcAft>
                      </a:pPr>
                      <a:r>
                        <a:rPr lang="es-ES" sz="1200">
                          <a:solidFill>
                            <a:srgbClr val="FFFFFF"/>
                          </a:solidFill>
                          <a:latin typeface="Calibri"/>
                          <a:ea typeface="Calibri"/>
                          <a:cs typeface="Times New Roman"/>
                        </a:rPr>
                        <a:t>TECNOLOGY</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hMerge="1">
                  <a:txBody>
                    <a:bodyPr/>
                    <a:lstStyle/>
                    <a:p>
                      <a:endParaRPr lang="es-ES"/>
                    </a:p>
                  </a:txBody>
                  <a:tcPr/>
                </a:tc>
                <a:tc>
                  <a:txBody>
                    <a:bodyPr/>
                    <a:lstStyle/>
                    <a:p>
                      <a:pPr algn="ctr">
                        <a:lnSpc>
                          <a:spcPct val="115000"/>
                        </a:lnSpc>
                        <a:spcAft>
                          <a:spcPts val="0"/>
                        </a:spcAft>
                      </a:pPr>
                      <a:r>
                        <a:rPr lang="es-ES" sz="1200">
                          <a:solidFill>
                            <a:srgbClr val="FFFFFF"/>
                          </a:solidFill>
                          <a:latin typeface="Calibri"/>
                          <a:ea typeface="Calibri"/>
                          <a:cs typeface="Times New Roman"/>
                        </a:rPr>
                        <a:t>SPANISH</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a:lnSpc>
                          <a:spcPct val="115000"/>
                        </a:lnSpc>
                        <a:spcAft>
                          <a:spcPts val="0"/>
                        </a:spcAft>
                      </a:pPr>
                      <a:r>
                        <a:rPr lang="es-ES" sz="1200" dirty="0">
                          <a:solidFill>
                            <a:srgbClr val="FFFFFF"/>
                          </a:solidFill>
                          <a:latin typeface="Calibri"/>
                          <a:ea typeface="Calibri"/>
                          <a:cs typeface="Times New Roman"/>
                        </a:rPr>
                        <a:t>ENGLISH</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a:lnSpc>
                          <a:spcPct val="115000"/>
                        </a:lnSpc>
                        <a:spcAft>
                          <a:spcPts val="0"/>
                        </a:spcAft>
                      </a:pPr>
                      <a:r>
                        <a:rPr lang="es-ES" sz="1200" dirty="0">
                          <a:solidFill>
                            <a:srgbClr val="FFFFFF"/>
                          </a:solidFill>
                          <a:latin typeface="Calibri"/>
                          <a:ea typeface="Calibri"/>
                          <a:cs typeface="Times New Roman"/>
                        </a:rPr>
                        <a:t>CATALAN</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a:lnSpc>
                          <a:spcPct val="115000"/>
                        </a:lnSpc>
                        <a:spcAft>
                          <a:spcPts val="0"/>
                        </a:spcAft>
                      </a:pPr>
                      <a:r>
                        <a:rPr lang="es-ES" sz="1200" dirty="0">
                          <a:solidFill>
                            <a:srgbClr val="FFFFFF"/>
                          </a:solidFill>
                          <a:latin typeface="Calibri"/>
                          <a:ea typeface="Calibri"/>
                          <a:cs typeface="Times New Roman"/>
                        </a:rPr>
                        <a:t>OPTATIVE*²</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r>
              <a:tr h="664722">
                <a:tc>
                  <a:txBody>
                    <a:bodyPr/>
                    <a:lstStyle/>
                    <a:p>
                      <a:pPr algn="ctr">
                        <a:lnSpc>
                          <a:spcPct val="115000"/>
                        </a:lnSpc>
                        <a:spcAft>
                          <a:spcPts val="0"/>
                        </a:spcAft>
                      </a:pPr>
                      <a:r>
                        <a:rPr lang="es-ES" sz="1200">
                          <a:solidFill>
                            <a:srgbClr val="FFFFFF"/>
                          </a:solidFill>
                          <a:latin typeface="Calibri"/>
                          <a:ea typeface="Calibri"/>
                          <a:cs typeface="Times New Roman"/>
                        </a:rPr>
                        <a:t>1.45pm</a:t>
                      </a:r>
                    </a:p>
                    <a:p>
                      <a:pPr algn="ctr">
                        <a:lnSpc>
                          <a:spcPct val="115000"/>
                        </a:lnSpc>
                        <a:spcAft>
                          <a:spcPts val="0"/>
                        </a:spcAft>
                      </a:pPr>
                      <a:r>
                        <a:rPr lang="es-ES" sz="1200">
                          <a:solidFill>
                            <a:srgbClr val="FFFFFF"/>
                          </a:solidFill>
                          <a:latin typeface="Calibri"/>
                          <a:ea typeface="Calibri"/>
                          <a:cs typeface="Times New Roman"/>
                        </a:rPr>
                        <a:t>-</a:t>
                      </a:r>
                    </a:p>
                    <a:p>
                      <a:pPr algn="ctr">
                        <a:lnSpc>
                          <a:spcPct val="115000"/>
                        </a:lnSpc>
                        <a:spcAft>
                          <a:spcPts val="0"/>
                        </a:spcAft>
                      </a:pPr>
                      <a:r>
                        <a:rPr lang="es-ES" sz="1200">
                          <a:solidFill>
                            <a:srgbClr val="FFFFFF"/>
                          </a:solidFill>
                          <a:latin typeface="Calibri"/>
                          <a:ea typeface="Calibri"/>
                          <a:cs typeface="Times New Roman"/>
                        </a:rPr>
                        <a:t>2.40pm</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c gridSpan="2">
                  <a:txBody>
                    <a:bodyPr/>
                    <a:lstStyle/>
                    <a:p>
                      <a:pPr algn="ctr">
                        <a:lnSpc>
                          <a:spcPct val="115000"/>
                        </a:lnSpc>
                        <a:spcAft>
                          <a:spcPts val="0"/>
                        </a:spcAft>
                      </a:pPr>
                      <a:r>
                        <a:rPr lang="es-ES" sz="1200">
                          <a:solidFill>
                            <a:srgbClr val="FFFFFF"/>
                          </a:solidFill>
                          <a:latin typeface="Calibri"/>
                          <a:ea typeface="Calibri"/>
                          <a:cs typeface="Times New Roman"/>
                        </a:rPr>
                        <a:t>ENGLISH</a:t>
                      </a:r>
                    </a:p>
                    <a:p>
                      <a:pPr algn="ctr">
                        <a:lnSpc>
                          <a:spcPct val="115000"/>
                        </a:lnSpc>
                        <a:spcAft>
                          <a:spcPts val="0"/>
                        </a:spcAft>
                      </a:pPr>
                      <a:r>
                        <a:rPr lang="es-ES" sz="1200">
                          <a:solidFill>
                            <a:srgbClr val="FFFFFF"/>
                          </a:solidFill>
                          <a:latin typeface="Calibri"/>
                          <a:ea typeface="Calibri"/>
                          <a:cs typeface="Times New Roman"/>
                        </a:rPr>
                        <a:t>-</a:t>
                      </a:r>
                    </a:p>
                    <a:p>
                      <a:pPr algn="ctr">
                        <a:lnSpc>
                          <a:spcPct val="115000"/>
                        </a:lnSpc>
                        <a:spcAft>
                          <a:spcPts val="0"/>
                        </a:spcAft>
                      </a:pPr>
                      <a:r>
                        <a:rPr lang="es-ES" sz="1200">
                          <a:solidFill>
                            <a:srgbClr val="FFFFFF"/>
                          </a:solidFill>
                          <a:latin typeface="Calibri"/>
                          <a:ea typeface="Calibri"/>
                          <a:cs typeface="Times New Roman"/>
                        </a:rPr>
                        <a:t>SCIENCE</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c hMerge="1">
                  <a:txBody>
                    <a:bodyPr/>
                    <a:lstStyle/>
                    <a:p>
                      <a:endParaRPr lang="es-ES"/>
                    </a:p>
                  </a:txBody>
                  <a:tcPr/>
                </a:tc>
                <a:tc>
                  <a:txBody>
                    <a:bodyPr/>
                    <a:lstStyle/>
                    <a:p>
                      <a:pPr algn="ctr">
                        <a:lnSpc>
                          <a:spcPct val="115000"/>
                        </a:lnSpc>
                        <a:spcAft>
                          <a:spcPts val="0"/>
                        </a:spcAft>
                      </a:pPr>
                      <a:r>
                        <a:rPr lang="es-ES" sz="1200">
                          <a:solidFill>
                            <a:srgbClr val="FFFFFF"/>
                          </a:solidFill>
                          <a:latin typeface="Calibri"/>
                          <a:ea typeface="Calibri"/>
                          <a:cs typeface="Times New Roman"/>
                        </a:rPr>
                        <a:t>TECNOLOGY</a:t>
                      </a:r>
                    </a:p>
                    <a:p>
                      <a:pPr algn="ctr">
                        <a:lnSpc>
                          <a:spcPct val="115000"/>
                        </a:lnSpc>
                        <a:spcAft>
                          <a:spcPts val="0"/>
                        </a:spcAft>
                      </a:pPr>
                      <a:r>
                        <a:rPr lang="es-ES" sz="1200">
                          <a:solidFill>
                            <a:srgbClr val="FFFFFF"/>
                          </a:solidFill>
                          <a:latin typeface="Calibri"/>
                          <a:ea typeface="Calibri"/>
                          <a:cs typeface="Times New Roman"/>
                        </a:rPr>
                        <a:t>-</a:t>
                      </a:r>
                    </a:p>
                    <a:p>
                      <a:pPr algn="ctr">
                        <a:lnSpc>
                          <a:spcPct val="115000"/>
                        </a:lnSpc>
                        <a:spcAft>
                          <a:spcPts val="0"/>
                        </a:spcAft>
                      </a:pPr>
                      <a:r>
                        <a:rPr lang="es-ES" sz="1200">
                          <a:solidFill>
                            <a:srgbClr val="FFFFFF"/>
                          </a:solidFill>
                          <a:latin typeface="Calibri"/>
                          <a:ea typeface="Calibri"/>
                          <a:cs typeface="Times New Roman"/>
                        </a:rPr>
                        <a:t>SCIENCE</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c>
                  <a:txBody>
                    <a:bodyPr/>
                    <a:lstStyle/>
                    <a:p>
                      <a:pPr algn="ctr">
                        <a:lnSpc>
                          <a:spcPct val="115000"/>
                        </a:lnSpc>
                        <a:spcAft>
                          <a:spcPts val="0"/>
                        </a:spcAft>
                      </a:pPr>
                      <a:r>
                        <a:rPr lang="es-ES" sz="1200" dirty="0">
                          <a:solidFill>
                            <a:srgbClr val="FFFFFF"/>
                          </a:solidFill>
                          <a:latin typeface="Calibri"/>
                          <a:ea typeface="Calibri"/>
                          <a:cs typeface="Times New Roman"/>
                        </a:rPr>
                        <a:t>OPTATIVE*²</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c>
                  <a:txBody>
                    <a:bodyPr/>
                    <a:lstStyle/>
                    <a:p>
                      <a:pPr algn="ctr">
                        <a:lnSpc>
                          <a:spcPct val="115000"/>
                        </a:lnSpc>
                        <a:spcAft>
                          <a:spcPts val="0"/>
                        </a:spcAft>
                      </a:pPr>
                      <a:r>
                        <a:rPr lang="es-ES" sz="1200" dirty="0">
                          <a:solidFill>
                            <a:srgbClr val="FFFFFF"/>
                          </a:solidFill>
                          <a:latin typeface="Calibri"/>
                          <a:ea typeface="Calibri"/>
                          <a:cs typeface="Times New Roman"/>
                        </a:rPr>
                        <a:t>ENGLISH</a:t>
                      </a:r>
                    </a:p>
                    <a:p>
                      <a:pPr algn="ctr">
                        <a:lnSpc>
                          <a:spcPct val="115000"/>
                        </a:lnSpc>
                        <a:spcAft>
                          <a:spcPts val="0"/>
                        </a:spcAft>
                      </a:pPr>
                      <a:r>
                        <a:rPr lang="es-ES" sz="1200" dirty="0">
                          <a:solidFill>
                            <a:srgbClr val="FFFFFF"/>
                          </a:solidFill>
                          <a:latin typeface="Calibri"/>
                          <a:ea typeface="Calibri"/>
                          <a:cs typeface="Times New Roman"/>
                        </a:rPr>
                        <a:t>-</a:t>
                      </a:r>
                    </a:p>
                    <a:p>
                      <a:pPr algn="ctr">
                        <a:lnSpc>
                          <a:spcPct val="115000"/>
                        </a:lnSpc>
                        <a:spcAft>
                          <a:spcPts val="0"/>
                        </a:spcAft>
                      </a:pPr>
                      <a:r>
                        <a:rPr lang="es-ES" sz="1200" dirty="0">
                          <a:solidFill>
                            <a:srgbClr val="FFFFFF"/>
                          </a:solidFill>
                          <a:latin typeface="Calibri"/>
                          <a:ea typeface="Calibri"/>
                          <a:cs typeface="Times New Roman"/>
                        </a:rPr>
                        <a:t>TECNOLOGY</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c>
                  <a:txBody>
                    <a:bodyPr/>
                    <a:lstStyle/>
                    <a:p>
                      <a:pPr algn="ctr">
                        <a:lnSpc>
                          <a:spcPct val="115000"/>
                        </a:lnSpc>
                        <a:spcAft>
                          <a:spcPts val="0"/>
                        </a:spcAft>
                      </a:pPr>
                      <a:r>
                        <a:rPr lang="es-ES" sz="1200" dirty="0">
                          <a:solidFill>
                            <a:srgbClr val="FFFFFF"/>
                          </a:solidFill>
                          <a:latin typeface="Calibri"/>
                          <a:ea typeface="Calibri"/>
                          <a:cs typeface="Times New Roman"/>
                        </a:rPr>
                        <a:t>ENGLISH</a:t>
                      </a:r>
                    </a:p>
                  </a:txBody>
                  <a:tcPr marL="31988" marR="3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357166"/>
            <a:ext cx="7615262" cy="6500834"/>
          </a:xfrm>
        </p:spPr>
        <p:txBody>
          <a:bodyPr>
            <a:noAutofit/>
          </a:bodyPr>
          <a:lstStyle/>
          <a:p>
            <a:pPr algn="just"/>
            <a:r>
              <a:rPr lang="en-US" sz="2800" dirty="0" smtClean="0"/>
              <a:t>*¹: Every term we have one of the options and, on the following term, we change.</a:t>
            </a:r>
            <a:endParaRPr lang="es-ES" sz="2800" dirty="0" smtClean="0"/>
          </a:p>
          <a:p>
            <a:pPr algn="just"/>
            <a:r>
              <a:rPr lang="en-US" sz="2800" dirty="0" smtClean="0"/>
              <a:t>*²:At the beginning of the course you choose the subject  that you like most for every term. They are:</a:t>
            </a:r>
          </a:p>
          <a:p>
            <a:pPr algn="just">
              <a:buFont typeface="Wingdings" pitchFamily="2" charset="2"/>
              <a:buChar char="Ø"/>
            </a:pPr>
            <a:r>
              <a:rPr lang="en-US" sz="2800" dirty="0" smtClean="0"/>
              <a:t>1</a:t>
            </a:r>
            <a:r>
              <a:rPr lang="en-US" sz="2800" baseline="30000" dirty="0" smtClean="0"/>
              <a:t>st</a:t>
            </a:r>
            <a:r>
              <a:rPr lang="en-US" sz="2800" dirty="0" smtClean="0"/>
              <a:t> term: French, Geometrical Drawing, Entrepreneurship, Religion, Scratch programming, Greek Mythology. </a:t>
            </a:r>
          </a:p>
          <a:p>
            <a:pPr algn="just">
              <a:buFont typeface="Wingdings" pitchFamily="2" charset="2"/>
              <a:buChar char="Ø"/>
            </a:pPr>
            <a:r>
              <a:rPr lang="en-US" sz="2800" dirty="0" smtClean="0"/>
              <a:t>2</a:t>
            </a:r>
            <a:r>
              <a:rPr lang="en-US" sz="2800" baseline="30000" dirty="0" smtClean="0"/>
              <a:t>nd</a:t>
            </a:r>
            <a:r>
              <a:rPr lang="en-US" sz="2800" dirty="0" smtClean="0"/>
              <a:t> term: French, Geometrical Drawing, Entrepreneurship, Religion, Greek Mythology.</a:t>
            </a:r>
            <a:endParaRPr lang="es-ES" sz="2800" dirty="0" smtClean="0"/>
          </a:p>
          <a:p>
            <a:pPr algn="just">
              <a:buFont typeface="Wingdings" pitchFamily="2" charset="2"/>
              <a:buChar char="Ø"/>
            </a:pPr>
            <a:r>
              <a:rPr lang="en-US" sz="2800" dirty="0" smtClean="0"/>
              <a:t>3</a:t>
            </a:r>
            <a:r>
              <a:rPr lang="en-US" sz="2800" baseline="30000" dirty="0" smtClean="0"/>
              <a:t>rd</a:t>
            </a:r>
            <a:r>
              <a:rPr lang="en-US" sz="2800" dirty="0" smtClean="0"/>
              <a:t> term: French, Racquet games, Entrepreneurship, Religion…</a:t>
            </a:r>
            <a:endParaRPr lang="es-ES" sz="2800" dirty="0" smtClean="0"/>
          </a:p>
          <a:p>
            <a:endParaRPr lang="es-E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7467600" cy="1571612"/>
          </a:xfrm>
        </p:spPr>
        <p:txBody>
          <a:bodyPr>
            <a:normAutofit/>
          </a:bodyPr>
          <a:lstStyle/>
          <a:p>
            <a:pPr algn="ctr"/>
            <a:r>
              <a:rPr lang="es-ES" sz="7200" b="1" dirty="0" smtClean="0">
                <a:latin typeface="Bradley Hand ITC" pitchFamily="66" charset="0"/>
              </a:rPr>
              <a:t>THE SUBJECTS</a:t>
            </a:r>
            <a:endParaRPr lang="es-ES" sz="7200" b="1" dirty="0">
              <a:latin typeface="Bradley Hand ITC" pitchFamily="66" charset="0"/>
            </a:endParaRPr>
          </a:p>
        </p:txBody>
      </p:sp>
      <p:pic>
        <p:nvPicPr>
          <p:cNvPr id="4" name="3 Marcador de contenido" descr="subjects 1.jpg"/>
          <p:cNvPicPr>
            <a:picLocks noGrp="1" noChangeAspect="1"/>
          </p:cNvPicPr>
          <p:nvPr>
            <p:ph sz="quarter" idx="1"/>
          </p:nvPr>
        </p:nvPicPr>
        <p:blipFill>
          <a:blip r:embed="rId2"/>
          <a:stretch>
            <a:fillRect/>
          </a:stretch>
        </p:blipFill>
        <p:spPr>
          <a:xfrm>
            <a:off x="246429" y="1714488"/>
            <a:ext cx="7897471" cy="4714908"/>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7467600" cy="1417638"/>
          </a:xfrm>
        </p:spPr>
        <p:txBody>
          <a:bodyPr anchor="ctr">
            <a:normAutofit/>
          </a:bodyPr>
          <a:lstStyle/>
          <a:p>
            <a:pPr algn="ctr"/>
            <a:r>
              <a:rPr lang="es-ES" sz="6600" dirty="0" smtClean="0">
                <a:latin typeface="Arial Black" pitchFamily="34" charset="0"/>
              </a:rPr>
              <a:t>MATHS</a:t>
            </a:r>
            <a:endParaRPr lang="es-ES" sz="6600" dirty="0">
              <a:latin typeface="Arial Black" pitchFamily="34" charset="0"/>
            </a:endParaRPr>
          </a:p>
        </p:txBody>
      </p:sp>
      <p:sp>
        <p:nvSpPr>
          <p:cNvPr id="3" name="2 Marcador de contenido"/>
          <p:cNvSpPr>
            <a:spLocks noGrp="1"/>
          </p:cNvSpPr>
          <p:nvPr>
            <p:ph sz="quarter" idx="1"/>
          </p:nvPr>
        </p:nvSpPr>
        <p:spPr/>
        <p:txBody>
          <a:bodyPr>
            <a:normAutofit/>
          </a:bodyPr>
          <a:lstStyle/>
          <a:p>
            <a:r>
              <a:rPr lang="en-US" dirty="0" smtClean="0"/>
              <a:t>Our </a:t>
            </a:r>
            <a:r>
              <a:rPr lang="en-US" dirty="0" smtClean="0"/>
              <a:t>teachers are called </a:t>
            </a:r>
            <a:r>
              <a:rPr lang="en-US" dirty="0" err="1" smtClean="0"/>
              <a:t>Neus</a:t>
            </a:r>
            <a:r>
              <a:rPr lang="en-US" dirty="0" smtClean="0"/>
              <a:t> </a:t>
            </a:r>
            <a:r>
              <a:rPr lang="en-US" dirty="0" err="1" smtClean="0"/>
              <a:t>Verdaguer</a:t>
            </a:r>
            <a:r>
              <a:rPr lang="en-US" dirty="0" smtClean="0"/>
              <a:t>, who teaches </a:t>
            </a:r>
            <a:r>
              <a:rPr lang="en-US" dirty="0" err="1" smtClean="0"/>
              <a:t>maths</a:t>
            </a:r>
            <a:r>
              <a:rPr lang="en-US" dirty="0" smtClean="0"/>
              <a:t> to all the group and </a:t>
            </a:r>
            <a:r>
              <a:rPr lang="en-US" dirty="0" err="1" smtClean="0"/>
              <a:t>Carmina</a:t>
            </a:r>
            <a:r>
              <a:rPr lang="en-US" dirty="0" smtClean="0"/>
              <a:t> </a:t>
            </a:r>
            <a:r>
              <a:rPr lang="en-US" dirty="0" err="1" smtClean="0"/>
              <a:t>Cabanes</a:t>
            </a:r>
            <a:r>
              <a:rPr lang="en-US" dirty="0" smtClean="0"/>
              <a:t> who is the teacher for </a:t>
            </a:r>
            <a:r>
              <a:rPr lang="en-US" dirty="0" err="1" smtClean="0"/>
              <a:t>suport</a:t>
            </a:r>
            <a:r>
              <a:rPr lang="en-US" dirty="0" smtClean="0"/>
              <a:t> lessons. </a:t>
            </a:r>
            <a:r>
              <a:rPr lang="en-US" dirty="0" smtClean="0"/>
              <a:t>We </a:t>
            </a:r>
            <a:r>
              <a:rPr lang="en-US" dirty="0" smtClean="0"/>
              <a:t>studied the numbers and the usefulness, the approximate numbers and scientific notation. Now we are doing algebra and </a:t>
            </a:r>
            <a:r>
              <a:rPr lang="en-US" dirty="0" smtClean="0"/>
              <a:t>equations and </a:t>
            </a:r>
            <a:r>
              <a:rPr lang="en-US" dirty="0" smtClean="0"/>
              <a:t>we are learning how to do equations with two </a:t>
            </a:r>
            <a:r>
              <a:rPr lang="en-US" dirty="0" err="1" smtClean="0"/>
              <a:t>varibles</a:t>
            </a:r>
            <a:r>
              <a:rPr lang="en-US" dirty="0" smtClean="0"/>
              <a:t>. </a:t>
            </a:r>
            <a:r>
              <a:rPr lang="en-US" smtClean="0"/>
              <a:t>This </a:t>
            </a:r>
            <a:r>
              <a:rPr lang="en-US" smtClean="0"/>
              <a:t>year we are going to do functions, geometry and probability and statistics</a:t>
            </a:r>
            <a:r>
              <a:rPr lang="en-US" smtClean="0"/>
              <a:t>.</a:t>
            </a: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ctr">
            <a:normAutofit/>
          </a:bodyPr>
          <a:lstStyle/>
          <a:p>
            <a:pPr algn="ctr"/>
            <a:r>
              <a:rPr lang="es-ES" sz="6600" b="1" dirty="0" smtClean="0">
                <a:latin typeface="Copperplate Gothic Bold" pitchFamily="34" charset="0"/>
              </a:rPr>
              <a:t>SCIENCE</a:t>
            </a:r>
            <a:endParaRPr lang="es-ES" sz="6600" b="1" dirty="0">
              <a:latin typeface="Copperplate Gothic Bold" pitchFamily="34" charset="0"/>
            </a:endParaRPr>
          </a:p>
        </p:txBody>
      </p:sp>
      <p:sp>
        <p:nvSpPr>
          <p:cNvPr id="3" name="2 Marcador de contenido"/>
          <p:cNvSpPr>
            <a:spLocks noGrp="1"/>
          </p:cNvSpPr>
          <p:nvPr>
            <p:ph sz="quarter" idx="1"/>
          </p:nvPr>
        </p:nvSpPr>
        <p:spPr/>
        <p:txBody>
          <a:bodyPr/>
          <a:lstStyle/>
          <a:p>
            <a:r>
              <a:rPr lang="en-US" dirty="0" smtClean="0"/>
              <a:t>In that subject we learn physic, chemistry, biology and geology. One day of the week, one of the halves of the group go to the laboratory and do experiments. One term and a half we study biology and geology and the rest of the course we learn physic and chemistry.</a:t>
            </a:r>
            <a:endParaRPr lang="es-E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ctr"/>
          <a:lstStyle/>
          <a:p>
            <a:pPr algn="ctr"/>
            <a:r>
              <a:rPr lang="es-ES" sz="6600" b="1" dirty="0" smtClean="0">
                <a:latin typeface="Castellar" pitchFamily="18" charset="0"/>
              </a:rPr>
              <a:t>GEOGRAPHY</a:t>
            </a:r>
            <a:endParaRPr lang="es-ES" sz="6600" b="1" dirty="0">
              <a:latin typeface="Castellar" pitchFamily="18" charset="0"/>
            </a:endParaRPr>
          </a:p>
        </p:txBody>
      </p:sp>
      <p:sp>
        <p:nvSpPr>
          <p:cNvPr id="3" name="2 Marcador de contenido"/>
          <p:cNvSpPr>
            <a:spLocks noGrp="1"/>
          </p:cNvSpPr>
          <p:nvPr>
            <p:ph sz="quarter" idx="1"/>
          </p:nvPr>
        </p:nvSpPr>
        <p:spPr/>
        <p:txBody>
          <a:bodyPr/>
          <a:lstStyle/>
          <a:p>
            <a:r>
              <a:rPr lang="en-US" dirty="0" smtClean="0"/>
              <a:t>In geography class, this year we are learning about economy and politics. In the class the teacher's explained and after do homework in the class if you do not have time do homework in house.</a:t>
            </a:r>
          </a:p>
          <a:p>
            <a:pPr>
              <a:buNone/>
            </a:pP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ctr"/>
          <a:lstStyle/>
          <a:p>
            <a:pPr algn="ctr"/>
            <a:r>
              <a:rPr lang="es-ES" sz="6000" b="1" dirty="0" smtClean="0">
                <a:latin typeface="Engravers MT" pitchFamily="18" charset="0"/>
              </a:rPr>
              <a:t>TECHNOLOGY</a:t>
            </a:r>
            <a:endParaRPr lang="es-ES" sz="6000" b="1" dirty="0">
              <a:latin typeface="Engravers MT" pitchFamily="18" charset="0"/>
            </a:endParaRPr>
          </a:p>
        </p:txBody>
      </p:sp>
      <p:sp>
        <p:nvSpPr>
          <p:cNvPr id="3" name="2 Marcador de contenido"/>
          <p:cNvSpPr>
            <a:spLocks noGrp="1"/>
          </p:cNvSpPr>
          <p:nvPr>
            <p:ph sz="quarter" idx="1"/>
          </p:nvPr>
        </p:nvSpPr>
        <p:spPr/>
        <p:txBody>
          <a:bodyPr>
            <a:normAutofit/>
          </a:bodyPr>
          <a:lstStyle/>
          <a:p>
            <a:pPr algn="just">
              <a:buFont typeface="Courier New" pitchFamily="49" charset="0"/>
              <a:buChar char="o"/>
            </a:pPr>
            <a:r>
              <a:rPr lang="en-US" dirty="0" smtClean="0"/>
              <a:t>In this subject we learn how to use different computer programs like office (word, excel...) and do exercises using these programs. Now we are working with QCAD, that is a technical drawing program.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ctr"/>
          <a:lstStyle/>
          <a:p>
            <a:pPr algn="ctr"/>
            <a:r>
              <a:rPr lang="es-ES" sz="6600" dirty="0" smtClean="0">
                <a:latin typeface="Showcard Gothic" pitchFamily="82" charset="0"/>
              </a:rPr>
              <a:t>ENGLISH</a:t>
            </a:r>
            <a:endParaRPr lang="es-ES" sz="6600" dirty="0">
              <a:latin typeface="Showcard Gothic" pitchFamily="82" charset="0"/>
            </a:endParaRPr>
          </a:p>
        </p:txBody>
      </p:sp>
      <p:sp>
        <p:nvSpPr>
          <p:cNvPr id="3" name="2 Marcador de contenido"/>
          <p:cNvSpPr>
            <a:spLocks noGrp="1"/>
          </p:cNvSpPr>
          <p:nvPr>
            <p:ph sz="quarter" idx="1"/>
          </p:nvPr>
        </p:nvSpPr>
        <p:spPr/>
        <p:txBody>
          <a:bodyPr>
            <a:normAutofit/>
          </a:bodyPr>
          <a:lstStyle/>
          <a:p>
            <a:r>
              <a:rPr lang="en-US" dirty="0" smtClean="0"/>
              <a:t>We learn vocabulary, grammar, speaking, listening and writing. We do a lot of speaking and we also work on a lot of projects and group activities. Every term we read a book. This year we read The Lost World, The Ghost of Featherstone Castle, and Madame </a:t>
            </a:r>
            <a:r>
              <a:rPr lang="en-US" dirty="0" err="1" smtClean="0"/>
              <a:t>Doubfire</a:t>
            </a:r>
            <a:r>
              <a:rPr lang="en-US" dirty="0" smtClean="0"/>
              <a:t>. We work on the </a:t>
            </a:r>
            <a:r>
              <a:rPr lang="en-US" dirty="0" err="1" smtClean="0"/>
              <a:t>eTwinning</a:t>
            </a:r>
            <a:r>
              <a:rPr lang="en-US" dirty="0" smtClean="0"/>
              <a:t> the days that we have half group..</a:t>
            </a:r>
          </a:p>
          <a:p>
            <a:endParaRPr lang="es-E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87</TotalTime>
  <Words>960</Words>
  <Application>Microsoft Office PowerPoint</Application>
  <PresentationFormat>Presentación en pantalla (4:3)</PresentationFormat>
  <Paragraphs>109</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Mirador</vt:lpstr>
      <vt:lpstr>OUR TIMETABLE AND OUR SUBJECTS</vt:lpstr>
      <vt:lpstr>THE TIMETABLE</vt:lpstr>
      <vt:lpstr>Diapositiva 3</vt:lpstr>
      <vt:lpstr>THE SUBJECTS</vt:lpstr>
      <vt:lpstr>MATHS</vt:lpstr>
      <vt:lpstr>SCIENCE</vt:lpstr>
      <vt:lpstr>GEOGRAPHY</vt:lpstr>
      <vt:lpstr>TECHNOLOGY</vt:lpstr>
      <vt:lpstr>ENGLISH</vt:lpstr>
      <vt:lpstr>SPANISH</vt:lpstr>
      <vt:lpstr>CATALAN</vt:lpstr>
      <vt:lpstr>P.E.</vt:lpstr>
      <vt:lpstr>CITIZENSHIP</vt:lpstr>
      <vt:lpstr>ART</vt:lpstr>
      <vt:lpstr>MUSIC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TIMETABLE AND OUR SUBJECTS</dc:title>
  <dc:creator>aina</dc:creator>
  <cp:lastModifiedBy>aina</cp:lastModifiedBy>
  <cp:revision>24</cp:revision>
  <dcterms:created xsi:type="dcterms:W3CDTF">2014-12-17T12:01:26Z</dcterms:created>
  <dcterms:modified xsi:type="dcterms:W3CDTF">2014-12-19T13:00:06Z</dcterms:modified>
</cp:coreProperties>
</file>