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12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119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06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13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216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529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463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04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295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83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82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A49BC-A10D-433E-B36E-E9E52BA2BB0F}" type="datetimeFigureOut">
              <a:rPr lang="fi-FI" smtClean="0"/>
              <a:t>8.4.2015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384E-4B0E-45BC-95AE-7F90E30F63E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34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Popular</a:t>
            </a:r>
            <a:r>
              <a:rPr lang="fi-FI" dirty="0" smtClean="0"/>
              <a:t> </a:t>
            </a:r>
            <a:r>
              <a:rPr lang="fi-FI" dirty="0" err="1" smtClean="0"/>
              <a:t>Fashion</a:t>
            </a:r>
            <a:r>
              <a:rPr lang="fi-FI" dirty="0" smtClean="0"/>
              <a:t> </a:t>
            </a:r>
            <a:r>
              <a:rPr lang="fi-FI" dirty="0" err="1" smtClean="0"/>
              <a:t>shops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400" dirty="0" smtClean="0"/>
              <a:t>(</a:t>
            </a:r>
            <a:r>
              <a:rPr lang="fi-FI" sz="2400" dirty="0" smtClean="0"/>
              <a:t>I </a:t>
            </a:r>
            <a:r>
              <a:rPr lang="fi-FI" sz="2400" dirty="0" err="1" smtClean="0"/>
              <a:t>like</a:t>
            </a:r>
            <a:r>
              <a:rPr lang="fi-FI" sz="2400" dirty="0" smtClean="0"/>
              <a:t>)</a:t>
            </a:r>
            <a:endParaRPr lang="fi-FI" sz="2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1400" dirty="0" smtClean="0"/>
              <a:t>H&amp;M</a:t>
            </a:r>
            <a:endParaRPr lang="fi-FI" sz="2000" dirty="0" smtClean="0"/>
          </a:p>
          <a:p>
            <a:r>
              <a:rPr lang="fi-FI" sz="1400" dirty="0" smtClean="0"/>
              <a:t>Seppälä</a:t>
            </a:r>
          </a:p>
          <a:p>
            <a:r>
              <a:rPr lang="fi-FI" sz="1400" dirty="0" err="1" smtClean="0"/>
              <a:t>Lindex</a:t>
            </a:r>
            <a:endParaRPr lang="fi-FI" sz="1400" dirty="0" smtClean="0"/>
          </a:p>
        </p:txBody>
      </p:sp>
    </p:spTree>
    <p:extLst>
      <p:ext uri="{BB962C8B-B14F-4D97-AF65-F5344CB8AC3E}">
        <p14:creationId xmlns:p14="http://schemas.microsoft.com/office/powerpoint/2010/main" val="255963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My </a:t>
            </a:r>
            <a:r>
              <a:rPr lang="fi-FI" dirty="0" err="1" smtClean="0"/>
              <a:t>favourite</a:t>
            </a:r>
            <a:r>
              <a:rPr lang="fi-FI" dirty="0" smtClean="0"/>
              <a:t> </a:t>
            </a:r>
            <a:r>
              <a:rPr lang="fi-FI" dirty="0" err="1" smtClean="0"/>
              <a:t>shops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000" dirty="0" smtClean="0"/>
              <a:t>I </a:t>
            </a:r>
            <a:r>
              <a:rPr lang="fi-FI" sz="2000" dirty="0" err="1" smtClean="0"/>
              <a:t>like</a:t>
            </a:r>
            <a:r>
              <a:rPr lang="fi-FI" sz="2000" dirty="0" smtClean="0"/>
              <a:t> H&amp;M, Seppälä and </a:t>
            </a:r>
            <a:r>
              <a:rPr lang="fi-FI" sz="2000" dirty="0" err="1" smtClean="0"/>
              <a:t>Lindex</a:t>
            </a:r>
            <a:r>
              <a:rPr lang="fi-FI" sz="2000" dirty="0" smtClean="0"/>
              <a:t> the </a:t>
            </a:r>
            <a:r>
              <a:rPr lang="fi-FI" sz="2000" dirty="0" err="1" smtClean="0"/>
              <a:t>most</a:t>
            </a:r>
            <a:r>
              <a:rPr lang="fi-FI" sz="2000" dirty="0" smtClean="0"/>
              <a:t>.</a:t>
            </a:r>
          </a:p>
          <a:p>
            <a:pPr marL="0" indent="0" algn="ctr">
              <a:buNone/>
            </a:pPr>
            <a:r>
              <a:rPr lang="fi-FI" sz="2000" dirty="0" smtClean="0"/>
              <a:t>The </a:t>
            </a:r>
            <a:r>
              <a:rPr lang="fi-FI" sz="2000" dirty="0" err="1" smtClean="0"/>
              <a:t>clothes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</a:t>
            </a:r>
            <a:r>
              <a:rPr lang="fi-FI" sz="2000" dirty="0" err="1" smtClean="0"/>
              <a:t>beautiful</a:t>
            </a:r>
            <a:r>
              <a:rPr lang="fi-FI" sz="2000" dirty="0" smtClean="0"/>
              <a:t> and </a:t>
            </a:r>
            <a:r>
              <a:rPr lang="fi-FI" sz="2000" dirty="0" err="1" smtClean="0"/>
              <a:t>they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</a:t>
            </a:r>
            <a:r>
              <a:rPr lang="fi-FI" sz="2000" dirty="0" err="1" smtClean="0"/>
              <a:t>good</a:t>
            </a:r>
            <a:r>
              <a:rPr lang="fi-FI" sz="2000" dirty="0" smtClean="0"/>
              <a:t> </a:t>
            </a:r>
            <a:r>
              <a:rPr lang="fi-FI" sz="2000" dirty="0" err="1" smtClean="0"/>
              <a:t>quality</a:t>
            </a:r>
            <a:r>
              <a:rPr lang="fi-FI" sz="2000" dirty="0" smtClean="0"/>
              <a:t>.</a:t>
            </a:r>
          </a:p>
          <a:p>
            <a:pPr marL="0" indent="0" algn="ctr">
              <a:buNone/>
            </a:pPr>
            <a:r>
              <a:rPr lang="fi-FI" sz="2000" dirty="0" smtClean="0"/>
              <a:t>Service is </a:t>
            </a:r>
            <a:r>
              <a:rPr lang="fi-FI" sz="2000" dirty="0" err="1" smtClean="0"/>
              <a:t>also</a:t>
            </a:r>
            <a:r>
              <a:rPr lang="fi-FI" sz="2000" dirty="0" smtClean="0"/>
              <a:t> </a:t>
            </a:r>
            <a:r>
              <a:rPr lang="fi-FI" sz="2000" dirty="0" err="1" smtClean="0"/>
              <a:t>good</a:t>
            </a:r>
            <a:r>
              <a:rPr lang="fi-FI" sz="2000" dirty="0" smtClean="0"/>
              <a:t>.</a:t>
            </a:r>
            <a:endParaRPr lang="fi-FI" sz="2000" dirty="0" smtClean="0"/>
          </a:p>
          <a:p>
            <a:pPr marL="0" indent="0" algn="ctr">
              <a:buNone/>
            </a:pPr>
            <a:endParaRPr lang="fi-FI" sz="2000" dirty="0" smtClean="0"/>
          </a:p>
          <a:p>
            <a:pPr algn="ctr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8056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1760" y="4941168"/>
            <a:ext cx="3826768" cy="1551434"/>
          </a:xfrm>
        </p:spPr>
        <p:txBody>
          <a:bodyPr>
            <a:noAutofit/>
          </a:bodyPr>
          <a:lstStyle/>
          <a:p>
            <a:r>
              <a:rPr lang="fi-FI" sz="1800" i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fi-FI" sz="1800" i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Hennes</a:t>
            </a:r>
            <a:r>
              <a:rPr lang="fi-FI" sz="1800" i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&amp; </a:t>
            </a:r>
            <a:r>
              <a:rPr lang="fi-FI" sz="1800" i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Mauritz</a:t>
            </a:r>
            <a:r>
              <a:rPr lang="fi-FI" sz="1800" i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fi-FI" sz="1800" i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000" dirty="0" smtClean="0"/>
              <a:t>H</a:t>
            </a:r>
            <a:r>
              <a:rPr lang="fi-FI" sz="1600" dirty="0" smtClean="0"/>
              <a:t>&amp;</a:t>
            </a:r>
            <a:r>
              <a:rPr lang="fi-FI" sz="2000" dirty="0" smtClean="0"/>
              <a:t>M is </a:t>
            </a:r>
            <a:r>
              <a:rPr lang="fi-FI" sz="2000" dirty="0" err="1" smtClean="0"/>
              <a:t>one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popular</a:t>
            </a:r>
            <a:r>
              <a:rPr lang="fi-FI" sz="2000" dirty="0" smtClean="0"/>
              <a:t> </a:t>
            </a:r>
            <a:r>
              <a:rPr lang="fi-FI" sz="2000" dirty="0" err="1" smtClean="0"/>
              <a:t>shops</a:t>
            </a:r>
            <a:r>
              <a:rPr lang="fi-FI" sz="2000" dirty="0" smtClean="0"/>
              <a:t> in Finland.</a:t>
            </a:r>
          </a:p>
          <a:p>
            <a:pPr marL="0" indent="0" algn="ctr">
              <a:buNone/>
            </a:pPr>
            <a:r>
              <a:rPr lang="fi-FI" sz="2000" dirty="0" err="1" smtClean="0"/>
              <a:t>It</a:t>
            </a:r>
            <a:r>
              <a:rPr lang="fi-FI" sz="2000" dirty="0" smtClean="0"/>
              <a:t> </a:t>
            </a:r>
            <a:r>
              <a:rPr lang="fi-FI" sz="2000" dirty="0" err="1" smtClean="0"/>
              <a:t>was</a:t>
            </a:r>
            <a:r>
              <a:rPr lang="fi-FI" sz="2000" dirty="0" smtClean="0"/>
              <a:t>  </a:t>
            </a:r>
            <a:r>
              <a:rPr lang="fi-FI" sz="2000" dirty="0" err="1" smtClean="0"/>
              <a:t>created</a:t>
            </a:r>
            <a:r>
              <a:rPr lang="fi-FI" sz="2000" dirty="0" smtClean="0"/>
              <a:t> in </a:t>
            </a:r>
            <a:r>
              <a:rPr lang="fi-FI" sz="2000" dirty="0" err="1" smtClean="0"/>
              <a:t>Sweden</a:t>
            </a:r>
            <a:r>
              <a:rPr lang="fi-FI" sz="2000" dirty="0" smtClean="0"/>
              <a:t>, 1947.</a:t>
            </a:r>
          </a:p>
          <a:p>
            <a:pPr marL="0" indent="0" algn="ctr">
              <a:buNone/>
            </a:pPr>
            <a:r>
              <a:rPr lang="fi-FI" sz="2000" dirty="0" smtClean="0"/>
              <a:t>H</a:t>
            </a:r>
            <a:r>
              <a:rPr lang="fi-FI" sz="1600" dirty="0" smtClean="0"/>
              <a:t>&amp;</a:t>
            </a:r>
            <a:r>
              <a:rPr lang="fi-FI" sz="2000" dirty="0" smtClean="0"/>
              <a:t>M </a:t>
            </a:r>
            <a:r>
              <a:rPr lang="fi-FI" sz="2000" dirty="0" err="1" smtClean="0"/>
              <a:t>sells</a:t>
            </a:r>
            <a:r>
              <a:rPr lang="fi-FI" sz="2000" dirty="0" smtClean="0"/>
              <a:t> </a:t>
            </a:r>
            <a:r>
              <a:rPr lang="fi-FI" sz="2000" dirty="0" err="1" smtClean="0"/>
              <a:t>clothes</a:t>
            </a:r>
            <a:r>
              <a:rPr lang="fi-FI" sz="2000" dirty="0" smtClean="0"/>
              <a:t> for </a:t>
            </a:r>
            <a:r>
              <a:rPr lang="fi-FI" sz="2000" dirty="0" err="1" smtClean="0"/>
              <a:t>men</a:t>
            </a:r>
            <a:r>
              <a:rPr lang="fi-FI" sz="2000" dirty="0" smtClean="0"/>
              <a:t>, </a:t>
            </a:r>
            <a:r>
              <a:rPr lang="fi-FI" sz="2000" dirty="0" err="1" smtClean="0"/>
              <a:t>women</a:t>
            </a:r>
            <a:r>
              <a:rPr lang="fi-FI" sz="2000" dirty="0" smtClean="0"/>
              <a:t> and </a:t>
            </a:r>
            <a:r>
              <a:rPr lang="fi-FI" sz="2000" dirty="0" err="1" smtClean="0"/>
              <a:t>children</a:t>
            </a:r>
            <a:r>
              <a:rPr lang="fi-FI" sz="2000" dirty="0" smtClean="0"/>
              <a:t>.</a:t>
            </a:r>
          </a:p>
          <a:p>
            <a:pPr marL="0" indent="0" algn="ctr">
              <a:buNone/>
            </a:pPr>
            <a:r>
              <a:rPr lang="en-US" sz="2000" dirty="0" smtClean="0"/>
              <a:t>You can also buy cosmetics and accessory there.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fi-FI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73016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41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10544" cy="202034"/>
          </a:xfrm>
        </p:spPr>
        <p:txBody>
          <a:bodyPr>
            <a:noAutofit/>
          </a:bodyPr>
          <a:lstStyle/>
          <a:p>
            <a:endParaRPr lang="fi-FI" sz="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000" dirty="0" smtClean="0"/>
              <a:t>Seppälä </a:t>
            </a:r>
            <a:r>
              <a:rPr lang="fi-FI" sz="2000" dirty="0" err="1" smtClean="0"/>
              <a:t>was</a:t>
            </a:r>
            <a:r>
              <a:rPr lang="fi-FI" sz="2000" dirty="0" smtClean="0"/>
              <a:t> </a:t>
            </a:r>
            <a:r>
              <a:rPr lang="fi-FI" sz="2000" dirty="0" err="1" smtClean="0"/>
              <a:t>created</a:t>
            </a:r>
            <a:r>
              <a:rPr lang="fi-FI" sz="2000" dirty="0" smtClean="0"/>
              <a:t> </a:t>
            </a:r>
            <a:r>
              <a:rPr lang="fi-FI" sz="2000" dirty="0" err="1" smtClean="0"/>
              <a:t>by</a:t>
            </a:r>
            <a:r>
              <a:rPr lang="fi-FI" sz="2000" dirty="0" smtClean="0"/>
              <a:t> Edvard Seppälä, </a:t>
            </a:r>
            <a:endParaRPr lang="fi-FI" sz="2000" dirty="0" smtClean="0"/>
          </a:p>
          <a:p>
            <a:pPr marL="0" indent="0" algn="ctr">
              <a:buNone/>
            </a:pPr>
            <a:r>
              <a:rPr lang="fi-FI" sz="2000" dirty="0" smtClean="0"/>
              <a:t>with </a:t>
            </a:r>
            <a:r>
              <a:rPr lang="fi-FI" sz="2000" dirty="0" err="1" smtClean="0"/>
              <a:t>his</a:t>
            </a:r>
            <a:r>
              <a:rPr lang="fi-FI" sz="2000" dirty="0" smtClean="0"/>
              <a:t> </a:t>
            </a:r>
            <a:r>
              <a:rPr lang="fi-FI" sz="2000" dirty="0" err="1" smtClean="0"/>
              <a:t>brothers</a:t>
            </a:r>
            <a:r>
              <a:rPr lang="fi-FI" sz="2000" dirty="0" smtClean="0"/>
              <a:t>, in 1930.</a:t>
            </a:r>
          </a:p>
          <a:p>
            <a:pPr marL="0" indent="0" algn="ctr">
              <a:buNone/>
            </a:pPr>
            <a:r>
              <a:rPr lang="fi-FI" sz="2000" dirty="0" smtClean="0"/>
              <a:t>Seppälä </a:t>
            </a:r>
            <a:r>
              <a:rPr lang="fi-FI" sz="2000" dirty="0" err="1" smtClean="0"/>
              <a:t>sells</a:t>
            </a:r>
            <a:r>
              <a:rPr lang="fi-FI" sz="2000" dirty="0" smtClean="0"/>
              <a:t> </a:t>
            </a:r>
            <a:r>
              <a:rPr lang="fi-FI" sz="2000" dirty="0" err="1" smtClean="0"/>
              <a:t>clothes</a:t>
            </a:r>
            <a:r>
              <a:rPr lang="fi-FI" sz="2000" dirty="0" smtClean="0"/>
              <a:t> for </a:t>
            </a:r>
            <a:r>
              <a:rPr lang="fi-FI" sz="2000" dirty="0" err="1" smtClean="0"/>
              <a:t>men</a:t>
            </a:r>
            <a:r>
              <a:rPr lang="fi-FI" sz="2000" dirty="0" smtClean="0"/>
              <a:t>, </a:t>
            </a:r>
            <a:r>
              <a:rPr lang="fi-FI" sz="2000" dirty="0" err="1" smtClean="0"/>
              <a:t>women</a:t>
            </a:r>
            <a:r>
              <a:rPr lang="fi-FI" sz="2000" dirty="0" smtClean="0"/>
              <a:t> and </a:t>
            </a:r>
            <a:r>
              <a:rPr lang="fi-FI" sz="2000" dirty="0" err="1" smtClean="0"/>
              <a:t>children</a:t>
            </a:r>
            <a:r>
              <a:rPr lang="fi-FI" sz="2000" dirty="0" smtClean="0"/>
              <a:t>.</a:t>
            </a:r>
          </a:p>
          <a:p>
            <a:pPr marL="0" indent="0" algn="ctr">
              <a:buNone/>
            </a:pPr>
            <a:r>
              <a:rPr lang="fi-FI" sz="2000" dirty="0" err="1" smtClean="0"/>
              <a:t>You</a:t>
            </a:r>
            <a:r>
              <a:rPr lang="fi-FI" sz="2000" dirty="0" smtClean="0"/>
              <a:t> </a:t>
            </a:r>
            <a:r>
              <a:rPr lang="fi-FI" sz="2000" dirty="0" err="1" smtClean="0"/>
              <a:t>can</a:t>
            </a:r>
            <a:r>
              <a:rPr lang="fi-FI" sz="2000" dirty="0" smtClean="0"/>
              <a:t> </a:t>
            </a:r>
            <a:r>
              <a:rPr lang="fi-FI" sz="2000" dirty="0" err="1" smtClean="0"/>
              <a:t>also</a:t>
            </a:r>
            <a:r>
              <a:rPr lang="fi-FI" sz="2000" dirty="0" smtClean="0"/>
              <a:t> </a:t>
            </a:r>
            <a:r>
              <a:rPr lang="fi-FI" sz="2000" dirty="0" err="1" smtClean="0"/>
              <a:t>buy</a:t>
            </a:r>
            <a:r>
              <a:rPr lang="fi-FI" sz="2000" dirty="0" smtClean="0"/>
              <a:t> </a:t>
            </a:r>
            <a:r>
              <a:rPr lang="fi-FI" sz="2000" dirty="0" err="1" smtClean="0"/>
              <a:t>cosmetics</a:t>
            </a:r>
            <a:r>
              <a:rPr lang="fi-FI" sz="2000" dirty="0" smtClean="0"/>
              <a:t> and </a:t>
            </a:r>
            <a:r>
              <a:rPr lang="fi-FI" sz="2000" dirty="0" err="1" smtClean="0"/>
              <a:t>accessory</a:t>
            </a:r>
            <a:r>
              <a:rPr lang="fi-FI" sz="2000" dirty="0" smtClean="0"/>
              <a:t> </a:t>
            </a:r>
            <a:r>
              <a:rPr lang="fi-FI" sz="2000" dirty="0" err="1" smtClean="0"/>
              <a:t>there</a:t>
            </a:r>
            <a:r>
              <a:rPr lang="fi-FI" sz="2000" dirty="0" smtClean="0"/>
              <a:t>.</a:t>
            </a:r>
          </a:p>
          <a:p>
            <a:pPr marL="0" indent="0" algn="ctr">
              <a:buNone/>
            </a:pPr>
            <a:endParaRPr lang="fi-FI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96" y="3789040"/>
            <a:ext cx="3429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03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2000" dirty="0" err="1" smtClean="0"/>
              <a:t>Lindex</a:t>
            </a:r>
            <a:r>
              <a:rPr lang="fi-FI" sz="2000" dirty="0" smtClean="0"/>
              <a:t> </a:t>
            </a:r>
            <a:r>
              <a:rPr lang="fi-FI" sz="2000" dirty="0" err="1" smtClean="0"/>
              <a:t>was</a:t>
            </a:r>
            <a:r>
              <a:rPr lang="fi-FI" sz="2000" dirty="0" smtClean="0"/>
              <a:t> </a:t>
            </a:r>
            <a:r>
              <a:rPr lang="fi-FI" sz="2000" dirty="0" err="1" smtClean="0"/>
              <a:t>created</a:t>
            </a:r>
            <a:r>
              <a:rPr lang="fi-FI" sz="2000" dirty="0" smtClean="0"/>
              <a:t> in 1960, in </a:t>
            </a:r>
            <a:r>
              <a:rPr lang="fi-FI" sz="2000" dirty="0" err="1" smtClean="0"/>
              <a:t>Sweden</a:t>
            </a:r>
            <a:r>
              <a:rPr lang="fi-FI" sz="2000" dirty="0" smtClean="0"/>
              <a:t>.</a:t>
            </a:r>
          </a:p>
          <a:p>
            <a:pPr marL="0" indent="0" algn="ctr">
              <a:buNone/>
            </a:pPr>
            <a:r>
              <a:rPr lang="fi-FI" sz="2000" dirty="0" err="1" smtClean="0"/>
              <a:t>Lindex</a:t>
            </a:r>
            <a:r>
              <a:rPr lang="fi-FI" sz="2000" dirty="0" smtClean="0"/>
              <a:t> </a:t>
            </a:r>
            <a:r>
              <a:rPr lang="fi-FI" sz="2000" dirty="0" err="1" smtClean="0"/>
              <a:t>sells</a:t>
            </a:r>
            <a:r>
              <a:rPr lang="fi-FI" sz="2000" dirty="0" smtClean="0"/>
              <a:t> </a:t>
            </a:r>
            <a:r>
              <a:rPr lang="fi-FI" sz="2000" dirty="0" err="1" smtClean="0"/>
              <a:t>clothes</a:t>
            </a:r>
            <a:r>
              <a:rPr lang="fi-FI" sz="2000" dirty="0" smtClean="0"/>
              <a:t> and </a:t>
            </a:r>
            <a:r>
              <a:rPr lang="fi-FI" sz="2000" dirty="0" err="1" smtClean="0"/>
              <a:t>underwear</a:t>
            </a:r>
            <a:r>
              <a:rPr lang="fi-FI" sz="2000" dirty="0" smtClean="0"/>
              <a:t> for </a:t>
            </a:r>
            <a:r>
              <a:rPr lang="fi-FI" sz="2000" dirty="0" err="1" smtClean="0"/>
              <a:t>women</a:t>
            </a:r>
            <a:r>
              <a:rPr lang="fi-FI" sz="2000" dirty="0" smtClean="0"/>
              <a:t> </a:t>
            </a:r>
            <a:endParaRPr lang="fi-FI" sz="2000" dirty="0" smtClean="0"/>
          </a:p>
          <a:p>
            <a:pPr marL="0" indent="0" algn="ctr">
              <a:buNone/>
            </a:pPr>
            <a:r>
              <a:rPr lang="fi-FI" sz="2000" dirty="0" smtClean="0"/>
              <a:t>and </a:t>
            </a:r>
            <a:r>
              <a:rPr lang="fi-FI" sz="2000" dirty="0" err="1" smtClean="0"/>
              <a:t>children</a:t>
            </a:r>
            <a:r>
              <a:rPr lang="fi-FI" sz="2000" dirty="0" smtClean="0"/>
              <a:t>.</a:t>
            </a:r>
          </a:p>
          <a:p>
            <a:pPr marL="0" indent="0" algn="ctr">
              <a:buNone/>
            </a:pPr>
            <a:endParaRPr lang="fi-FI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73016"/>
            <a:ext cx="381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88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128</Words>
  <Application>Microsoft Office PowerPoint</Application>
  <PresentationFormat>Näytössä katseltava diaesitys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Popular Fashion shops (I like)</vt:lpstr>
      <vt:lpstr>My favourite shops</vt:lpstr>
      <vt:lpstr>(Hennes &amp; Mauritz)</vt:lpstr>
      <vt:lpstr>PowerPoint-esitys</vt:lpstr>
      <vt:lpstr>PowerPoint-esitys</vt:lpstr>
    </vt:vector>
  </TitlesOfParts>
  <Company>Tyrnävän kunta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Fashion shops</dc:title>
  <dc:creator>Julietta Hertteli</dc:creator>
  <cp:lastModifiedBy>Julietta Hertteli</cp:lastModifiedBy>
  <cp:revision>5</cp:revision>
  <dcterms:created xsi:type="dcterms:W3CDTF">2015-04-01T07:23:14Z</dcterms:created>
  <dcterms:modified xsi:type="dcterms:W3CDTF">2015-04-08T06:19:26Z</dcterms:modified>
</cp:coreProperties>
</file>