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6" r:id="rId1"/>
  </p:sldMasterIdLst>
  <p:sldIdLst>
    <p:sldId id="256" r:id="rId2"/>
    <p:sldId id="257" r:id="rId3"/>
    <p:sldId id="258" r:id="rId4"/>
    <p:sldId id="263" r:id="rId5"/>
    <p:sldId id="260" r:id="rId6"/>
    <p:sldId id="261" r:id="rId7"/>
    <p:sldId id="264" r:id="rId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2EB9BF-DD18-9728-A1B1-653ABF086EC0}" v="336" dt="2020-06-11T08:05:26.071"/>
    <p1510:client id="{D94C05A1-1A82-57F8-A56F-3D1A71BBCFC8}" v="184" dt="2020-06-12T10:20:53.0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84" autoAdjust="0"/>
    <p:restoredTop sz="94660"/>
  </p:normalViewPr>
  <p:slideViewPr>
    <p:cSldViewPr snapToGrid="0">
      <p:cViewPr varScale="1">
        <p:scale>
          <a:sx n="71" d="100"/>
          <a:sy n="71" d="100"/>
        </p:scale>
        <p:origin x="66" y="7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 Id="rId14"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va Skender" userId="S::iva.skender1@skole.hr::1b0c27ed-7f94-49c7-908a-5a0d2ce434c4" providerId="AD" clId="Web-{2C2EB9BF-DD18-9728-A1B1-653ABF086EC0}"/>
    <pc:docChg chg="addSld modSld addMainMaster delMainMaster">
      <pc:chgData name="Iva Skender" userId="S::iva.skender1@skole.hr::1b0c27ed-7f94-49c7-908a-5a0d2ce434c4" providerId="AD" clId="Web-{2C2EB9BF-DD18-9728-A1B1-653ABF086EC0}" dt="2020-06-11T08:05:21.336" v="334"/>
      <pc:docMkLst>
        <pc:docMk/>
      </pc:docMkLst>
      <pc:sldChg chg="addSp delSp modSp mod setBg modClrScheme chgLayout">
        <pc:chgData name="Iva Skender" userId="S::iva.skender1@skole.hr::1b0c27ed-7f94-49c7-908a-5a0d2ce434c4" providerId="AD" clId="Web-{2C2EB9BF-DD18-9728-A1B1-653ABF086EC0}" dt="2020-06-11T07:43:05.414" v="121" actId="20577"/>
        <pc:sldMkLst>
          <pc:docMk/>
          <pc:sldMk cId="1627197603" sldId="256"/>
        </pc:sldMkLst>
        <pc:spChg chg="mod">
          <ac:chgData name="Iva Skender" userId="S::iva.skender1@skole.hr::1b0c27ed-7f94-49c7-908a-5a0d2ce434c4" providerId="AD" clId="Web-{2C2EB9BF-DD18-9728-A1B1-653ABF086EC0}" dt="2020-06-11T07:42:53.008" v="118" actId="20577"/>
          <ac:spMkLst>
            <pc:docMk/>
            <pc:sldMk cId="1627197603" sldId="256"/>
            <ac:spMk id="2" creationId="{00000000-0000-0000-0000-000000000000}"/>
          </ac:spMkLst>
        </pc:spChg>
        <pc:spChg chg="mod">
          <ac:chgData name="Iva Skender" userId="S::iva.skender1@skole.hr::1b0c27ed-7f94-49c7-908a-5a0d2ce434c4" providerId="AD" clId="Web-{2C2EB9BF-DD18-9728-A1B1-653ABF086EC0}" dt="2020-06-11T07:43:05.414" v="121" actId="20577"/>
          <ac:spMkLst>
            <pc:docMk/>
            <pc:sldMk cId="1627197603" sldId="256"/>
            <ac:spMk id="3" creationId="{00000000-0000-0000-0000-000000000000}"/>
          </ac:spMkLst>
        </pc:spChg>
        <pc:spChg chg="add del">
          <ac:chgData name="Iva Skender" userId="S::iva.skender1@skole.hr::1b0c27ed-7f94-49c7-908a-5a0d2ce434c4" providerId="AD" clId="Web-{2C2EB9BF-DD18-9728-A1B1-653ABF086EC0}" dt="2020-06-11T07:42:39.789" v="117"/>
          <ac:spMkLst>
            <pc:docMk/>
            <pc:sldMk cId="1627197603" sldId="256"/>
            <ac:spMk id="9" creationId="{26B4480E-B7FF-4481-890E-043A69AE6FE2}"/>
          </ac:spMkLst>
        </pc:spChg>
        <pc:spChg chg="add del">
          <ac:chgData name="Iva Skender" userId="S::iva.skender1@skole.hr::1b0c27ed-7f94-49c7-908a-5a0d2ce434c4" providerId="AD" clId="Web-{2C2EB9BF-DD18-9728-A1B1-653ABF086EC0}" dt="2020-06-11T07:42:39.789" v="117"/>
          <ac:spMkLst>
            <pc:docMk/>
            <pc:sldMk cId="1627197603" sldId="256"/>
            <ac:spMk id="11" creationId="{64C13BAB-7C00-4D21-A857-E3D41C0A2A66}"/>
          </ac:spMkLst>
        </pc:spChg>
        <pc:spChg chg="add del">
          <ac:chgData name="Iva Skender" userId="S::iva.skender1@skole.hr::1b0c27ed-7f94-49c7-908a-5a0d2ce434c4" providerId="AD" clId="Web-{2C2EB9BF-DD18-9728-A1B1-653ABF086EC0}" dt="2020-06-11T07:42:39.789" v="117"/>
          <ac:spMkLst>
            <pc:docMk/>
            <pc:sldMk cId="1627197603" sldId="256"/>
            <ac:spMk id="13" creationId="{22C818ED-8AE7-4F62-A257-F746006636AF}"/>
          </ac:spMkLst>
        </pc:spChg>
        <pc:spChg chg="add del">
          <ac:chgData name="Iva Skender" userId="S::iva.skender1@skole.hr::1b0c27ed-7f94-49c7-908a-5a0d2ce434c4" providerId="AD" clId="Web-{2C2EB9BF-DD18-9728-A1B1-653ABF086EC0}" dt="2020-06-11T07:42:39.789" v="117"/>
          <ac:spMkLst>
            <pc:docMk/>
            <pc:sldMk cId="1627197603" sldId="256"/>
            <ac:spMk id="15" creationId="{1F1FF39A-AC3C-4066-9D4C-519AA22812EA}"/>
          </ac:spMkLst>
        </pc:spChg>
        <pc:spChg chg="add del">
          <ac:chgData name="Iva Skender" userId="S::iva.skender1@skole.hr::1b0c27ed-7f94-49c7-908a-5a0d2ce434c4" providerId="AD" clId="Web-{2C2EB9BF-DD18-9728-A1B1-653ABF086EC0}" dt="2020-06-11T07:42:39.789" v="117"/>
          <ac:spMkLst>
            <pc:docMk/>
            <pc:sldMk cId="1627197603" sldId="256"/>
            <ac:spMk id="17" creationId="{FDB4AB29-9860-462E-B579-181B5532A46B}"/>
          </ac:spMkLst>
        </pc:spChg>
        <pc:spChg chg="add">
          <ac:chgData name="Iva Skender" userId="S::iva.skender1@skole.hr::1b0c27ed-7f94-49c7-908a-5a0d2ce434c4" providerId="AD" clId="Web-{2C2EB9BF-DD18-9728-A1B1-653ABF086EC0}" dt="2020-06-11T07:42:39.789" v="117"/>
          <ac:spMkLst>
            <pc:docMk/>
            <pc:sldMk cId="1627197603" sldId="256"/>
            <ac:spMk id="19" creationId="{2FB82883-1DC0-4BE1-A607-009095F3355A}"/>
          </ac:spMkLst>
        </pc:spChg>
        <pc:spChg chg="add">
          <ac:chgData name="Iva Skender" userId="S::iva.skender1@skole.hr::1b0c27ed-7f94-49c7-908a-5a0d2ce434c4" providerId="AD" clId="Web-{2C2EB9BF-DD18-9728-A1B1-653ABF086EC0}" dt="2020-06-11T07:42:39.789" v="117"/>
          <ac:spMkLst>
            <pc:docMk/>
            <pc:sldMk cId="1627197603" sldId="256"/>
            <ac:spMk id="20" creationId="{9FA98EAA-A866-4C95-A2A8-44E46FBAD5A0}"/>
          </ac:spMkLst>
        </pc:spChg>
        <pc:spChg chg="add del">
          <ac:chgData name="Iva Skender" userId="S::iva.skender1@skole.hr::1b0c27ed-7f94-49c7-908a-5a0d2ce434c4" providerId="AD" clId="Web-{2C2EB9BF-DD18-9728-A1B1-653ABF086EC0}" dt="2020-06-11T07:42:39.773" v="116"/>
          <ac:spMkLst>
            <pc:docMk/>
            <pc:sldMk cId="1627197603" sldId="256"/>
            <ac:spMk id="22" creationId="{007891EC-4501-44ED-A8C8-B11B6DB767AB}"/>
          </ac:spMkLst>
        </pc:spChg>
        <pc:picChg chg="add mod">
          <ac:chgData name="Iva Skender" userId="S::iva.skender1@skole.hr::1b0c27ed-7f94-49c7-908a-5a0d2ce434c4" providerId="AD" clId="Web-{2C2EB9BF-DD18-9728-A1B1-653ABF086EC0}" dt="2020-06-11T07:42:39.789" v="117"/>
          <ac:picMkLst>
            <pc:docMk/>
            <pc:sldMk cId="1627197603" sldId="256"/>
            <ac:picMk id="4" creationId="{E3A8CDE1-8A98-483C-A192-FAEA817D904E}"/>
          </ac:picMkLst>
        </pc:picChg>
        <pc:cxnChg chg="add del">
          <ac:chgData name="Iva Skender" userId="S::iva.skender1@skole.hr::1b0c27ed-7f94-49c7-908a-5a0d2ce434c4" providerId="AD" clId="Web-{2C2EB9BF-DD18-9728-A1B1-653ABF086EC0}" dt="2020-06-11T07:42:39.773" v="116"/>
          <ac:cxnSpMkLst>
            <pc:docMk/>
            <pc:sldMk cId="1627197603" sldId="256"/>
            <ac:cxnSpMk id="24" creationId="{34E5597F-CE67-4085-9548-E6A8036DA3BB}"/>
          </ac:cxnSpMkLst>
        </pc:cxnChg>
      </pc:sldChg>
      <pc:sldChg chg="modSp new">
        <pc:chgData name="Iva Skender" userId="S::iva.skender1@skole.hr::1b0c27ed-7f94-49c7-908a-5a0d2ce434c4" providerId="AD" clId="Web-{2C2EB9BF-DD18-9728-A1B1-653ABF086EC0}" dt="2020-06-11T07:53:37.711" v="176" actId="20577"/>
        <pc:sldMkLst>
          <pc:docMk/>
          <pc:sldMk cId="3183514211" sldId="257"/>
        </pc:sldMkLst>
        <pc:spChg chg="mod">
          <ac:chgData name="Iva Skender" userId="S::iva.skender1@skole.hr::1b0c27ed-7f94-49c7-908a-5a0d2ce434c4" providerId="AD" clId="Web-{2C2EB9BF-DD18-9728-A1B1-653ABF086EC0}" dt="2020-06-11T07:46:59.586" v="151" actId="20577"/>
          <ac:spMkLst>
            <pc:docMk/>
            <pc:sldMk cId="3183514211" sldId="257"/>
            <ac:spMk id="2" creationId="{C3D3C129-57C0-4446-A3B9-6132DE887544}"/>
          </ac:spMkLst>
        </pc:spChg>
        <pc:spChg chg="mod">
          <ac:chgData name="Iva Skender" userId="S::iva.skender1@skole.hr::1b0c27ed-7f94-49c7-908a-5a0d2ce434c4" providerId="AD" clId="Web-{2C2EB9BF-DD18-9728-A1B1-653ABF086EC0}" dt="2020-06-11T07:53:37.711" v="176" actId="20577"/>
          <ac:spMkLst>
            <pc:docMk/>
            <pc:sldMk cId="3183514211" sldId="257"/>
            <ac:spMk id="3" creationId="{C92AB33D-8563-4613-B659-6CABC0D17A78}"/>
          </ac:spMkLst>
        </pc:spChg>
      </pc:sldChg>
      <pc:sldChg chg="modSp new">
        <pc:chgData name="Iva Skender" userId="S::iva.skender1@skole.hr::1b0c27ed-7f94-49c7-908a-5a0d2ce434c4" providerId="AD" clId="Web-{2C2EB9BF-DD18-9728-A1B1-653ABF086EC0}" dt="2020-06-11T08:04:09.914" v="259" actId="20577"/>
        <pc:sldMkLst>
          <pc:docMk/>
          <pc:sldMk cId="3414051123" sldId="258"/>
        </pc:sldMkLst>
        <pc:spChg chg="mod">
          <ac:chgData name="Iva Skender" userId="S::iva.skender1@skole.hr::1b0c27ed-7f94-49c7-908a-5a0d2ce434c4" providerId="AD" clId="Web-{2C2EB9BF-DD18-9728-A1B1-653ABF086EC0}" dt="2020-06-11T07:55:00.320" v="181" actId="20577"/>
          <ac:spMkLst>
            <pc:docMk/>
            <pc:sldMk cId="3414051123" sldId="258"/>
            <ac:spMk id="2" creationId="{51442F86-2241-4BB0-BD8B-E55CCCD11CB9}"/>
          </ac:spMkLst>
        </pc:spChg>
        <pc:spChg chg="mod">
          <ac:chgData name="Iva Skender" userId="S::iva.skender1@skole.hr::1b0c27ed-7f94-49c7-908a-5a0d2ce434c4" providerId="AD" clId="Web-{2C2EB9BF-DD18-9728-A1B1-653ABF086EC0}" dt="2020-06-11T08:04:09.914" v="259" actId="20577"/>
          <ac:spMkLst>
            <pc:docMk/>
            <pc:sldMk cId="3414051123" sldId="258"/>
            <ac:spMk id="3" creationId="{D2576194-164C-4F02-B55D-97DBAAF0B3CB}"/>
          </ac:spMkLst>
        </pc:spChg>
      </pc:sldChg>
      <pc:sldChg chg="modSp new">
        <pc:chgData name="Iva Skender" userId="S::iva.skender1@skole.hr::1b0c27ed-7f94-49c7-908a-5a0d2ce434c4" providerId="AD" clId="Web-{2C2EB9BF-DD18-9728-A1B1-653ABF086EC0}" dt="2020-06-11T08:04:43.602" v="303" actId="20577"/>
        <pc:sldMkLst>
          <pc:docMk/>
          <pc:sldMk cId="1030624636" sldId="259"/>
        </pc:sldMkLst>
        <pc:spChg chg="mod">
          <ac:chgData name="Iva Skender" userId="S::iva.skender1@skole.hr::1b0c27ed-7f94-49c7-908a-5a0d2ce434c4" providerId="AD" clId="Web-{2C2EB9BF-DD18-9728-A1B1-653ABF086EC0}" dt="2020-06-11T08:04:43.602" v="303" actId="20577"/>
          <ac:spMkLst>
            <pc:docMk/>
            <pc:sldMk cId="1030624636" sldId="259"/>
            <ac:spMk id="2" creationId="{37268DD8-75E8-4431-9F73-2DC394120090}"/>
          </ac:spMkLst>
        </pc:spChg>
      </pc:sldChg>
      <pc:sldChg chg="modSp new">
        <pc:chgData name="Iva Skender" userId="S::iva.skender1@skole.hr::1b0c27ed-7f94-49c7-908a-5a0d2ce434c4" providerId="AD" clId="Web-{2C2EB9BF-DD18-9728-A1B1-653ABF086EC0}" dt="2020-06-11T08:05:07.524" v="316" actId="20577"/>
        <pc:sldMkLst>
          <pc:docMk/>
          <pc:sldMk cId="3520243247" sldId="260"/>
        </pc:sldMkLst>
        <pc:spChg chg="mod">
          <ac:chgData name="Iva Skender" userId="S::iva.skender1@skole.hr::1b0c27ed-7f94-49c7-908a-5a0d2ce434c4" providerId="AD" clId="Web-{2C2EB9BF-DD18-9728-A1B1-653ABF086EC0}" dt="2020-06-11T08:05:07.524" v="316" actId="20577"/>
          <ac:spMkLst>
            <pc:docMk/>
            <pc:sldMk cId="3520243247" sldId="260"/>
            <ac:spMk id="2" creationId="{EE6A786D-D5A7-452A-8710-44DEFB9E553A}"/>
          </ac:spMkLst>
        </pc:spChg>
      </pc:sldChg>
      <pc:sldChg chg="modSp new">
        <pc:chgData name="Iva Skender" userId="S::iva.skender1@skole.hr::1b0c27ed-7f94-49c7-908a-5a0d2ce434c4" providerId="AD" clId="Web-{2C2EB9BF-DD18-9728-A1B1-653ABF086EC0}" dt="2020-06-11T08:05:19.946" v="332" actId="20577"/>
        <pc:sldMkLst>
          <pc:docMk/>
          <pc:sldMk cId="4225412532" sldId="261"/>
        </pc:sldMkLst>
        <pc:spChg chg="mod">
          <ac:chgData name="Iva Skender" userId="S::iva.skender1@skole.hr::1b0c27ed-7f94-49c7-908a-5a0d2ce434c4" providerId="AD" clId="Web-{2C2EB9BF-DD18-9728-A1B1-653ABF086EC0}" dt="2020-06-11T08:05:19.946" v="332" actId="20577"/>
          <ac:spMkLst>
            <pc:docMk/>
            <pc:sldMk cId="4225412532" sldId="261"/>
            <ac:spMk id="2" creationId="{FBCD0BF4-3B9F-4B95-B0C4-3B75600EBA76}"/>
          </ac:spMkLst>
        </pc:spChg>
      </pc:sldChg>
      <pc:sldChg chg="new">
        <pc:chgData name="Iva Skender" userId="S::iva.skender1@skole.hr::1b0c27ed-7f94-49c7-908a-5a0d2ce434c4" providerId="AD" clId="Web-{2C2EB9BF-DD18-9728-A1B1-653ABF086EC0}" dt="2020-06-11T08:05:21.336" v="334"/>
        <pc:sldMkLst>
          <pc:docMk/>
          <pc:sldMk cId="2145840321" sldId="262"/>
        </pc:sldMkLst>
      </pc:sldChg>
      <pc:sldMasterChg chg="del delSldLayout">
        <pc:chgData name="Iva Skender" userId="S::iva.skender1@skole.hr::1b0c27ed-7f94-49c7-908a-5a0d2ce434c4" providerId="AD" clId="Web-{2C2EB9BF-DD18-9728-A1B1-653ABF086EC0}" dt="2020-06-11T07:41:02.721" v="0"/>
        <pc:sldMasterMkLst>
          <pc:docMk/>
          <pc:sldMasterMk cId="0" sldId="2147483768"/>
        </pc:sldMasterMkLst>
        <pc:sldLayoutChg chg="del">
          <pc:chgData name="Iva Skender" userId="S::iva.skender1@skole.hr::1b0c27ed-7f94-49c7-908a-5a0d2ce434c4" providerId="AD" clId="Web-{2C2EB9BF-DD18-9728-A1B1-653ABF086EC0}" dt="2020-06-11T07:41:02.721" v="0"/>
          <pc:sldLayoutMkLst>
            <pc:docMk/>
            <pc:sldMasterMk cId="0" sldId="2147483768"/>
            <pc:sldLayoutMk cId="0" sldId="2147483769"/>
          </pc:sldLayoutMkLst>
        </pc:sldLayoutChg>
        <pc:sldLayoutChg chg="del">
          <pc:chgData name="Iva Skender" userId="S::iva.skender1@skole.hr::1b0c27ed-7f94-49c7-908a-5a0d2ce434c4" providerId="AD" clId="Web-{2C2EB9BF-DD18-9728-A1B1-653ABF086EC0}" dt="2020-06-11T07:41:02.721" v="0"/>
          <pc:sldLayoutMkLst>
            <pc:docMk/>
            <pc:sldMasterMk cId="0" sldId="2147483768"/>
            <pc:sldLayoutMk cId="0" sldId="2147483770"/>
          </pc:sldLayoutMkLst>
        </pc:sldLayoutChg>
        <pc:sldLayoutChg chg="del">
          <pc:chgData name="Iva Skender" userId="S::iva.skender1@skole.hr::1b0c27ed-7f94-49c7-908a-5a0d2ce434c4" providerId="AD" clId="Web-{2C2EB9BF-DD18-9728-A1B1-653ABF086EC0}" dt="2020-06-11T07:41:02.721" v="0"/>
          <pc:sldLayoutMkLst>
            <pc:docMk/>
            <pc:sldMasterMk cId="0" sldId="2147483768"/>
            <pc:sldLayoutMk cId="0" sldId="2147483771"/>
          </pc:sldLayoutMkLst>
        </pc:sldLayoutChg>
        <pc:sldLayoutChg chg="del">
          <pc:chgData name="Iva Skender" userId="S::iva.skender1@skole.hr::1b0c27ed-7f94-49c7-908a-5a0d2ce434c4" providerId="AD" clId="Web-{2C2EB9BF-DD18-9728-A1B1-653ABF086EC0}" dt="2020-06-11T07:41:02.721" v="0"/>
          <pc:sldLayoutMkLst>
            <pc:docMk/>
            <pc:sldMasterMk cId="0" sldId="2147483768"/>
            <pc:sldLayoutMk cId="0" sldId="2147483772"/>
          </pc:sldLayoutMkLst>
        </pc:sldLayoutChg>
        <pc:sldLayoutChg chg="del">
          <pc:chgData name="Iva Skender" userId="S::iva.skender1@skole.hr::1b0c27ed-7f94-49c7-908a-5a0d2ce434c4" providerId="AD" clId="Web-{2C2EB9BF-DD18-9728-A1B1-653ABF086EC0}" dt="2020-06-11T07:41:02.721" v="0"/>
          <pc:sldLayoutMkLst>
            <pc:docMk/>
            <pc:sldMasterMk cId="0" sldId="2147483768"/>
            <pc:sldLayoutMk cId="0" sldId="2147483773"/>
          </pc:sldLayoutMkLst>
        </pc:sldLayoutChg>
        <pc:sldLayoutChg chg="del">
          <pc:chgData name="Iva Skender" userId="S::iva.skender1@skole.hr::1b0c27ed-7f94-49c7-908a-5a0d2ce434c4" providerId="AD" clId="Web-{2C2EB9BF-DD18-9728-A1B1-653ABF086EC0}" dt="2020-06-11T07:41:02.721" v="0"/>
          <pc:sldLayoutMkLst>
            <pc:docMk/>
            <pc:sldMasterMk cId="0" sldId="2147483768"/>
            <pc:sldLayoutMk cId="0" sldId="2147483774"/>
          </pc:sldLayoutMkLst>
        </pc:sldLayoutChg>
        <pc:sldLayoutChg chg="del">
          <pc:chgData name="Iva Skender" userId="S::iva.skender1@skole.hr::1b0c27ed-7f94-49c7-908a-5a0d2ce434c4" providerId="AD" clId="Web-{2C2EB9BF-DD18-9728-A1B1-653ABF086EC0}" dt="2020-06-11T07:41:02.721" v="0"/>
          <pc:sldLayoutMkLst>
            <pc:docMk/>
            <pc:sldMasterMk cId="0" sldId="2147483768"/>
            <pc:sldLayoutMk cId="0" sldId="2147483775"/>
          </pc:sldLayoutMkLst>
        </pc:sldLayoutChg>
        <pc:sldLayoutChg chg="del">
          <pc:chgData name="Iva Skender" userId="S::iva.skender1@skole.hr::1b0c27ed-7f94-49c7-908a-5a0d2ce434c4" providerId="AD" clId="Web-{2C2EB9BF-DD18-9728-A1B1-653ABF086EC0}" dt="2020-06-11T07:41:02.721" v="0"/>
          <pc:sldLayoutMkLst>
            <pc:docMk/>
            <pc:sldMasterMk cId="0" sldId="2147483768"/>
            <pc:sldLayoutMk cId="0" sldId="2147483776"/>
          </pc:sldLayoutMkLst>
        </pc:sldLayoutChg>
        <pc:sldLayoutChg chg="del">
          <pc:chgData name="Iva Skender" userId="S::iva.skender1@skole.hr::1b0c27ed-7f94-49c7-908a-5a0d2ce434c4" providerId="AD" clId="Web-{2C2EB9BF-DD18-9728-A1B1-653ABF086EC0}" dt="2020-06-11T07:41:02.721" v="0"/>
          <pc:sldLayoutMkLst>
            <pc:docMk/>
            <pc:sldMasterMk cId="0" sldId="2147483768"/>
            <pc:sldLayoutMk cId="0" sldId="2147483777"/>
          </pc:sldLayoutMkLst>
        </pc:sldLayoutChg>
        <pc:sldLayoutChg chg="del">
          <pc:chgData name="Iva Skender" userId="S::iva.skender1@skole.hr::1b0c27ed-7f94-49c7-908a-5a0d2ce434c4" providerId="AD" clId="Web-{2C2EB9BF-DD18-9728-A1B1-653ABF086EC0}" dt="2020-06-11T07:41:02.721" v="0"/>
          <pc:sldLayoutMkLst>
            <pc:docMk/>
            <pc:sldMasterMk cId="0" sldId="2147483768"/>
            <pc:sldLayoutMk cId="0" sldId="2147483778"/>
          </pc:sldLayoutMkLst>
        </pc:sldLayoutChg>
        <pc:sldLayoutChg chg="del">
          <pc:chgData name="Iva Skender" userId="S::iva.skender1@skole.hr::1b0c27ed-7f94-49c7-908a-5a0d2ce434c4" providerId="AD" clId="Web-{2C2EB9BF-DD18-9728-A1B1-653ABF086EC0}" dt="2020-06-11T07:41:02.721" v="0"/>
          <pc:sldLayoutMkLst>
            <pc:docMk/>
            <pc:sldMasterMk cId="0" sldId="2147483768"/>
            <pc:sldLayoutMk cId="0" sldId="2147483779"/>
          </pc:sldLayoutMkLst>
        </pc:sldLayoutChg>
      </pc:sldMasterChg>
      <pc:sldMasterChg chg="add addSldLayout">
        <pc:chgData name="Iva Skender" userId="S::iva.skender1@skole.hr::1b0c27ed-7f94-49c7-908a-5a0d2ce434c4" providerId="AD" clId="Web-{2C2EB9BF-DD18-9728-A1B1-653ABF086EC0}" dt="2020-06-11T07:41:02.721" v="0"/>
        <pc:sldMasterMkLst>
          <pc:docMk/>
          <pc:sldMasterMk cId="454405559" sldId="2147483846"/>
        </pc:sldMasterMkLst>
        <pc:sldLayoutChg chg="add">
          <pc:chgData name="Iva Skender" userId="S::iva.skender1@skole.hr::1b0c27ed-7f94-49c7-908a-5a0d2ce434c4" providerId="AD" clId="Web-{2C2EB9BF-DD18-9728-A1B1-653ABF086EC0}" dt="2020-06-11T07:41:02.721" v="0"/>
          <pc:sldLayoutMkLst>
            <pc:docMk/>
            <pc:sldMasterMk cId="454405559" sldId="2147483846"/>
            <pc:sldLayoutMk cId="3387066364" sldId="2147483835"/>
          </pc:sldLayoutMkLst>
        </pc:sldLayoutChg>
        <pc:sldLayoutChg chg="add">
          <pc:chgData name="Iva Skender" userId="S::iva.skender1@skole.hr::1b0c27ed-7f94-49c7-908a-5a0d2ce434c4" providerId="AD" clId="Web-{2C2EB9BF-DD18-9728-A1B1-653ABF086EC0}" dt="2020-06-11T07:41:02.721" v="0"/>
          <pc:sldLayoutMkLst>
            <pc:docMk/>
            <pc:sldMasterMk cId="454405559" sldId="2147483846"/>
            <pc:sldLayoutMk cId="3880893517" sldId="2147483836"/>
          </pc:sldLayoutMkLst>
        </pc:sldLayoutChg>
        <pc:sldLayoutChg chg="add">
          <pc:chgData name="Iva Skender" userId="S::iva.skender1@skole.hr::1b0c27ed-7f94-49c7-908a-5a0d2ce434c4" providerId="AD" clId="Web-{2C2EB9BF-DD18-9728-A1B1-653ABF086EC0}" dt="2020-06-11T07:41:02.721" v="0"/>
          <pc:sldLayoutMkLst>
            <pc:docMk/>
            <pc:sldMasterMk cId="454405559" sldId="2147483846"/>
            <pc:sldLayoutMk cId="3476373526" sldId="2147483837"/>
          </pc:sldLayoutMkLst>
        </pc:sldLayoutChg>
        <pc:sldLayoutChg chg="add">
          <pc:chgData name="Iva Skender" userId="S::iva.skender1@skole.hr::1b0c27ed-7f94-49c7-908a-5a0d2ce434c4" providerId="AD" clId="Web-{2C2EB9BF-DD18-9728-A1B1-653ABF086EC0}" dt="2020-06-11T07:41:02.721" v="0"/>
          <pc:sldLayoutMkLst>
            <pc:docMk/>
            <pc:sldMasterMk cId="454405559" sldId="2147483846"/>
            <pc:sldLayoutMk cId="1125114987" sldId="2147483838"/>
          </pc:sldLayoutMkLst>
        </pc:sldLayoutChg>
        <pc:sldLayoutChg chg="add">
          <pc:chgData name="Iva Skender" userId="S::iva.skender1@skole.hr::1b0c27ed-7f94-49c7-908a-5a0d2ce434c4" providerId="AD" clId="Web-{2C2EB9BF-DD18-9728-A1B1-653ABF086EC0}" dt="2020-06-11T07:41:02.721" v="0"/>
          <pc:sldLayoutMkLst>
            <pc:docMk/>
            <pc:sldMasterMk cId="454405559" sldId="2147483846"/>
            <pc:sldLayoutMk cId="2776115391" sldId="2147483839"/>
          </pc:sldLayoutMkLst>
        </pc:sldLayoutChg>
        <pc:sldLayoutChg chg="add">
          <pc:chgData name="Iva Skender" userId="S::iva.skender1@skole.hr::1b0c27ed-7f94-49c7-908a-5a0d2ce434c4" providerId="AD" clId="Web-{2C2EB9BF-DD18-9728-A1B1-653ABF086EC0}" dt="2020-06-11T07:41:02.721" v="0"/>
          <pc:sldLayoutMkLst>
            <pc:docMk/>
            <pc:sldMasterMk cId="454405559" sldId="2147483846"/>
            <pc:sldLayoutMk cId="2621871266" sldId="2147483840"/>
          </pc:sldLayoutMkLst>
        </pc:sldLayoutChg>
        <pc:sldLayoutChg chg="add">
          <pc:chgData name="Iva Skender" userId="S::iva.skender1@skole.hr::1b0c27ed-7f94-49c7-908a-5a0d2ce434c4" providerId="AD" clId="Web-{2C2EB9BF-DD18-9728-A1B1-653ABF086EC0}" dt="2020-06-11T07:41:02.721" v="0"/>
          <pc:sldLayoutMkLst>
            <pc:docMk/>
            <pc:sldMasterMk cId="454405559" sldId="2147483846"/>
            <pc:sldLayoutMk cId="1874723456" sldId="2147483841"/>
          </pc:sldLayoutMkLst>
        </pc:sldLayoutChg>
        <pc:sldLayoutChg chg="add">
          <pc:chgData name="Iva Skender" userId="S::iva.skender1@skole.hr::1b0c27ed-7f94-49c7-908a-5a0d2ce434c4" providerId="AD" clId="Web-{2C2EB9BF-DD18-9728-A1B1-653ABF086EC0}" dt="2020-06-11T07:41:02.721" v="0"/>
          <pc:sldLayoutMkLst>
            <pc:docMk/>
            <pc:sldMasterMk cId="454405559" sldId="2147483846"/>
            <pc:sldLayoutMk cId="1756415709" sldId="2147483842"/>
          </pc:sldLayoutMkLst>
        </pc:sldLayoutChg>
        <pc:sldLayoutChg chg="add">
          <pc:chgData name="Iva Skender" userId="S::iva.skender1@skole.hr::1b0c27ed-7f94-49c7-908a-5a0d2ce434c4" providerId="AD" clId="Web-{2C2EB9BF-DD18-9728-A1B1-653ABF086EC0}" dt="2020-06-11T07:41:02.721" v="0"/>
          <pc:sldLayoutMkLst>
            <pc:docMk/>
            <pc:sldMasterMk cId="454405559" sldId="2147483846"/>
            <pc:sldLayoutMk cId="1110628459" sldId="2147483843"/>
          </pc:sldLayoutMkLst>
        </pc:sldLayoutChg>
        <pc:sldLayoutChg chg="add">
          <pc:chgData name="Iva Skender" userId="S::iva.skender1@skole.hr::1b0c27ed-7f94-49c7-908a-5a0d2ce434c4" providerId="AD" clId="Web-{2C2EB9BF-DD18-9728-A1B1-653ABF086EC0}" dt="2020-06-11T07:41:02.721" v="0"/>
          <pc:sldLayoutMkLst>
            <pc:docMk/>
            <pc:sldMasterMk cId="454405559" sldId="2147483846"/>
            <pc:sldLayoutMk cId="1218855837" sldId="2147483844"/>
          </pc:sldLayoutMkLst>
        </pc:sldLayoutChg>
        <pc:sldLayoutChg chg="add">
          <pc:chgData name="Iva Skender" userId="S::iva.skender1@skole.hr::1b0c27ed-7f94-49c7-908a-5a0d2ce434c4" providerId="AD" clId="Web-{2C2EB9BF-DD18-9728-A1B1-653ABF086EC0}" dt="2020-06-11T07:41:02.721" v="0"/>
          <pc:sldLayoutMkLst>
            <pc:docMk/>
            <pc:sldMasterMk cId="454405559" sldId="2147483846"/>
            <pc:sldLayoutMk cId="2103907741" sldId="2147483845"/>
          </pc:sldLayoutMkLst>
        </pc:sldLayoutChg>
      </pc:sldMasterChg>
    </pc:docChg>
  </pc:docChgLst>
  <pc:docChgLst>
    <pc:chgData name="Iva Skender" userId="S::iva.skender1@skole.hr::1b0c27ed-7f94-49c7-908a-5a0d2ce434c4" providerId="AD" clId="Web-{D94C05A1-1A82-57F8-A56F-3D1A71BBCFC8}"/>
    <pc:docChg chg="addSld delSld modSld">
      <pc:chgData name="Iva Skender" userId="S::iva.skender1@skole.hr::1b0c27ed-7f94-49c7-908a-5a0d2ce434c4" providerId="AD" clId="Web-{D94C05A1-1A82-57F8-A56F-3D1A71BBCFC8}" dt="2020-06-12T10:21:39.322" v="181"/>
      <pc:docMkLst>
        <pc:docMk/>
      </pc:docMkLst>
      <pc:sldChg chg="modSp">
        <pc:chgData name="Iva Skender" userId="S::iva.skender1@skole.hr::1b0c27ed-7f94-49c7-908a-5a0d2ce434c4" providerId="AD" clId="Web-{D94C05A1-1A82-57F8-A56F-3D1A71BBCFC8}" dt="2020-06-12T09:44:22.517" v="2" actId="20577"/>
        <pc:sldMkLst>
          <pc:docMk/>
          <pc:sldMk cId="3183514211" sldId="257"/>
        </pc:sldMkLst>
        <pc:spChg chg="mod">
          <ac:chgData name="Iva Skender" userId="S::iva.skender1@skole.hr::1b0c27ed-7f94-49c7-908a-5a0d2ce434c4" providerId="AD" clId="Web-{D94C05A1-1A82-57F8-A56F-3D1A71BBCFC8}" dt="2020-06-12T09:44:22.517" v="2" actId="20577"/>
          <ac:spMkLst>
            <pc:docMk/>
            <pc:sldMk cId="3183514211" sldId="257"/>
            <ac:spMk id="3" creationId="{C92AB33D-8563-4613-B659-6CABC0D17A78}"/>
          </ac:spMkLst>
        </pc:spChg>
      </pc:sldChg>
      <pc:sldChg chg="modSp">
        <pc:chgData name="Iva Skender" userId="S::iva.skender1@skole.hr::1b0c27ed-7f94-49c7-908a-5a0d2ce434c4" providerId="AD" clId="Web-{D94C05A1-1A82-57F8-A56F-3D1A71BBCFC8}" dt="2020-06-12T10:10:14.934" v="105" actId="20577"/>
        <pc:sldMkLst>
          <pc:docMk/>
          <pc:sldMk cId="3414051123" sldId="258"/>
        </pc:sldMkLst>
        <pc:spChg chg="mod">
          <ac:chgData name="Iva Skender" userId="S::iva.skender1@skole.hr::1b0c27ed-7f94-49c7-908a-5a0d2ce434c4" providerId="AD" clId="Web-{D94C05A1-1A82-57F8-A56F-3D1A71BBCFC8}" dt="2020-06-12T10:10:14.934" v="105" actId="20577"/>
          <ac:spMkLst>
            <pc:docMk/>
            <pc:sldMk cId="3414051123" sldId="258"/>
            <ac:spMk id="3" creationId="{D2576194-164C-4F02-B55D-97DBAAF0B3CB}"/>
          </ac:spMkLst>
        </pc:spChg>
      </pc:sldChg>
      <pc:sldChg chg="modSp del">
        <pc:chgData name="Iva Skender" userId="S::iva.skender1@skole.hr::1b0c27ed-7f94-49c7-908a-5a0d2ce434c4" providerId="AD" clId="Web-{D94C05A1-1A82-57F8-A56F-3D1A71BBCFC8}" dt="2020-06-12T10:12:42.934" v="113"/>
        <pc:sldMkLst>
          <pc:docMk/>
          <pc:sldMk cId="1030624636" sldId="259"/>
        </pc:sldMkLst>
        <pc:spChg chg="mod">
          <ac:chgData name="Iva Skender" userId="S::iva.skender1@skole.hr::1b0c27ed-7f94-49c7-908a-5a0d2ce434c4" providerId="AD" clId="Web-{D94C05A1-1A82-57F8-A56F-3D1A71BBCFC8}" dt="2020-06-12T10:11:15.543" v="110" actId="20577"/>
          <ac:spMkLst>
            <pc:docMk/>
            <pc:sldMk cId="1030624636" sldId="259"/>
            <ac:spMk id="2" creationId="{37268DD8-75E8-4431-9F73-2DC394120090}"/>
          </ac:spMkLst>
        </pc:spChg>
      </pc:sldChg>
      <pc:sldChg chg="addSp modSp mod setBg">
        <pc:chgData name="Iva Skender" userId="S::iva.skender1@skole.hr::1b0c27ed-7f94-49c7-908a-5a0d2ce434c4" providerId="AD" clId="Web-{D94C05A1-1A82-57F8-A56F-3D1A71BBCFC8}" dt="2020-06-12T10:02:53.219" v="91" actId="20577"/>
        <pc:sldMkLst>
          <pc:docMk/>
          <pc:sldMk cId="3520243247" sldId="260"/>
        </pc:sldMkLst>
        <pc:spChg chg="mod ord">
          <ac:chgData name="Iva Skender" userId="S::iva.skender1@skole.hr::1b0c27ed-7f94-49c7-908a-5a0d2ce434c4" providerId="AD" clId="Web-{D94C05A1-1A82-57F8-A56F-3D1A71BBCFC8}" dt="2020-06-12T10:02:53.219" v="91" actId="20577"/>
          <ac:spMkLst>
            <pc:docMk/>
            <pc:sldMk cId="3520243247" sldId="260"/>
            <ac:spMk id="2" creationId="{EE6A786D-D5A7-452A-8710-44DEFB9E553A}"/>
          </ac:spMkLst>
        </pc:spChg>
        <pc:spChg chg="mod ord">
          <ac:chgData name="Iva Skender" userId="S::iva.skender1@skole.hr::1b0c27ed-7f94-49c7-908a-5a0d2ce434c4" providerId="AD" clId="Web-{D94C05A1-1A82-57F8-A56F-3D1A71BBCFC8}" dt="2020-06-12T09:56:20.672" v="42"/>
          <ac:spMkLst>
            <pc:docMk/>
            <pc:sldMk cId="3520243247" sldId="260"/>
            <ac:spMk id="3" creationId="{5292DB1C-9FB8-4B35-9E49-F42B94CF8C97}"/>
          </ac:spMkLst>
        </pc:spChg>
        <pc:spChg chg="add">
          <ac:chgData name="Iva Skender" userId="S::iva.skender1@skole.hr::1b0c27ed-7f94-49c7-908a-5a0d2ce434c4" providerId="AD" clId="Web-{D94C05A1-1A82-57F8-A56F-3D1A71BBCFC8}" dt="2020-06-12T09:56:20.672" v="42"/>
          <ac:spMkLst>
            <pc:docMk/>
            <pc:sldMk cId="3520243247" sldId="260"/>
            <ac:spMk id="10" creationId="{00401440-1DC9-4C9E-A3BA-4DECEEB46503}"/>
          </ac:spMkLst>
        </pc:spChg>
        <pc:spChg chg="add">
          <ac:chgData name="Iva Skender" userId="S::iva.skender1@skole.hr::1b0c27ed-7f94-49c7-908a-5a0d2ce434c4" providerId="AD" clId="Web-{D94C05A1-1A82-57F8-A56F-3D1A71BBCFC8}" dt="2020-06-12T09:56:20.672" v="42"/>
          <ac:spMkLst>
            <pc:docMk/>
            <pc:sldMk cId="3520243247" sldId="260"/>
            <ac:spMk id="14" creationId="{36B822CC-7DA9-4417-AA94-64CEB676F0B8}"/>
          </ac:spMkLst>
        </pc:spChg>
        <pc:spChg chg="add">
          <ac:chgData name="Iva Skender" userId="S::iva.skender1@skole.hr::1b0c27ed-7f94-49c7-908a-5a0d2ce434c4" providerId="AD" clId="Web-{D94C05A1-1A82-57F8-A56F-3D1A71BBCFC8}" dt="2020-06-12T09:56:20.672" v="42"/>
          <ac:spMkLst>
            <pc:docMk/>
            <pc:sldMk cId="3520243247" sldId="260"/>
            <ac:spMk id="16" creationId="{AFA01E88-71CC-4FF3-9E81-51E0C32B45E4}"/>
          </ac:spMkLst>
        </pc:spChg>
        <pc:picChg chg="add mod">
          <ac:chgData name="Iva Skender" userId="S::iva.skender1@skole.hr::1b0c27ed-7f94-49c7-908a-5a0d2ce434c4" providerId="AD" clId="Web-{D94C05A1-1A82-57F8-A56F-3D1A71BBCFC8}" dt="2020-06-12T09:56:20.672" v="42"/>
          <ac:picMkLst>
            <pc:docMk/>
            <pc:sldMk cId="3520243247" sldId="260"/>
            <ac:picMk id="4" creationId="{462F87D2-43DD-43E7-9A6C-93AD287272AE}"/>
          </ac:picMkLst>
        </pc:picChg>
        <pc:picChg chg="add mod">
          <ac:chgData name="Iva Skender" userId="S::iva.skender1@skole.hr::1b0c27ed-7f94-49c7-908a-5a0d2ce434c4" providerId="AD" clId="Web-{D94C05A1-1A82-57F8-A56F-3D1A71BBCFC8}" dt="2020-06-12T09:56:20.672" v="42"/>
          <ac:picMkLst>
            <pc:docMk/>
            <pc:sldMk cId="3520243247" sldId="260"/>
            <ac:picMk id="5" creationId="{1B33CCC5-4AAE-46EF-833C-F7D94622DA24}"/>
          </ac:picMkLst>
        </pc:picChg>
        <pc:cxnChg chg="add">
          <ac:chgData name="Iva Skender" userId="S::iva.skender1@skole.hr::1b0c27ed-7f94-49c7-908a-5a0d2ce434c4" providerId="AD" clId="Web-{D94C05A1-1A82-57F8-A56F-3D1A71BBCFC8}" dt="2020-06-12T09:56:20.672" v="42"/>
          <ac:cxnSpMkLst>
            <pc:docMk/>
            <pc:sldMk cId="3520243247" sldId="260"/>
            <ac:cxnSpMk id="12" creationId="{EEE3F140-02CB-4BBC-ABC0-8BF046C9D1B8}"/>
          </ac:cxnSpMkLst>
        </pc:cxnChg>
      </pc:sldChg>
      <pc:sldChg chg="addSp delSp modSp mod setBg modClrScheme delDesignElem chgLayout">
        <pc:chgData name="Iva Skender" userId="S::iva.skender1@skole.hr::1b0c27ed-7f94-49c7-908a-5a0d2ce434c4" providerId="AD" clId="Web-{D94C05A1-1A82-57F8-A56F-3D1A71BBCFC8}" dt="2020-06-12T10:19:18.588" v="139"/>
        <pc:sldMkLst>
          <pc:docMk/>
          <pc:sldMk cId="4225412532" sldId="261"/>
        </pc:sldMkLst>
        <pc:spChg chg="mod ord">
          <ac:chgData name="Iva Skender" userId="S::iva.skender1@skole.hr::1b0c27ed-7f94-49c7-908a-5a0d2ce434c4" providerId="AD" clId="Web-{D94C05A1-1A82-57F8-A56F-3D1A71BBCFC8}" dt="2020-06-12T10:19:18.588" v="139"/>
          <ac:spMkLst>
            <pc:docMk/>
            <pc:sldMk cId="4225412532" sldId="261"/>
            <ac:spMk id="2" creationId="{FBCD0BF4-3B9F-4B95-B0C4-3B75600EBA76}"/>
          </ac:spMkLst>
        </pc:spChg>
        <pc:spChg chg="mod ord">
          <ac:chgData name="Iva Skender" userId="S::iva.skender1@skole.hr::1b0c27ed-7f94-49c7-908a-5a0d2ce434c4" providerId="AD" clId="Web-{D94C05A1-1A82-57F8-A56F-3D1A71BBCFC8}" dt="2020-06-12T10:19:18.588" v="139"/>
          <ac:spMkLst>
            <pc:docMk/>
            <pc:sldMk cId="4225412532" sldId="261"/>
            <ac:spMk id="3" creationId="{3A5106FE-6F38-423B-9F54-EFA52B1181DA}"/>
          </ac:spMkLst>
        </pc:spChg>
        <pc:spChg chg="add del">
          <ac:chgData name="Iva Skender" userId="S::iva.skender1@skole.hr::1b0c27ed-7f94-49c7-908a-5a0d2ce434c4" providerId="AD" clId="Web-{D94C05A1-1A82-57F8-A56F-3D1A71BBCFC8}" dt="2020-06-12T10:18:58.917" v="136"/>
          <ac:spMkLst>
            <pc:docMk/>
            <pc:sldMk cId="4225412532" sldId="261"/>
            <ac:spMk id="7" creationId="{00401440-1DC9-4C9E-A3BA-4DECEEB46503}"/>
          </ac:spMkLst>
        </pc:spChg>
        <pc:spChg chg="add del">
          <ac:chgData name="Iva Skender" userId="S::iva.skender1@skole.hr::1b0c27ed-7f94-49c7-908a-5a0d2ce434c4" providerId="AD" clId="Web-{D94C05A1-1A82-57F8-A56F-3D1A71BBCFC8}" dt="2020-06-12T10:19:13.245" v="138"/>
          <ac:spMkLst>
            <pc:docMk/>
            <pc:sldMk cId="4225412532" sldId="261"/>
            <ac:spMk id="9" creationId="{77F2BB43-1E8B-40A7-9733-9AEE76BFE22A}"/>
          </ac:spMkLst>
        </pc:spChg>
        <pc:spChg chg="add del">
          <ac:chgData name="Iva Skender" userId="S::iva.skender1@skole.hr::1b0c27ed-7f94-49c7-908a-5a0d2ce434c4" providerId="AD" clId="Web-{D94C05A1-1A82-57F8-A56F-3D1A71BBCFC8}" dt="2020-06-12T10:02:10.920" v="81"/>
          <ac:spMkLst>
            <pc:docMk/>
            <pc:sldMk cId="4225412532" sldId="261"/>
            <ac:spMk id="10" creationId="{504BED40-EAF7-4E55-AFF7-2CD840EBD3AA}"/>
          </ac:spMkLst>
        </pc:spChg>
        <pc:spChg chg="add del">
          <ac:chgData name="Iva Skender" userId="S::iva.skender1@skole.hr::1b0c27ed-7f94-49c7-908a-5a0d2ce434c4" providerId="AD" clId="Web-{D94C05A1-1A82-57F8-A56F-3D1A71BBCFC8}" dt="2020-06-12T10:19:13.245" v="138"/>
          <ac:spMkLst>
            <pc:docMk/>
            <pc:sldMk cId="4225412532" sldId="261"/>
            <ac:spMk id="11" creationId="{2F2499BD-C67D-4CD4-9747-4DCC7EF1FC2F}"/>
          </ac:spMkLst>
        </pc:spChg>
        <pc:spChg chg="add del">
          <ac:chgData name="Iva Skender" userId="S::iva.skender1@skole.hr::1b0c27ed-7f94-49c7-908a-5a0d2ce434c4" providerId="AD" clId="Web-{D94C05A1-1A82-57F8-A56F-3D1A71BBCFC8}" dt="2020-06-12T10:02:10.920" v="81"/>
          <ac:spMkLst>
            <pc:docMk/>
            <pc:sldMk cId="4225412532" sldId="261"/>
            <ac:spMk id="12" creationId="{F367CCF1-BB1E-41CF-8499-94A870C33EFA}"/>
          </ac:spMkLst>
        </pc:spChg>
        <pc:spChg chg="add del">
          <ac:chgData name="Iva Skender" userId="S::iva.skender1@skole.hr::1b0c27ed-7f94-49c7-908a-5a0d2ce434c4" providerId="AD" clId="Web-{D94C05A1-1A82-57F8-A56F-3D1A71BBCFC8}" dt="2020-06-12T10:19:13.245" v="138"/>
          <ac:spMkLst>
            <pc:docMk/>
            <pc:sldMk cId="4225412532" sldId="261"/>
            <ac:spMk id="13" creationId="{80D02CAC-A533-4E24-84A6-B3171E16A274}"/>
          </ac:spMkLst>
        </pc:spChg>
        <pc:spChg chg="add del">
          <ac:chgData name="Iva Skender" userId="S::iva.skender1@skole.hr::1b0c27ed-7f94-49c7-908a-5a0d2ce434c4" providerId="AD" clId="Web-{D94C05A1-1A82-57F8-A56F-3D1A71BBCFC8}" dt="2020-06-12T10:18:58.917" v="136"/>
          <ac:spMkLst>
            <pc:docMk/>
            <pc:sldMk cId="4225412532" sldId="261"/>
            <ac:spMk id="14" creationId="{36B822CC-7DA9-4417-AA94-64CEB676F0B8}"/>
          </ac:spMkLst>
        </pc:spChg>
        <pc:spChg chg="add del">
          <ac:chgData name="Iva Skender" userId="S::iva.skender1@skole.hr::1b0c27ed-7f94-49c7-908a-5a0d2ce434c4" providerId="AD" clId="Web-{D94C05A1-1A82-57F8-A56F-3D1A71BBCFC8}" dt="2020-06-12T10:19:13.245" v="138"/>
          <ac:spMkLst>
            <pc:docMk/>
            <pc:sldMk cId="4225412532" sldId="261"/>
            <ac:spMk id="15" creationId="{44DBAF48-B17B-4AA7-9E99-4EC0C9905827}"/>
          </ac:spMkLst>
        </pc:spChg>
        <pc:spChg chg="add del">
          <ac:chgData name="Iva Skender" userId="S::iva.skender1@skole.hr::1b0c27ed-7f94-49c7-908a-5a0d2ce434c4" providerId="AD" clId="Web-{D94C05A1-1A82-57F8-A56F-3D1A71BBCFC8}" dt="2020-06-12T10:18:58.917" v="136"/>
          <ac:spMkLst>
            <pc:docMk/>
            <pc:sldMk cId="4225412532" sldId="261"/>
            <ac:spMk id="16" creationId="{AFA01E88-71CC-4FF3-9E81-51E0C32B45E4}"/>
          </ac:spMkLst>
        </pc:spChg>
        <pc:spChg chg="add">
          <ac:chgData name="Iva Skender" userId="S::iva.skender1@skole.hr::1b0c27ed-7f94-49c7-908a-5a0d2ce434c4" providerId="AD" clId="Web-{D94C05A1-1A82-57F8-A56F-3D1A71BBCFC8}" dt="2020-06-12T10:19:18.588" v="139"/>
          <ac:spMkLst>
            <pc:docMk/>
            <pc:sldMk cId="4225412532" sldId="261"/>
            <ac:spMk id="17" creationId="{910015B9-6046-41B8-83BD-71778D2F9798}"/>
          </ac:spMkLst>
        </pc:spChg>
        <pc:spChg chg="add del">
          <ac:chgData name="Iva Skender" userId="S::iva.skender1@skole.hr::1b0c27ed-7f94-49c7-908a-5a0d2ce434c4" providerId="AD" clId="Web-{D94C05A1-1A82-57F8-A56F-3D1A71BBCFC8}" dt="2020-06-12T10:19:13.245" v="138"/>
          <ac:spMkLst>
            <pc:docMk/>
            <pc:sldMk cId="4225412532" sldId="261"/>
            <ac:spMk id="18" creationId="{C946306D-5ADD-463A-949A-DEEBA39D70DC}"/>
          </ac:spMkLst>
        </pc:spChg>
        <pc:spChg chg="add">
          <ac:chgData name="Iva Skender" userId="S::iva.skender1@skole.hr::1b0c27ed-7f94-49c7-908a-5a0d2ce434c4" providerId="AD" clId="Web-{D94C05A1-1A82-57F8-A56F-3D1A71BBCFC8}" dt="2020-06-12T10:19:18.588" v="139"/>
          <ac:spMkLst>
            <pc:docMk/>
            <pc:sldMk cId="4225412532" sldId="261"/>
            <ac:spMk id="19" creationId="{53908232-52E2-4794-A6C1-54300FB98919}"/>
          </ac:spMkLst>
        </pc:spChg>
        <pc:spChg chg="add del">
          <ac:chgData name="Iva Skender" userId="S::iva.skender1@skole.hr::1b0c27ed-7f94-49c7-908a-5a0d2ce434c4" providerId="AD" clId="Web-{D94C05A1-1A82-57F8-A56F-3D1A71BBCFC8}" dt="2020-06-12T10:19:13.245" v="138"/>
          <ac:spMkLst>
            <pc:docMk/>
            <pc:sldMk cId="4225412532" sldId="261"/>
            <ac:spMk id="20" creationId="{A473A035-1F9A-4381-AC96-683CD2DF5DE8}"/>
          </ac:spMkLst>
        </pc:spChg>
        <pc:spChg chg="add">
          <ac:chgData name="Iva Skender" userId="S::iva.skender1@skole.hr::1b0c27ed-7f94-49c7-908a-5a0d2ce434c4" providerId="AD" clId="Web-{D94C05A1-1A82-57F8-A56F-3D1A71BBCFC8}" dt="2020-06-12T10:19:18.588" v="139"/>
          <ac:spMkLst>
            <pc:docMk/>
            <pc:sldMk cId="4225412532" sldId="261"/>
            <ac:spMk id="21" creationId="{D2B9299F-BED7-44C5-9CC5-E542F9193C2F}"/>
          </ac:spMkLst>
        </pc:spChg>
        <pc:spChg chg="add del">
          <ac:chgData name="Iva Skender" userId="S::iva.skender1@skole.hr::1b0c27ed-7f94-49c7-908a-5a0d2ce434c4" providerId="AD" clId="Web-{D94C05A1-1A82-57F8-A56F-3D1A71BBCFC8}" dt="2020-06-12T10:19:13.245" v="138"/>
          <ac:spMkLst>
            <pc:docMk/>
            <pc:sldMk cId="4225412532" sldId="261"/>
            <ac:spMk id="22" creationId="{CF4ED641-0671-4D88-92E6-026A8C9F1A4E}"/>
          </ac:spMkLst>
        </pc:spChg>
        <pc:spChg chg="add">
          <ac:chgData name="Iva Skender" userId="S::iva.skender1@skole.hr::1b0c27ed-7f94-49c7-908a-5a0d2ce434c4" providerId="AD" clId="Web-{D94C05A1-1A82-57F8-A56F-3D1A71BBCFC8}" dt="2020-06-12T10:19:18.588" v="139"/>
          <ac:spMkLst>
            <pc:docMk/>
            <pc:sldMk cId="4225412532" sldId="261"/>
            <ac:spMk id="23" creationId="{00401440-1DC9-4C9E-A3BA-4DECEEB46503}"/>
          </ac:spMkLst>
        </pc:spChg>
        <pc:spChg chg="add del">
          <ac:chgData name="Iva Skender" userId="S::iva.skender1@skole.hr::1b0c27ed-7f94-49c7-908a-5a0d2ce434c4" providerId="AD" clId="Web-{D94C05A1-1A82-57F8-A56F-3D1A71BBCFC8}" dt="2020-06-12T10:19:13.245" v="138"/>
          <ac:spMkLst>
            <pc:docMk/>
            <pc:sldMk cId="4225412532" sldId="261"/>
            <ac:spMk id="24" creationId="{7A02EF2F-E7B1-40FC-885B-C4D89902B6E0}"/>
          </ac:spMkLst>
        </pc:spChg>
        <pc:spChg chg="add del">
          <ac:chgData name="Iva Skender" userId="S::iva.skender1@skole.hr::1b0c27ed-7f94-49c7-908a-5a0d2ce434c4" providerId="AD" clId="Web-{D94C05A1-1A82-57F8-A56F-3D1A71BBCFC8}" dt="2020-06-12T10:19:13.245" v="138"/>
          <ac:spMkLst>
            <pc:docMk/>
            <pc:sldMk cId="4225412532" sldId="261"/>
            <ac:spMk id="26" creationId="{9180D5DB-9658-40A6-A418-7C69982226F4}"/>
          </ac:spMkLst>
        </pc:spChg>
        <pc:spChg chg="add">
          <ac:chgData name="Iva Skender" userId="S::iva.skender1@skole.hr::1b0c27ed-7f94-49c7-908a-5a0d2ce434c4" providerId="AD" clId="Web-{D94C05A1-1A82-57F8-A56F-3D1A71BBCFC8}" dt="2020-06-12T10:19:18.588" v="139"/>
          <ac:spMkLst>
            <pc:docMk/>
            <pc:sldMk cId="4225412532" sldId="261"/>
            <ac:spMk id="27" creationId="{36B822CC-7DA9-4417-AA94-64CEB676F0B8}"/>
          </ac:spMkLst>
        </pc:spChg>
        <pc:spChg chg="add">
          <ac:chgData name="Iva Skender" userId="S::iva.skender1@skole.hr::1b0c27ed-7f94-49c7-908a-5a0d2ce434c4" providerId="AD" clId="Web-{D94C05A1-1A82-57F8-A56F-3D1A71BBCFC8}" dt="2020-06-12T10:19:18.588" v="139"/>
          <ac:spMkLst>
            <pc:docMk/>
            <pc:sldMk cId="4225412532" sldId="261"/>
            <ac:spMk id="28" creationId="{AFA01E88-71CC-4FF3-9E81-51E0C32B45E4}"/>
          </ac:spMkLst>
        </pc:spChg>
        <pc:picChg chg="add mod ord">
          <ac:chgData name="Iva Skender" userId="S::iva.skender1@skole.hr::1b0c27ed-7f94-49c7-908a-5a0d2ce434c4" providerId="AD" clId="Web-{D94C05A1-1A82-57F8-A56F-3D1A71BBCFC8}" dt="2020-06-12T10:19:18.588" v="139"/>
          <ac:picMkLst>
            <pc:docMk/>
            <pc:sldMk cId="4225412532" sldId="261"/>
            <ac:picMk id="4" creationId="{35F42695-6C3E-480F-A51F-CB7DE3109EB1}"/>
          </ac:picMkLst>
        </pc:picChg>
        <pc:picChg chg="add mod ord">
          <ac:chgData name="Iva Skender" userId="S::iva.skender1@skole.hr::1b0c27ed-7f94-49c7-908a-5a0d2ce434c4" providerId="AD" clId="Web-{D94C05A1-1A82-57F8-A56F-3D1A71BBCFC8}" dt="2020-06-12T10:19:18.588" v="139"/>
          <ac:picMkLst>
            <pc:docMk/>
            <pc:sldMk cId="4225412532" sldId="261"/>
            <ac:picMk id="5" creationId="{CEBDD85F-62EB-47DB-BC30-80DAA0EC1395}"/>
          </ac:picMkLst>
        </pc:picChg>
        <pc:cxnChg chg="add del">
          <ac:chgData name="Iva Skender" userId="S::iva.skender1@skole.hr::1b0c27ed-7f94-49c7-908a-5a0d2ce434c4" providerId="AD" clId="Web-{D94C05A1-1A82-57F8-A56F-3D1A71BBCFC8}" dt="2020-06-12T10:18:58.917" v="136"/>
          <ac:cxnSpMkLst>
            <pc:docMk/>
            <pc:sldMk cId="4225412532" sldId="261"/>
            <ac:cxnSpMk id="8" creationId="{EEE3F140-02CB-4BBC-ABC0-8BF046C9D1B8}"/>
          </ac:cxnSpMkLst>
        </pc:cxnChg>
        <pc:cxnChg chg="add">
          <ac:chgData name="Iva Skender" userId="S::iva.skender1@skole.hr::1b0c27ed-7f94-49c7-908a-5a0d2ce434c4" providerId="AD" clId="Web-{D94C05A1-1A82-57F8-A56F-3D1A71BBCFC8}" dt="2020-06-12T10:19:18.588" v="139"/>
          <ac:cxnSpMkLst>
            <pc:docMk/>
            <pc:sldMk cId="4225412532" sldId="261"/>
            <ac:cxnSpMk id="25" creationId="{EEE3F140-02CB-4BBC-ABC0-8BF046C9D1B8}"/>
          </ac:cxnSpMkLst>
        </pc:cxnChg>
      </pc:sldChg>
      <pc:sldChg chg="del">
        <pc:chgData name="Iva Skender" userId="S::iva.skender1@skole.hr::1b0c27ed-7f94-49c7-908a-5a0d2ce434c4" providerId="AD" clId="Web-{D94C05A1-1A82-57F8-A56F-3D1A71BBCFC8}" dt="2020-06-12T10:18:44.464" v="135"/>
        <pc:sldMkLst>
          <pc:docMk/>
          <pc:sldMk cId="2145840321" sldId="262"/>
        </pc:sldMkLst>
      </pc:sldChg>
      <pc:sldChg chg="addSp delSp modSp new mod setBg">
        <pc:chgData name="Iva Skender" userId="S::iva.skender1@skole.hr::1b0c27ed-7f94-49c7-908a-5a0d2ce434c4" providerId="AD" clId="Web-{D94C05A1-1A82-57F8-A56F-3D1A71BBCFC8}" dt="2020-06-12T10:17:31.667" v="134"/>
        <pc:sldMkLst>
          <pc:docMk/>
          <pc:sldMk cId="3569038018" sldId="263"/>
        </pc:sldMkLst>
        <pc:spChg chg="add">
          <ac:chgData name="Iva Skender" userId="S::iva.skender1@skole.hr::1b0c27ed-7f94-49c7-908a-5a0d2ce434c4" providerId="AD" clId="Web-{D94C05A1-1A82-57F8-A56F-3D1A71BBCFC8}" dt="2020-06-12T10:17:31.667" v="134"/>
          <ac:spMkLst>
            <pc:docMk/>
            <pc:sldMk cId="3569038018" sldId="263"/>
            <ac:spMk id="14" creationId="{E3B4FF89-C45F-4E24-B963-61E855708F2A}"/>
          </ac:spMkLst>
        </pc:spChg>
        <pc:spChg chg="add">
          <ac:chgData name="Iva Skender" userId="S::iva.skender1@skole.hr::1b0c27ed-7f94-49c7-908a-5a0d2ce434c4" providerId="AD" clId="Web-{D94C05A1-1A82-57F8-A56F-3D1A71BBCFC8}" dt="2020-06-12T10:17:31.667" v="134"/>
          <ac:spMkLst>
            <pc:docMk/>
            <pc:sldMk cId="3569038018" sldId="263"/>
            <ac:spMk id="16" creationId="{14F25C03-EF67-4344-8AEA-7B3FA0DED024}"/>
          </ac:spMkLst>
        </pc:spChg>
        <pc:spChg chg="add">
          <ac:chgData name="Iva Skender" userId="S::iva.skender1@skole.hr::1b0c27ed-7f94-49c7-908a-5a0d2ce434c4" providerId="AD" clId="Web-{D94C05A1-1A82-57F8-A56F-3D1A71BBCFC8}" dt="2020-06-12T10:17:31.667" v="134"/>
          <ac:spMkLst>
            <pc:docMk/>
            <pc:sldMk cId="3569038018" sldId="263"/>
            <ac:spMk id="18" creationId="{F74793DE-3651-410B-B243-8F0B1468E6A4}"/>
          </ac:spMkLst>
        </pc:spChg>
        <pc:picChg chg="add mod ord">
          <ac:chgData name="Iva Skender" userId="S::iva.skender1@skole.hr::1b0c27ed-7f94-49c7-908a-5a0d2ce434c4" providerId="AD" clId="Web-{D94C05A1-1A82-57F8-A56F-3D1A71BBCFC8}" dt="2020-06-12T10:17:31.667" v="134"/>
          <ac:picMkLst>
            <pc:docMk/>
            <pc:sldMk cId="3569038018" sldId="263"/>
            <ac:picMk id="2" creationId="{E9E63E00-D433-4C09-BE1A-92687A911798}"/>
          </ac:picMkLst>
        </pc:picChg>
        <pc:picChg chg="add mod ord">
          <ac:chgData name="Iva Skender" userId="S::iva.skender1@skole.hr::1b0c27ed-7f94-49c7-908a-5a0d2ce434c4" providerId="AD" clId="Web-{D94C05A1-1A82-57F8-A56F-3D1A71BBCFC8}" dt="2020-06-12T10:17:31.667" v="134"/>
          <ac:picMkLst>
            <pc:docMk/>
            <pc:sldMk cId="3569038018" sldId="263"/>
            <ac:picMk id="3" creationId="{94760739-788D-4CA0-BC98-F10F8E24C56B}"/>
          </ac:picMkLst>
        </pc:picChg>
        <pc:picChg chg="add del mod ord">
          <ac:chgData name="Iva Skender" userId="S::iva.skender1@skole.hr::1b0c27ed-7f94-49c7-908a-5a0d2ce434c4" providerId="AD" clId="Web-{D94C05A1-1A82-57F8-A56F-3D1A71BBCFC8}" dt="2020-06-12T10:17:00.808" v="131"/>
          <ac:picMkLst>
            <pc:docMk/>
            <pc:sldMk cId="3569038018" sldId="263"/>
            <ac:picMk id="4" creationId="{D0697C36-83B8-4FA5-B41B-4F20629CD2AA}"/>
          </ac:picMkLst>
        </pc:picChg>
        <pc:picChg chg="add mod ord">
          <ac:chgData name="Iva Skender" userId="S::iva.skender1@skole.hr::1b0c27ed-7f94-49c7-908a-5a0d2ce434c4" providerId="AD" clId="Web-{D94C05A1-1A82-57F8-A56F-3D1A71BBCFC8}" dt="2020-06-12T10:17:31.667" v="134"/>
          <ac:picMkLst>
            <pc:docMk/>
            <pc:sldMk cId="3569038018" sldId="263"/>
            <ac:picMk id="5" creationId="{FF49E309-7CC2-4A2C-948E-7D6F3F400E38}"/>
          </ac:picMkLst>
        </pc:picChg>
        <pc:picChg chg="add mod">
          <ac:chgData name="Iva Skender" userId="S::iva.skender1@skole.hr::1b0c27ed-7f94-49c7-908a-5a0d2ce434c4" providerId="AD" clId="Web-{D94C05A1-1A82-57F8-A56F-3D1A71BBCFC8}" dt="2020-06-12T10:17:31.667" v="134"/>
          <ac:picMkLst>
            <pc:docMk/>
            <pc:sldMk cId="3569038018" sldId="263"/>
            <ac:picMk id="6" creationId="{BB57B279-6DA0-493C-A216-6B828A2C08A5}"/>
          </ac:picMkLst>
        </pc:picChg>
        <pc:picChg chg="add mod ord">
          <ac:chgData name="Iva Skender" userId="S::iva.skender1@skole.hr::1b0c27ed-7f94-49c7-908a-5a0d2ce434c4" providerId="AD" clId="Web-{D94C05A1-1A82-57F8-A56F-3D1A71BBCFC8}" dt="2020-06-12T10:17:31.667" v="134"/>
          <ac:picMkLst>
            <pc:docMk/>
            <pc:sldMk cId="3569038018" sldId="263"/>
            <ac:picMk id="7" creationId="{7174DF44-F199-4F6C-9308-95D963C8D9C5}"/>
          </ac:picMkLst>
        </pc:picChg>
        <pc:picChg chg="add del mod">
          <ac:chgData name="Iva Skender" userId="S::iva.skender1@skole.hr::1b0c27ed-7f94-49c7-908a-5a0d2ce434c4" providerId="AD" clId="Web-{D94C05A1-1A82-57F8-A56F-3D1A71BBCFC8}" dt="2020-06-12T10:15:50.167" v="129"/>
          <ac:picMkLst>
            <pc:docMk/>
            <pc:sldMk cId="3569038018" sldId="263"/>
            <ac:picMk id="8" creationId="{850F4B60-24E0-4204-9EC8-EB48B926D7B4}"/>
          </ac:picMkLst>
        </pc:picChg>
        <pc:picChg chg="add mod">
          <ac:chgData name="Iva Skender" userId="S::iva.skender1@skole.hr::1b0c27ed-7f94-49c7-908a-5a0d2ce434c4" providerId="AD" clId="Web-{D94C05A1-1A82-57F8-A56F-3D1A71BBCFC8}" dt="2020-06-12T10:17:31.667" v="134"/>
          <ac:picMkLst>
            <pc:docMk/>
            <pc:sldMk cId="3569038018" sldId="263"/>
            <ac:picMk id="9" creationId="{6E061D87-7A85-4137-9409-0E95A88287EF}"/>
          </ac:picMkLst>
        </pc:picChg>
      </pc:sldChg>
      <pc:sldChg chg="addSp delSp modSp new mod setBg">
        <pc:chgData name="Iva Skender" userId="S::iva.skender1@skole.hr::1b0c27ed-7f94-49c7-908a-5a0d2ce434c4" providerId="AD" clId="Web-{D94C05A1-1A82-57F8-A56F-3D1A71BBCFC8}" dt="2020-06-12T10:21:39.322" v="181"/>
        <pc:sldMkLst>
          <pc:docMk/>
          <pc:sldMk cId="317118331" sldId="264"/>
        </pc:sldMkLst>
        <pc:spChg chg="add mod ord">
          <ac:chgData name="Iva Skender" userId="S::iva.skender1@skole.hr::1b0c27ed-7f94-49c7-908a-5a0d2ce434c4" providerId="AD" clId="Web-{D94C05A1-1A82-57F8-A56F-3D1A71BBCFC8}" dt="2020-06-12T10:21:39.322" v="181"/>
          <ac:spMkLst>
            <pc:docMk/>
            <pc:sldMk cId="317118331" sldId="264"/>
            <ac:spMk id="2" creationId="{482E31FD-90EA-4F4C-A7EA-674EE7994E4D}"/>
          </ac:spMkLst>
        </pc:spChg>
        <pc:spChg chg="add del">
          <ac:chgData name="Iva Skender" userId="S::iva.skender1@skole.hr::1b0c27ed-7f94-49c7-908a-5a0d2ce434c4" providerId="AD" clId="Web-{D94C05A1-1A82-57F8-A56F-3D1A71BBCFC8}" dt="2020-06-12T10:21:39.322" v="181"/>
          <ac:spMkLst>
            <pc:docMk/>
            <pc:sldMk cId="317118331" sldId="264"/>
            <ac:spMk id="9" creationId="{DD651B61-325E-4E73-8445-38B0DE8AAAB6}"/>
          </ac:spMkLst>
        </pc:spChg>
        <pc:spChg chg="add del">
          <ac:chgData name="Iva Skender" userId="S::iva.skender1@skole.hr::1b0c27ed-7f94-49c7-908a-5a0d2ce434c4" providerId="AD" clId="Web-{D94C05A1-1A82-57F8-A56F-3D1A71BBCFC8}" dt="2020-06-12T10:21:39.322" v="181"/>
          <ac:spMkLst>
            <pc:docMk/>
            <pc:sldMk cId="317118331" sldId="264"/>
            <ac:spMk id="11" creationId="{B42E5253-D3AC-4AC2-B766-8B34F13C2F5E}"/>
          </ac:spMkLst>
        </pc:spChg>
        <pc:spChg chg="add del">
          <ac:chgData name="Iva Skender" userId="S::iva.skender1@skole.hr::1b0c27ed-7f94-49c7-908a-5a0d2ce434c4" providerId="AD" clId="Web-{D94C05A1-1A82-57F8-A56F-3D1A71BBCFC8}" dt="2020-06-12T10:21:39.322" v="181"/>
          <ac:spMkLst>
            <pc:docMk/>
            <pc:sldMk cId="317118331" sldId="264"/>
            <ac:spMk id="13" creationId="{10AE8D57-436A-4073-9A75-15BB5949F8B4}"/>
          </ac:spMkLst>
        </pc:spChg>
        <pc:spChg chg="add del">
          <ac:chgData name="Iva Skender" userId="S::iva.skender1@skole.hr::1b0c27ed-7f94-49c7-908a-5a0d2ce434c4" providerId="AD" clId="Web-{D94C05A1-1A82-57F8-A56F-3D1A71BBCFC8}" dt="2020-06-12T10:21:39.322" v="181"/>
          <ac:spMkLst>
            <pc:docMk/>
            <pc:sldMk cId="317118331" sldId="264"/>
            <ac:spMk id="15" creationId="{E2852671-8EB6-4EAF-8AF8-65CF3FD66456}"/>
          </ac:spMkLst>
        </pc:spChg>
        <pc:spChg chg="add del">
          <ac:chgData name="Iva Skender" userId="S::iva.skender1@skole.hr::1b0c27ed-7f94-49c7-908a-5a0d2ce434c4" providerId="AD" clId="Web-{D94C05A1-1A82-57F8-A56F-3D1A71BBCFC8}" dt="2020-06-12T10:21:39.322" v="181"/>
          <ac:spMkLst>
            <pc:docMk/>
            <pc:sldMk cId="317118331" sldId="264"/>
            <ac:spMk id="17" creationId="{963FC0CD-F19B-4D9C-9C47-EB7E9D16E444}"/>
          </ac:spMkLst>
        </pc:spChg>
        <pc:spChg chg="add del">
          <ac:chgData name="Iva Skender" userId="S::iva.skender1@skole.hr::1b0c27ed-7f94-49c7-908a-5a0d2ce434c4" providerId="AD" clId="Web-{D94C05A1-1A82-57F8-A56F-3D1A71BBCFC8}" dt="2020-06-12T10:21:39.322" v="181"/>
          <ac:spMkLst>
            <pc:docMk/>
            <pc:sldMk cId="317118331" sldId="264"/>
            <ac:spMk id="19" creationId="{2E70159E-5269-4C18-AA0B-D50513DB3B3C}"/>
          </ac:spMkLst>
        </pc:spChg>
        <pc:spChg chg="add del">
          <ac:chgData name="Iva Skender" userId="S::iva.skender1@skole.hr::1b0c27ed-7f94-49c7-908a-5a0d2ce434c4" providerId="AD" clId="Web-{D94C05A1-1A82-57F8-A56F-3D1A71BBCFC8}" dt="2020-06-12T10:21:39.322" v="181"/>
          <ac:spMkLst>
            <pc:docMk/>
            <pc:sldMk cId="317118331" sldId="264"/>
            <ac:spMk id="21" creationId="{BBBE9C8C-98B2-41C2-B47B-9A396CBA2326}"/>
          </ac:spMkLst>
        </pc:spChg>
        <pc:spChg chg="add del">
          <ac:chgData name="Iva Skender" userId="S::iva.skender1@skole.hr::1b0c27ed-7f94-49c7-908a-5a0d2ce434c4" providerId="AD" clId="Web-{D94C05A1-1A82-57F8-A56F-3D1A71BBCFC8}" dt="2020-06-12T10:21:39.322" v="181"/>
          <ac:spMkLst>
            <pc:docMk/>
            <pc:sldMk cId="317118331" sldId="264"/>
            <ac:spMk id="23" creationId="{B2ECCA3D-5ECA-4A8B-B9D7-CE6DEB72B952}"/>
          </ac:spMkLst>
        </pc:spChg>
        <pc:spChg chg="add">
          <ac:chgData name="Iva Skender" userId="S::iva.skender1@skole.hr::1b0c27ed-7f94-49c7-908a-5a0d2ce434c4" providerId="AD" clId="Web-{D94C05A1-1A82-57F8-A56F-3D1A71BBCFC8}" dt="2020-06-12T10:21:39.322" v="181"/>
          <ac:spMkLst>
            <pc:docMk/>
            <pc:sldMk cId="317118331" sldId="264"/>
            <ac:spMk id="28" creationId="{DD651B61-325E-4E73-8445-38B0DE8AAAB6}"/>
          </ac:spMkLst>
        </pc:spChg>
        <pc:spChg chg="add">
          <ac:chgData name="Iva Skender" userId="S::iva.skender1@skole.hr::1b0c27ed-7f94-49c7-908a-5a0d2ce434c4" providerId="AD" clId="Web-{D94C05A1-1A82-57F8-A56F-3D1A71BBCFC8}" dt="2020-06-12T10:21:39.322" v="181"/>
          <ac:spMkLst>
            <pc:docMk/>
            <pc:sldMk cId="317118331" sldId="264"/>
            <ac:spMk id="30" creationId="{B42E5253-D3AC-4AC2-B766-8B34F13C2F5E}"/>
          </ac:spMkLst>
        </pc:spChg>
        <pc:spChg chg="add">
          <ac:chgData name="Iva Skender" userId="S::iva.skender1@skole.hr::1b0c27ed-7f94-49c7-908a-5a0d2ce434c4" providerId="AD" clId="Web-{D94C05A1-1A82-57F8-A56F-3D1A71BBCFC8}" dt="2020-06-12T10:21:39.322" v="181"/>
          <ac:spMkLst>
            <pc:docMk/>
            <pc:sldMk cId="317118331" sldId="264"/>
            <ac:spMk id="32" creationId="{10AE8D57-436A-4073-9A75-15BB5949F8B4}"/>
          </ac:spMkLst>
        </pc:spChg>
        <pc:spChg chg="add">
          <ac:chgData name="Iva Skender" userId="S::iva.skender1@skole.hr::1b0c27ed-7f94-49c7-908a-5a0d2ce434c4" providerId="AD" clId="Web-{D94C05A1-1A82-57F8-A56F-3D1A71BBCFC8}" dt="2020-06-12T10:21:39.322" v="181"/>
          <ac:spMkLst>
            <pc:docMk/>
            <pc:sldMk cId="317118331" sldId="264"/>
            <ac:spMk id="34" creationId="{E2852671-8EB6-4EAF-8AF8-65CF3FD66456}"/>
          </ac:spMkLst>
        </pc:spChg>
        <pc:spChg chg="add">
          <ac:chgData name="Iva Skender" userId="S::iva.skender1@skole.hr::1b0c27ed-7f94-49c7-908a-5a0d2ce434c4" providerId="AD" clId="Web-{D94C05A1-1A82-57F8-A56F-3D1A71BBCFC8}" dt="2020-06-12T10:21:39.322" v="181"/>
          <ac:spMkLst>
            <pc:docMk/>
            <pc:sldMk cId="317118331" sldId="264"/>
            <ac:spMk id="36" creationId="{CCB5977A-5CE8-4D01-A784-06EA14C2A310}"/>
          </ac:spMkLst>
        </pc:spChg>
        <pc:spChg chg="add">
          <ac:chgData name="Iva Skender" userId="S::iva.skender1@skole.hr::1b0c27ed-7f94-49c7-908a-5a0d2ce434c4" providerId="AD" clId="Web-{D94C05A1-1A82-57F8-A56F-3D1A71BBCFC8}" dt="2020-06-12T10:21:39.322" v="181"/>
          <ac:spMkLst>
            <pc:docMk/>
            <pc:sldMk cId="317118331" sldId="264"/>
            <ac:spMk id="38" creationId="{0F02942D-A53B-4A35-B44C-EEFD824131A9}"/>
          </ac:spMkLst>
        </pc:spChg>
        <pc:spChg chg="add">
          <ac:chgData name="Iva Skender" userId="S::iva.skender1@skole.hr::1b0c27ed-7f94-49c7-908a-5a0d2ce434c4" providerId="AD" clId="Web-{D94C05A1-1A82-57F8-A56F-3D1A71BBCFC8}" dt="2020-06-12T10:21:39.322" v="181"/>
          <ac:spMkLst>
            <pc:docMk/>
            <pc:sldMk cId="317118331" sldId="264"/>
            <ac:spMk id="40" creationId="{375F3C53-82B4-457B-87C8-9077A906BB52}"/>
          </ac:spMkLst>
        </pc:spChg>
        <pc:spChg chg="add">
          <ac:chgData name="Iva Skender" userId="S::iva.skender1@skole.hr::1b0c27ed-7f94-49c7-908a-5a0d2ce434c4" providerId="AD" clId="Web-{D94C05A1-1A82-57F8-A56F-3D1A71BBCFC8}" dt="2020-06-12T10:21:39.322" v="181"/>
          <ac:spMkLst>
            <pc:docMk/>
            <pc:sldMk cId="317118331" sldId="264"/>
            <ac:spMk id="42" creationId="{5A4487F9-8FD4-4FDA-899F-49105850637B}"/>
          </ac:spMkLst>
        </pc:spChg>
        <pc:spChg chg="add">
          <ac:chgData name="Iva Skender" userId="S::iva.skender1@skole.hr::1b0c27ed-7f94-49c7-908a-5a0d2ce434c4" providerId="AD" clId="Web-{D94C05A1-1A82-57F8-A56F-3D1A71BBCFC8}" dt="2020-06-12T10:21:39.322" v="181"/>
          <ac:spMkLst>
            <pc:docMk/>
            <pc:sldMk cId="317118331" sldId="264"/>
            <ac:spMk id="44" creationId="{ACD9B3A4-4B72-4F8E-9D87-2D150F2ADC85}"/>
          </ac:spMkLst>
        </pc:spChg>
        <pc:picChg chg="add mod">
          <ac:chgData name="Iva Skender" userId="S::iva.skender1@skole.hr::1b0c27ed-7f94-49c7-908a-5a0d2ce434c4" providerId="AD" clId="Web-{D94C05A1-1A82-57F8-A56F-3D1A71BBCFC8}" dt="2020-06-12T10:21:39.322" v="181"/>
          <ac:picMkLst>
            <pc:docMk/>
            <pc:sldMk cId="317118331" sldId="264"/>
            <ac:picMk id="6" creationId="{F447C3BF-8C76-4252-8585-C3E8A71B7011}"/>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ED291B17-9318-49DB-B28B-6E5994AE9581}" type="datetime1">
              <a:rPr lang="en-US" smtClean="0"/>
              <a:t>6/12/2020</a:t>
            </a:fld>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874723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ED4963-E985-44C4-B8C4-FDD613B7C2F8}" type="datetime1">
              <a:rPr lang="en-US" smtClean="0"/>
              <a:t>6/12/2020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251149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058151" y="599725"/>
            <a:ext cx="3687316" cy="581695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204200" y="863600"/>
            <a:ext cx="3124200" cy="4807326"/>
          </a:xfrm>
        </p:spPr>
        <p:txBody>
          <a:bodyPr vert="eaVert" anchor="ctr"/>
          <a:lstStyle>
            <a:lvl1pPr>
              <a:defRPr>
                <a:solidFill>
                  <a:srgbClr val="FFFF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74923" y="863600"/>
            <a:ext cx="7161625" cy="4807326"/>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F6423B97-A5D4-47B9-8861-73B3707A04CF}"/>
              </a:ext>
            </a:extLst>
          </p:cNvPr>
          <p:cNvSpPr/>
          <p:nvPr/>
        </p:nvSpPr>
        <p:spPr>
          <a:xfrm>
            <a:off x="446534" y="457200"/>
            <a:ext cx="3703320" cy="9499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id="{1AEC0421-37B4-4481-A10D-69FDF5EC7909}"/>
              </a:ext>
            </a:extLst>
          </p:cNvPr>
          <p:cNvSpPr/>
          <p:nvPr/>
        </p:nvSpPr>
        <p:spPr>
          <a:xfrm>
            <a:off x="8042147" y="453643"/>
            <a:ext cx="3703320" cy="9855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5F7265B5-9F97-4F1E-99E9-74F7B7E62337}"/>
              </a:ext>
            </a:extLst>
          </p:cNvPr>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Date Placeholder 10">
            <a:extLst>
              <a:ext uri="{FF2B5EF4-FFF2-40B4-BE49-F238E27FC236}">
                <a16:creationId xmlns:a16="http://schemas.microsoft.com/office/drawing/2014/main" id="{5C74A470-3BD3-4F33-80E5-67E6E87FCBE7}"/>
              </a:ext>
            </a:extLst>
          </p:cNvPr>
          <p:cNvSpPr>
            <a:spLocks noGrp="1"/>
          </p:cNvSpPr>
          <p:nvPr>
            <p:ph type="dt" sz="half" idx="10"/>
          </p:nvPr>
        </p:nvSpPr>
        <p:spPr/>
        <p:txBody>
          <a:bodyPr/>
          <a:lstStyle/>
          <a:p>
            <a:fld id="{ED291B17-9318-49DB-B28B-6E5994AE9581}" type="datetime1">
              <a:rPr lang="en-US" smtClean="0"/>
              <a:t>6/12/2020</a:t>
            </a:fld>
            <a:endParaRPr lang="en-US" dirty="0"/>
          </a:p>
        </p:txBody>
      </p:sp>
      <p:sp>
        <p:nvSpPr>
          <p:cNvPr id="12" name="Footer Placeholder 11">
            <a:extLst>
              <a:ext uri="{FF2B5EF4-FFF2-40B4-BE49-F238E27FC236}">
                <a16:creationId xmlns:a16="http://schemas.microsoft.com/office/drawing/2014/main" id="{9A3A30BA-DB50-4D7D-BCDE-17D20FB354DF}"/>
              </a:ext>
            </a:extLst>
          </p:cNvPr>
          <p:cNvSpPr>
            <a:spLocks noGrp="1"/>
          </p:cNvSpPr>
          <p:nvPr>
            <p:ph type="ftr" sz="quarter" idx="11"/>
          </p:nvPr>
        </p:nvSpPr>
        <p:spPr/>
        <p:txBody>
          <a:bodyPr/>
          <a:lstStyle/>
          <a:p>
            <a:endParaRPr lang="en-US" dirty="0"/>
          </a:p>
        </p:txBody>
      </p:sp>
      <p:sp>
        <p:nvSpPr>
          <p:cNvPr id="13" name="Slide Number Placeholder 12">
            <a:extLst>
              <a:ext uri="{FF2B5EF4-FFF2-40B4-BE49-F238E27FC236}">
                <a16:creationId xmlns:a16="http://schemas.microsoft.com/office/drawing/2014/main" id="{76FF9E58-C0B2-436B-A21C-DB45A00D651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218712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fld id="{78DD82B9-B8EE-4375-B6FF-88FA6ABB15D9}" type="datetime1">
              <a:rPr lang="en-US" smtClean="0"/>
              <a:t>6/12/2020</a:t>
            </a:fld>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564157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fld id="{B2497495-0637-405E-AE64-5CC7506D51F5}" type="datetime1">
              <a:rPr lang="en-US" smtClean="0"/>
              <a:t>6/12/2020</a:t>
            </a:fld>
            <a:endParaRPr lang="en-US" dirty="0"/>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106284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FFD690-9426-415D-8B65-26881E07B2D4}" type="datetime1">
              <a:rPr lang="en-US" smtClean="0"/>
              <a:t>6/12/2020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188558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C4989A-474C-40DE-95B9-011C28B71673}" type="datetime1">
              <a:rPr lang="en-US" smtClean="0"/>
              <a:t>6/12/2020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039077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B4ED54-5B5E-4A04-93D3-5772E3CE3818}" type="datetime1">
              <a:rPr lang="en-US" smtClean="0"/>
              <a:t>6/12/2020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7761153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6/12/2020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3870663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fld id="{D82884F1-FFEA-405F-9602-3DCA865EDA4E}" type="datetime1">
              <a:rPr lang="en-US" smtClean="0"/>
              <a:t>6/12/2020</a:t>
            </a:fld>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8808935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18DB4A-8810-4A10-AD5C-D5E2C667F5B3}" type="datetime1">
              <a:rPr lang="en-US" smtClean="0"/>
              <a:t>6/12/2020</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4763735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800">
                <a:solidFill>
                  <a:schemeClr val="tx1">
                    <a:lumMod val="75000"/>
                    <a:lumOff val="25000"/>
                  </a:schemeClr>
                </a:solidFill>
              </a:defRPr>
            </a:lvl1pPr>
          </a:lstStyle>
          <a:p>
            <a:fld id="{ED291B17-9318-49DB-B28B-6E5994AE9581}" type="datetime1">
              <a:rPr lang="en-US" smtClean="0"/>
              <a:t>6/12/2020</a:t>
            </a:fld>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8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800">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454405559"/>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39" r:id="rId6"/>
    <p:sldLayoutId id="2147483835" r:id="rId7"/>
    <p:sldLayoutId id="2147483836" r:id="rId8"/>
    <p:sldLayoutId id="2147483837" r:id="rId9"/>
    <p:sldLayoutId id="2147483838" r:id="rId10"/>
    <p:sldLayoutId id="2147483840" r:id="rId11"/>
  </p:sldLayoutIdLst>
  <p:hf sldNum="0" hdr="0" ftr="0" dt="0"/>
  <p:txStyles>
    <p:titleStyle>
      <a:lvl1pPr algn="l" defTabSz="457200" rtl="0" eaLnBrk="1" latinLnBrk="0" hangingPunct="1">
        <a:lnSpc>
          <a:spcPct val="90000"/>
        </a:lnSpc>
        <a:spcBef>
          <a:spcPct val="0"/>
        </a:spcBef>
        <a:buNone/>
        <a:defRPr sz="44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5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hyperlink" Target="https://www.youtube.com/watch?v=SW3eDNiYhao"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watch?v=INZyYaQh1Wg" TargetMode="External"/><Relationship Id="rId2" Type="http://schemas.openxmlformats.org/officeDocument/2006/relationships/hyperlink" Target="https://www.youtube.com/watch?v=fjm9QXUVYLA" TargetMode="External"/><Relationship Id="rId1" Type="http://schemas.openxmlformats.org/officeDocument/2006/relationships/slideLayout" Target="../slideLayouts/slideLayout2.xml"/><Relationship Id="rId5" Type="http://schemas.openxmlformats.org/officeDocument/2006/relationships/hyperlink" Target="https://www.youtube.com/watch?v=OP5eAABGYS0" TargetMode="External"/><Relationship Id="rId4" Type="http://schemas.openxmlformats.org/officeDocument/2006/relationships/hyperlink" Target="https://www.youtube.com/watch?v=zotftt-A13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21">
            <a:extLst>
              <a:ext uri="{FF2B5EF4-FFF2-40B4-BE49-F238E27FC236}">
                <a16:creationId xmlns:a16="http://schemas.microsoft.com/office/drawing/2014/main" id="{2FB82883-1DC0-4BE1-A607-009095F335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3A8CDE1-8A98-483C-A192-FAEA817D904E}"/>
              </a:ext>
            </a:extLst>
          </p:cNvPr>
          <p:cNvPicPr>
            <a:picLocks noChangeAspect="1"/>
          </p:cNvPicPr>
          <p:nvPr/>
        </p:nvPicPr>
        <p:blipFill rotWithShape="1">
          <a:blip r:embed="rId2"/>
          <a:srcRect l="7686" r="13202"/>
          <a:stretch/>
        </p:blipFill>
        <p:spPr>
          <a:xfrm>
            <a:off x="20" y="10"/>
            <a:ext cx="12191980" cy="6857990"/>
          </a:xfrm>
          <a:prstGeom prst="rect">
            <a:avLst/>
          </a:prstGeom>
        </p:spPr>
      </p:pic>
      <p:sp>
        <p:nvSpPr>
          <p:cNvPr id="20" name="Rectangle 23">
            <a:extLst>
              <a:ext uri="{FF2B5EF4-FFF2-40B4-BE49-F238E27FC236}">
                <a16:creationId xmlns:a16="http://schemas.microsoft.com/office/drawing/2014/main" id="{9FA98EAA-A866-4C95-A2A8-44E46FBAD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4530071"/>
            <a:ext cx="12191999" cy="2327926"/>
          </a:xfrm>
          <a:prstGeom prst="rect">
            <a:avLst/>
          </a:prstGeom>
          <a:gradFill flip="none" rotWithShape="1">
            <a:gsLst>
              <a:gs pos="56000">
                <a:schemeClr val="tx1">
                  <a:alpha val="39000"/>
                </a:schemeClr>
              </a:gs>
              <a:gs pos="100000">
                <a:schemeClr val="tx1">
                  <a:alpha val="80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103121" y="4727173"/>
            <a:ext cx="7985759" cy="868823"/>
          </a:xfrm>
        </p:spPr>
        <p:txBody>
          <a:bodyPr anchor="b">
            <a:noAutofit/>
          </a:bodyPr>
          <a:lstStyle/>
          <a:p>
            <a:pPr algn="ctr"/>
            <a:r>
              <a:rPr lang="en-US" sz="6000" dirty="0">
                <a:solidFill>
                  <a:schemeClr val="bg1"/>
                </a:solidFill>
              </a:rPr>
              <a:t>CROATIA</a:t>
            </a:r>
          </a:p>
        </p:txBody>
      </p:sp>
      <p:sp>
        <p:nvSpPr>
          <p:cNvPr id="3" name="Subtitle 2"/>
          <p:cNvSpPr>
            <a:spLocks noGrp="1"/>
          </p:cNvSpPr>
          <p:nvPr>
            <p:ph type="subTitle" idx="1"/>
          </p:nvPr>
        </p:nvSpPr>
        <p:spPr>
          <a:xfrm>
            <a:off x="2615738" y="5680637"/>
            <a:ext cx="6960524" cy="598516"/>
          </a:xfrm>
        </p:spPr>
        <p:txBody>
          <a:bodyPr vert="horz" lIns="91440" tIns="45720" rIns="91440" bIns="45720" rtlCol="0" anchor="t">
            <a:noAutofit/>
          </a:bodyPr>
          <a:lstStyle/>
          <a:p>
            <a:pPr algn="ctr">
              <a:lnSpc>
                <a:spcPct val="110000"/>
              </a:lnSpc>
            </a:pPr>
            <a:r>
              <a:rPr lang="en-US" sz="1800" dirty="0" err="1">
                <a:solidFill>
                  <a:schemeClr val="bg1"/>
                </a:solidFill>
              </a:rPr>
              <a:t>IVa</a:t>
            </a:r>
            <a:r>
              <a:rPr lang="en-US" sz="1800" dirty="0">
                <a:solidFill>
                  <a:schemeClr val="bg1"/>
                </a:solidFill>
              </a:rPr>
              <a:t> </a:t>
            </a:r>
            <a:r>
              <a:rPr lang="en-US" sz="1800" dirty="0" err="1">
                <a:solidFill>
                  <a:schemeClr val="bg1"/>
                </a:solidFill>
              </a:rPr>
              <a:t>skender</a:t>
            </a:r>
            <a:endParaRPr lang="en-US" sz="1800">
              <a:solidFill>
                <a:schemeClr val="bg1"/>
              </a:solidFill>
            </a:endParaRPr>
          </a:p>
          <a:p>
            <a:pPr algn="ctr">
              <a:lnSpc>
                <a:spcPct val="110000"/>
              </a:lnSpc>
            </a:pPr>
            <a:r>
              <a:rPr lang="en-US" sz="1800" dirty="0">
                <a:solidFill>
                  <a:schemeClr val="bg1"/>
                </a:solidFill>
              </a:rPr>
              <a:t>6.razred</a:t>
            </a:r>
          </a:p>
        </p:txBody>
      </p:sp>
    </p:spTree>
    <p:extLst>
      <p:ext uri="{BB962C8B-B14F-4D97-AF65-F5344CB8AC3E}">
        <p14:creationId xmlns:p14="http://schemas.microsoft.com/office/powerpoint/2010/main" val="16271976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3C129-57C0-4446-A3B9-6132DE887544}"/>
              </a:ext>
            </a:extLst>
          </p:cNvPr>
          <p:cNvSpPr>
            <a:spLocks noGrp="1"/>
          </p:cNvSpPr>
          <p:nvPr>
            <p:ph type="title"/>
          </p:nvPr>
        </p:nvSpPr>
        <p:spPr/>
        <p:txBody>
          <a:bodyPr>
            <a:normAutofit fontScale="90000"/>
          </a:bodyPr>
          <a:lstStyle/>
          <a:p>
            <a:br>
              <a:rPr lang="en-US" dirty="0"/>
            </a:br>
            <a:r>
              <a:rPr lang="en" dirty="0">
                <a:ea typeface="+mj-lt"/>
                <a:cs typeface="+mj-lt"/>
              </a:rPr>
              <a:t>something about </a:t>
            </a:r>
            <a:r>
              <a:rPr lang="en" dirty="0" err="1">
                <a:ea typeface="+mj-lt"/>
                <a:cs typeface="+mj-lt"/>
              </a:rPr>
              <a:t>croatia</a:t>
            </a:r>
            <a:r>
              <a:rPr lang="en" dirty="0">
                <a:ea typeface="+mj-lt"/>
                <a:cs typeface="+mj-lt"/>
              </a:rPr>
              <a:t>!</a:t>
            </a:r>
            <a:endParaRPr lang="en-US" dirty="0"/>
          </a:p>
        </p:txBody>
      </p:sp>
      <p:sp>
        <p:nvSpPr>
          <p:cNvPr id="3" name="Content Placeholder 2">
            <a:extLst>
              <a:ext uri="{FF2B5EF4-FFF2-40B4-BE49-F238E27FC236}">
                <a16:creationId xmlns:a16="http://schemas.microsoft.com/office/drawing/2014/main" id="{C92AB33D-8563-4613-B659-6CABC0D17A78}"/>
              </a:ext>
            </a:extLst>
          </p:cNvPr>
          <p:cNvSpPr>
            <a:spLocks noGrp="1"/>
          </p:cNvSpPr>
          <p:nvPr>
            <p:ph idx="1"/>
          </p:nvPr>
        </p:nvSpPr>
        <p:spPr/>
        <p:txBody>
          <a:bodyPr/>
          <a:lstStyle/>
          <a:p>
            <a:pPr marL="305435" indent="-305435"/>
            <a:r>
              <a:rPr lang="en" dirty="0">
                <a:latin typeface="Consolas"/>
              </a:rPr>
              <a:t>The Republic of Croatia is a European country</a:t>
            </a:r>
            <a:endParaRPr lang="en-US" dirty="0">
              <a:latin typeface="Univers" panose="020B0502020104020203"/>
            </a:endParaRPr>
          </a:p>
          <a:p>
            <a:pPr marL="305435" indent="-305435"/>
            <a:r>
              <a:rPr lang="en" dirty="0">
                <a:latin typeface="Consolas"/>
              </a:rPr>
              <a:t>In Croatia, the Croatian language and the Latin alphabet are officially used.</a:t>
            </a:r>
          </a:p>
          <a:p>
            <a:pPr marL="305435" indent="-305435"/>
            <a:r>
              <a:rPr lang="en" dirty="0">
                <a:ea typeface="+mn-lt"/>
                <a:cs typeface="+mn-lt"/>
              </a:rPr>
              <a:t>Croats are a people who immigrated to the area of today's Croatia during the seventh century.</a:t>
            </a:r>
          </a:p>
          <a:p>
            <a:pPr marL="305435" indent="-305435"/>
            <a:r>
              <a:rPr lang="en" dirty="0">
                <a:latin typeface="Consolas"/>
              </a:rPr>
              <a:t>Croatia won in 1991.years against Serbia</a:t>
            </a:r>
          </a:p>
          <a:p>
            <a:pPr marL="305435" indent="-305435"/>
            <a:r>
              <a:rPr lang="en" dirty="0">
                <a:latin typeface="Consolas"/>
              </a:rPr>
              <a:t>Croatia has a lot of national parks and tourist places</a:t>
            </a:r>
          </a:p>
          <a:p>
            <a:pPr marL="305435" indent="-305435"/>
            <a:r>
              <a:rPr lang="en" dirty="0">
                <a:ea typeface="+mn-lt"/>
                <a:cs typeface="+mn-lt"/>
                <a:hlinkClick r:id="rId2"/>
              </a:rPr>
              <a:t>https://www.youtube.com/watch?v=SW3eDNiYhao</a:t>
            </a:r>
            <a:endParaRPr lang="en" dirty="0">
              <a:latin typeface="Consolas"/>
            </a:endParaRPr>
          </a:p>
        </p:txBody>
      </p:sp>
    </p:spTree>
    <p:extLst>
      <p:ext uri="{BB962C8B-B14F-4D97-AF65-F5344CB8AC3E}">
        <p14:creationId xmlns:p14="http://schemas.microsoft.com/office/powerpoint/2010/main" val="31835142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42F86-2241-4BB0-BD8B-E55CCCD11CB9}"/>
              </a:ext>
            </a:extLst>
          </p:cNvPr>
          <p:cNvSpPr>
            <a:spLocks noGrp="1"/>
          </p:cNvSpPr>
          <p:nvPr>
            <p:ph type="title"/>
          </p:nvPr>
        </p:nvSpPr>
        <p:spPr/>
        <p:txBody>
          <a:bodyPr/>
          <a:lstStyle/>
          <a:p>
            <a:r>
              <a:rPr lang="en" dirty="0">
                <a:latin typeface="Consolas"/>
              </a:rPr>
              <a:t>Cultural Heritage</a:t>
            </a:r>
            <a:endParaRPr lang="en-US" dirty="0"/>
          </a:p>
        </p:txBody>
      </p:sp>
      <p:sp>
        <p:nvSpPr>
          <p:cNvPr id="3" name="Content Placeholder 2">
            <a:extLst>
              <a:ext uri="{FF2B5EF4-FFF2-40B4-BE49-F238E27FC236}">
                <a16:creationId xmlns:a16="http://schemas.microsoft.com/office/drawing/2014/main" id="{D2576194-164C-4F02-B55D-97DBAAF0B3CB}"/>
              </a:ext>
            </a:extLst>
          </p:cNvPr>
          <p:cNvSpPr>
            <a:spLocks noGrp="1"/>
          </p:cNvSpPr>
          <p:nvPr>
            <p:ph idx="1"/>
          </p:nvPr>
        </p:nvSpPr>
        <p:spPr/>
        <p:txBody>
          <a:bodyPr>
            <a:normAutofit/>
          </a:bodyPr>
          <a:lstStyle/>
          <a:p>
            <a:pPr marL="305435" indent="-305435"/>
            <a:r>
              <a:rPr lang="en-US" dirty="0">
                <a:ea typeface="+mn-lt"/>
                <a:cs typeface="+mn-lt"/>
              </a:rPr>
              <a:t>Croatia has a lot of dances Circulation Lindo </a:t>
            </a:r>
            <a:r>
              <a:rPr lang="en-US" err="1">
                <a:ea typeface="+mn-lt"/>
                <a:cs typeface="+mn-lt"/>
              </a:rPr>
              <a:t>taraban</a:t>
            </a:r>
            <a:r>
              <a:rPr lang="en-US" dirty="0">
                <a:ea typeface="+mn-lt"/>
                <a:cs typeface="+mn-lt"/>
              </a:rPr>
              <a:t> </a:t>
            </a:r>
            <a:r>
              <a:rPr lang="en-US" err="1">
                <a:ea typeface="+mn-lt"/>
                <a:cs typeface="+mn-lt"/>
              </a:rPr>
              <a:t>Trusa</a:t>
            </a:r>
            <a:r>
              <a:rPr lang="en-US" dirty="0">
                <a:ea typeface="+mn-lt"/>
                <a:cs typeface="+mn-lt"/>
              </a:rPr>
              <a:t> Trojan</a:t>
            </a:r>
          </a:p>
          <a:p>
            <a:pPr marL="305435" indent="-305435"/>
            <a:r>
              <a:rPr lang="en-US" dirty="0">
                <a:ea typeface="+mn-lt"/>
                <a:cs typeface="+mn-lt"/>
              </a:rPr>
              <a:t>Traditional instruments </a:t>
            </a:r>
            <a:r>
              <a:rPr lang="en" err="1">
                <a:ea typeface="+mn-lt"/>
                <a:cs typeface="+mn-lt"/>
              </a:rPr>
              <a:t>dvojnice</a:t>
            </a:r>
            <a:r>
              <a:rPr lang="en" dirty="0">
                <a:ea typeface="+mn-lt"/>
                <a:cs typeface="+mn-lt"/>
              </a:rPr>
              <a:t> tamburitza tambourine solitary bagpipes, </a:t>
            </a:r>
            <a:r>
              <a:rPr lang="en" err="1">
                <a:ea typeface="+mn-lt"/>
                <a:cs typeface="+mn-lt"/>
              </a:rPr>
              <a:t>lirica</a:t>
            </a:r>
            <a:r>
              <a:rPr lang="en" dirty="0">
                <a:ea typeface="+mn-lt"/>
                <a:cs typeface="+mn-lt"/>
              </a:rPr>
              <a:t>, </a:t>
            </a:r>
            <a:r>
              <a:rPr lang="en" err="1">
                <a:ea typeface="+mn-lt"/>
                <a:cs typeface="+mn-lt"/>
              </a:rPr>
              <a:t>fićoške</a:t>
            </a:r>
            <a:r>
              <a:rPr lang="en" dirty="0">
                <a:ea typeface="+mn-lt"/>
                <a:cs typeface="+mn-lt"/>
              </a:rPr>
              <a:t> harp </a:t>
            </a:r>
            <a:r>
              <a:rPr lang="en" err="1">
                <a:ea typeface="+mn-lt"/>
                <a:cs typeface="+mn-lt"/>
              </a:rPr>
              <a:t>diplice</a:t>
            </a:r>
            <a:r>
              <a:rPr lang="en" dirty="0">
                <a:ea typeface="+mn-lt"/>
                <a:cs typeface="+mn-lt"/>
              </a:rPr>
              <a:t>, </a:t>
            </a:r>
            <a:r>
              <a:rPr lang="en" err="1">
                <a:ea typeface="+mn-lt"/>
                <a:cs typeface="+mn-lt"/>
              </a:rPr>
              <a:t>diple</a:t>
            </a:r>
            <a:r>
              <a:rPr lang="en" dirty="0">
                <a:ea typeface="+mn-lt"/>
                <a:cs typeface="+mn-lt"/>
              </a:rPr>
              <a:t> flute fiddle harmonica </a:t>
            </a:r>
            <a:r>
              <a:rPr lang="en" err="1">
                <a:ea typeface="+mn-lt"/>
                <a:cs typeface="+mn-lt"/>
              </a:rPr>
              <a:t>triestina</a:t>
            </a:r>
            <a:endParaRPr lang="en">
              <a:ea typeface="+mn-lt"/>
              <a:cs typeface="+mn-lt"/>
            </a:endParaRPr>
          </a:p>
          <a:p>
            <a:pPr marL="305435" indent="-305435"/>
            <a:r>
              <a:rPr lang="en" dirty="0">
                <a:ea typeface="+mn-lt"/>
                <a:cs typeface="+mn-lt"/>
              </a:rPr>
              <a:t>Wedding customs </a:t>
            </a:r>
            <a:r>
              <a:rPr lang="en" err="1">
                <a:ea typeface="+mn-lt"/>
                <a:cs typeface="+mn-lt"/>
              </a:rPr>
              <a:t>Bednjan</a:t>
            </a:r>
            <a:r>
              <a:rPr lang="en" dirty="0">
                <a:ea typeface="+mn-lt"/>
                <a:cs typeface="+mn-lt"/>
              </a:rPr>
              <a:t> wedding at the </a:t>
            </a:r>
            <a:r>
              <a:rPr lang="en" err="1">
                <a:ea typeface="+mn-lt"/>
                <a:cs typeface="+mn-lt"/>
              </a:rPr>
              <a:t>Bednjan</a:t>
            </a:r>
            <a:r>
              <a:rPr lang="en" dirty="0">
                <a:ea typeface="+mn-lt"/>
                <a:cs typeface="+mn-lt"/>
              </a:rPr>
              <a:t> speech</a:t>
            </a:r>
          </a:p>
          <a:p>
            <a:pPr marL="305435" indent="-305435"/>
            <a:r>
              <a:rPr lang="en">
                <a:ea typeface="+mn-lt"/>
                <a:cs typeface="+mn-lt"/>
              </a:rPr>
              <a:t>Croatian cultural heritage is a collection of all customs, traditions and goods in Croatian history</a:t>
            </a:r>
          </a:p>
          <a:p>
            <a:pPr marL="305435" indent="-305435"/>
            <a:r>
              <a:rPr lang="en" dirty="0">
                <a:ea typeface="+mn-lt"/>
                <a:cs typeface="+mn-lt"/>
                <a:hlinkClick r:id="rId2"/>
              </a:rPr>
              <a:t>https://www.youtube.com/watch?v=fjm9QXUVYLA</a:t>
            </a:r>
            <a:endParaRPr lang="en" dirty="0">
              <a:ea typeface="+mj-lt"/>
              <a:cs typeface="+mj-lt"/>
            </a:endParaRPr>
          </a:p>
          <a:p>
            <a:pPr marL="305435" indent="-305435"/>
            <a:r>
              <a:rPr lang="en" dirty="0">
                <a:ea typeface="+mn-lt"/>
                <a:cs typeface="+mn-lt"/>
                <a:hlinkClick r:id="rId3"/>
              </a:rPr>
              <a:t>https://www.youtube.com/watch?v=INZyYaQh1Wg</a:t>
            </a:r>
            <a:endParaRPr lang="en" dirty="0">
              <a:ea typeface="+mj-lt"/>
              <a:cs typeface="+mj-lt"/>
            </a:endParaRPr>
          </a:p>
          <a:p>
            <a:pPr marL="305435" indent="-305435"/>
            <a:r>
              <a:rPr lang="en" dirty="0">
                <a:ea typeface="+mn-lt"/>
                <a:cs typeface="+mn-lt"/>
                <a:hlinkClick r:id="rId4"/>
              </a:rPr>
              <a:t>https://www.youtube.com/watch?v=zotftt-A13g</a:t>
            </a:r>
            <a:endParaRPr lang="en" dirty="0">
              <a:ea typeface="+mj-lt"/>
              <a:cs typeface="+mj-lt"/>
            </a:endParaRPr>
          </a:p>
          <a:p>
            <a:pPr marL="305435" indent="-305435"/>
            <a:r>
              <a:rPr lang="en" dirty="0">
                <a:ea typeface="+mn-lt"/>
                <a:cs typeface="+mn-lt"/>
                <a:hlinkClick r:id="rId5"/>
              </a:rPr>
              <a:t>https://www.youtube.com/watch?v=OP5eAABGYS0</a:t>
            </a:r>
            <a:endParaRPr lang="en" dirty="0">
              <a:ea typeface="+mj-lt"/>
              <a:cs typeface="+mj-lt"/>
            </a:endParaRPr>
          </a:p>
          <a:p>
            <a:pPr marL="305435" indent="-305435"/>
            <a:endParaRPr lang="en" dirty="0">
              <a:ea typeface="+mj-lt"/>
              <a:cs typeface="+mj-lt"/>
            </a:endParaRPr>
          </a:p>
        </p:txBody>
      </p:sp>
    </p:spTree>
    <p:extLst>
      <p:ext uri="{BB962C8B-B14F-4D97-AF65-F5344CB8AC3E}">
        <p14:creationId xmlns:p14="http://schemas.microsoft.com/office/powerpoint/2010/main" val="34140511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A picture containing drawing&#10;&#10;Description generated with very high confidence">
            <a:extLst>
              <a:ext uri="{FF2B5EF4-FFF2-40B4-BE49-F238E27FC236}">
                <a16:creationId xmlns:a16="http://schemas.microsoft.com/office/drawing/2014/main" id="{E9E63E00-D433-4C09-BE1A-92687A911798}"/>
              </a:ext>
            </a:extLst>
          </p:cNvPr>
          <p:cNvPicPr>
            <a:picLocks noChangeAspect="1"/>
          </p:cNvPicPr>
          <p:nvPr/>
        </p:nvPicPr>
        <p:blipFill rotWithShape="1">
          <a:blip r:embed="rId2"/>
          <a:srcRect l="9241" r="16129" b="2"/>
          <a:stretch/>
        </p:blipFill>
        <p:spPr>
          <a:xfrm>
            <a:off x="398414" y="321733"/>
            <a:ext cx="3247118" cy="2748958"/>
          </a:xfrm>
          <a:prstGeom prst="rect">
            <a:avLst/>
          </a:prstGeom>
        </p:spPr>
      </p:pic>
      <p:sp>
        <p:nvSpPr>
          <p:cNvPr id="14" name="Rectangle 13">
            <a:extLst>
              <a:ext uri="{FF2B5EF4-FFF2-40B4-BE49-F238E27FC236}">
                <a16:creationId xmlns:a16="http://schemas.microsoft.com/office/drawing/2014/main" id="{E3B4FF89-C45F-4E24-B963-61E855708F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23671" y="0"/>
            <a:ext cx="731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descr="A body of water with a city in the background&#10;&#10;Description generated with very high confidence">
            <a:extLst>
              <a:ext uri="{FF2B5EF4-FFF2-40B4-BE49-F238E27FC236}">
                <a16:creationId xmlns:a16="http://schemas.microsoft.com/office/drawing/2014/main" id="{BB57B279-6DA0-493C-A216-6B828A2C08A5}"/>
              </a:ext>
            </a:extLst>
          </p:cNvPr>
          <p:cNvPicPr>
            <a:picLocks noChangeAspect="1"/>
          </p:cNvPicPr>
          <p:nvPr/>
        </p:nvPicPr>
        <p:blipFill rotWithShape="1">
          <a:blip r:embed="rId3"/>
          <a:srcRect l="15811" r="11845"/>
          <a:stretch/>
        </p:blipFill>
        <p:spPr>
          <a:xfrm>
            <a:off x="4465261" y="321734"/>
            <a:ext cx="3261478" cy="2748958"/>
          </a:xfrm>
          <a:prstGeom prst="rect">
            <a:avLst/>
          </a:prstGeom>
        </p:spPr>
      </p:pic>
      <p:sp>
        <p:nvSpPr>
          <p:cNvPr id="16" name="Rectangle 15">
            <a:extLst>
              <a:ext uri="{FF2B5EF4-FFF2-40B4-BE49-F238E27FC236}">
                <a16:creationId xmlns:a16="http://schemas.microsoft.com/office/drawing/2014/main" id="{14F25C03-EF67-4344-8AEA-7B3FA0DED0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07836" y="0"/>
            <a:ext cx="731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 descr="A close up of a person&#10;&#10;Description generated with high confidence">
            <a:extLst>
              <a:ext uri="{FF2B5EF4-FFF2-40B4-BE49-F238E27FC236}">
                <a16:creationId xmlns:a16="http://schemas.microsoft.com/office/drawing/2014/main" id="{94760739-788D-4CA0-BC98-F10F8E24C56B}"/>
              </a:ext>
            </a:extLst>
          </p:cNvPr>
          <p:cNvPicPr>
            <a:picLocks noChangeAspect="1"/>
          </p:cNvPicPr>
          <p:nvPr/>
        </p:nvPicPr>
        <p:blipFill rotWithShape="1">
          <a:blip r:embed="rId4"/>
          <a:srcRect t="3135" r="-1" b="5090"/>
          <a:stretch/>
        </p:blipFill>
        <p:spPr>
          <a:xfrm>
            <a:off x="8571720" y="321733"/>
            <a:ext cx="3242208" cy="2752344"/>
          </a:xfrm>
          <a:prstGeom prst="rect">
            <a:avLst/>
          </a:prstGeom>
        </p:spPr>
      </p:pic>
      <p:sp>
        <p:nvSpPr>
          <p:cNvPr id="18" name="Rectangle 17">
            <a:extLst>
              <a:ext uri="{FF2B5EF4-FFF2-40B4-BE49-F238E27FC236}">
                <a16:creationId xmlns:a16="http://schemas.microsoft.com/office/drawing/2014/main" id="{F74793DE-3651-410B-B243-8F0B1468E6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059424" y="-2665476"/>
            <a:ext cx="73152" cy="1218895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9" descr="A picture containing nature, grass, filled, field&#10;&#10;Description generated with very high confidence">
            <a:extLst>
              <a:ext uri="{FF2B5EF4-FFF2-40B4-BE49-F238E27FC236}">
                <a16:creationId xmlns:a16="http://schemas.microsoft.com/office/drawing/2014/main" id="{6E061D87-7A85-4137-9409-0E95A88287EF}"/>
              </a:ext>
            </a:extLst>
          </p:cNvPr>
          <p:cNvPicPr>
            <a:picLocks noChangeAspect="1"/>
          </p:cNvPicPr>
          <p:nvPr/>
        </p:nvPicPr>
        <p:blipFill>
          <a:blip r:embed="rId5"/>
          <a:stretch>
            <a:fillRect/>
          </a:stretch>
        </p:blipFill>
        <p:spPr>
          <a:xfrm>
            <a:off x="364066" y="3886149"/>
            <a:ext cx="3401568" cy="2547892"/>
          </a:xfrm>
          <a:prstGeom prst="rect">
            <a:avLst/>
          </a:prstGeom>
        </p:spPr>
      </p:pic>
      <p:pic>
        <p:nvPicPr>
          <p:cNvPr id="5" name="Picture 5" descr="A group of people in a room&#10;&#10;Description generated with very high confidence">
            <a:extLst>
              <a:ext uri="{FF2B5EF4-FFF2-40B4-BE49-F238E27FC236}">
                <a16:creationId xmlns:a16="http://schemas.microsoft.com/office/drawing/2014/main" id="{FF49E309-7CC2-4A2C-948E-7D6F3F400E38}"/>
              </a:ext>
            </a:extLst>
          </p:cNvPr>
          <p:cNvPicPr>
            <a:picLocks noChangeAspect="1"/>
          </p:cNvPicPr>
          <p:nvPr/>
        </p:nvPicPr>
        <p:blipFill rotWithShape="1">
          <a:blip r:embed="rId6"/>
          <a:srcRect l="9007" r="11796" b="-3"/>
          <a:stretch/>
        </p:blipFill>
        <p:spPr>
          <a:xfrm>
            <a:off x="4496138" y="3783923"/>
            <a:ext cx="3265481" cy="2752344"/>
          </a:xfrm>
          <a:prstGeom prst="rect">
            <a:avLst/>
          </a:prstGeom>
        </p:spPr>
      </p:pic>
      <p:pic>
        <p:nvPicPr>
          <p:cNvPr id="7" name="Picture 7" descr="A waterfall in a forest&#10;&#10;Description generated with high confidence">
            <a:extLst>
              <a:ext uri="{FF2B5EF4-FFF2-40B4-BE49-F238E27FC236}">
                <a16:creationId xmlns:a16="http://schemas.microsoft.com/office/drawing/2014/main" id="{7174DF44-F199-4F6C-9308-95D963C8D9C5}"/>
              </a:ext>
            </a:extLst>
          </p:cNvPr>
          <p:cNvPicPr>
            <a:picLocks noChangeAspect="1"/>
          </p:cNvPicPr>
          <p:nvPr/>
        </p:nvPicPr>
        <p:blipFill rotWithShape="1">
          <a:blip r:embed="rId7"/>
          <a:srcRect l="9639" r="13454" b="-1"/>
          <a:stretch/>
        </p:blipFill>
        <p:spPr>
          <a:xfrm>
            <a:off x="8567357" y="3783923"/>
            <a:ext cx="3251101" cy="2752344"/>
          </a:xfrm>
          <a:prstGeom prst="rect">
            <a:avLst/>
          </a:prstGeom>
        </p:spPr>
      </p:pic>
    </p:spTree>
    <p:extLst>
      <p:ext uri="{BB962C8B-B14F-4D97-AF65-F5344CB8AC3E}">
        <p14:creationId xmlns:p14="http://schemas.microsoft.com/office/powerpoint/2010/main" val="35690380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0401440-1DC9-4C9E-A3BA-4DECEEB465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4" descr="A close up of a flag&#10;&#10;Description generated with very high confidence">
            <a:extLst>
              <a:ext uri="{FF2B5EF4-FFF2-40B4-BE49-F238E27FC236}">
                <a16:creationId xmlns:a16="http://schemas.microsoft.com/office/drawing/2014/main" id="{462F87D2-43DD-43E7-9A6C-93AD287272AE}"/>
              </a:ext>
            </a:extLst>
          </p:cNvPr>
          <p:cNvPicPr>
            <a:picLocks noChangeAspect="1"/>
          </p:cNvPicPr>
          <p:nvPr/>
        </p:nvPicPr>
        <p:blipFill>
          <a:blip r:embed="rId2"/>
          <a:stretch>
            <a:fillRect/>
          </a:stretch>
        </p:blipFill>
        <p:spPr>
          <a:xfrm>
            <a:off x="441139" y="659566"/>
            <a:ext cx="5331481" cy="3198888"/>
          </a:xfrm>
          <a:prstGeom prst="rect">
            <a:avLst/>
          </a:prstGeom>
        </p:spPr>
      </p:pic>
      <p:cxnSp>
        <p:nvCxnSpPr>
          <p:cNvPr id="12" name="Straight Connector 11">
            <a:extLst>
              <a:ext uri="{FF2B5EF4-FFF2-40B4-BE49-F238E27FC236}">
                <a16:creationId xmlns:a16="http://schemas.microsoft.com/office/drawing/2014/main" id="{EEE3F140-02CB-4BBC-ABC0-8BF046C9D1B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436050"/>
            <a:ext cx="0" cy="1645920"/>
          </a:xfrm>
          <a:prstGeom prst="line">
            <a:avLst/>
          </a:prstGeom>
          <a:ln w="19050">
            <a:solidFill>
              <a:srgbClr val="465359"/>
            </a:solidFill>
          </a:ln>
        </p:spPr>
        <p:style>
          <a:lnRef idx="1">
            <a:schemeClr val="accent1"/>
          </a:lnRef>
          <a:fillRef idx="0">
            <a:schemeClr val="accent1"/>
          </a:fillRef>
          <a:effectRef idx="0">
            <a:schemeClr val="accent1"/>
          </a:effectRef>
          <a:fontRef idx="minor">
            <a:schemeClr val="tx1"/>
          </a:fontRef>
        </p:style>
      </p:cxnSp>
      <p:pic>
        <p:nvPicPr>
          <p:cNvPr id="5" name="Picture 5" descr="A yellow and blue flag&#10;&#10;Description generated with very high confidence">
            <a:extLst>
              <a:ext uri="{FF2B5EF4-FFF2-40B4-BE49-F238E27FC236}">
                <a16:creationId xmlns:a16="http://schemas.microsoft.com/office/drawing/2014/main" id="{1B33CCC5-4AAE-46EF-833C-F7D94622DA24}"/>
              </a:ext>
            </a:extLst>
          </p:cNvPr>
          <p:cNvPicPr>
            <a:picLocks noChangeAspect="1"/>
          </p:cNvPicPr>
          <p:nvPr/>
        </p:nvPicPr>
        <p:blipFill>
          <a:blip r:embed="rId3"/>
          <a:stretch>
            <a:fillRect/>
          </a:stretch>
        </p:blipFill>
        <p:spPr>
          <a:xfrm>
            <a:off x="6417735" y="659567"/>
            <a:ext cx="5331478" cy="3198886"/>
          </a:xfrm>
          <a:prstGeom prst="rect">
            <a:avLst/>
          </a:prstGeom>
        </p:spPr>
      </p:pic>
      <p:sp>
        <p:nvSpPr>
          <p:cNvPr id="14" name="Rectangle 13">
            <a:extLst>
              <a:ext uri="{FF2B5EF4-FFF2-40B4-BE49-F238E27FC236}">
                <a16:creationId xmlns:a16="http://schemas.microsoft.com/office/drawing/2014/main" id="{36B822CC-7DA9-4417-AA94-64CEB676F0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7234" y="4219240"/>
            <a:ext cx="11301984"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AFA01E88-71CC-4FF3-9E81-51E0C32B45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7234" y="4359623"/>
            <a:ext cx="11303626" cy="2051143"/>
          </a:xfrm>
          <a:prstGeom prst="rect">
            <a:avLst/>
          </a:prstGeom>
          <a:solidFill>
            <a:srgbClr val="465359"/>
          </a:solidFill>
          <a:ln w="6350" cmpd="sng">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EE6A786D-D5A7-452A-8710-44DEFB9E553A}"/>
              </a:ext>
            </a:extLst>
          </p:cNvPr>
          <p:cNvSpPr>
            <a:spLocks noGrp="1"/>
          </p:cNvSpPr>
          <p:nvPr>
            <p:ph type="title"/>
          </p:nvPr>
        </p:nvSpPr>
        <p:spPr>
          <a:xfrm>
            <a:off x="679600" y="4596992"/>
            <a:ext cx="3353432" cy="1607013"/>
          </a:xfrm>
        </p:spPr>
        <p:txBody>
          <a:bodyPr anchor="ctr">
            <a:normAutofit/>
          </a:bodyPr>
          <a:lstStyle/>
          <a:p>
            <a:r>
              <a:rPr lang="en">
                <a:solidFill>
                  <a:schemeClr val="bg1"/>
                </a:solidFill>
                <a:latin typeface="Consolas"/>
              </a:rPr>
              <a:t>European Union</a:t>
            </a:r>
            <a:endParaRPr lang="en-US">
              <a:solidFill>
                <a:schemeClr val="bg1"/>
              </a:solidFill>
            </a:endParaRPr>
          </a:p>
        </p:txBody>
      </p:sp>
      <p:sp>
        <p:nvSpPr>
          <p:cNvPr id="3" name="Content Placeholder 2">
            <a:extLst>
              <a:ext uri="{FF2B5EF4-FFF2-40B4-BE49-F238E27FC236}">
                <a16:creationId xmlns:a16="http://schemas.microsoft.com/office/drawing/2014/main" id="{5292DB1C-9FB8-4B35-9E49-F42B94CF8C97}"/>
              </a:ext>
            </a:extLst>
          </p:cNvPr>
          <p:cNvSpPr>
            <a:spLocks noGrp="1"/>
          </p:cNvSpPr>
          <p:nvPr>
            <p:ph idx="1"/>
          </p:nvPr>
        </p:nvSpPr>
        <p:spPr>
          <a:xfrm>
            <a:off x="4271491" y="4596992"/>
            <a:ext cx="7240909" cy="1607012"/>
          </a:xfrm>
        </p:spPr>
        <p:txBody>
          <a:bodyPr>
            <a:normAutofit/>
          </a:bodyPr>
          <a:lstStyle/>
          <a:p>
            <a:pPr marL="305435" indent="-305435"/>
            <a:r>
              <a:rPr lang="en">
                <a:solidFill>
                  <a:srgbClr val="FFFFFF"/>
                </a:solidFill>
                <a:latin typeface="Consolas"/>
              </a:rPr>
              <a:t>Croatia is the 28th member of the European Union</a:t>
            </a:r>
          </a:p>
          <a:p>
            <a:pPr marL="305435" indent="-305435"/>
            <a:r>
              <a:rPr lang="en">
                <a:solidFill>
                  <a:srgbClr val="FFFFFF"/>
                </a:solidFill>
                <a:ea typeface="+mn-lt"/>
                <a:cs typeface="+mn-lt"/>
              </a:rPr>
              <a:t>On July 1, 2013, Croatia became the 28th member of the European Union and along with Greece, which joined the Union in 1981, is the only country that entered the EU on its own</a:t>
            </a:r>
          </a:p>
          <a:p>
            <a:pPr marL="305435" indent="-305435"/>
            <a:endParaRPr lang="en">
              <a:solidFill>
                <a:srgbClr val="FFFFFF"/>
              </a:solidFill>
            </a:endParaRPr>
          </a:p>
        </p:txBody>
      </p:sp>
    </p:spTree>
    <p:extLst>
      <p:ext uri="{BB962C8B-B14F-4D97-AF65-F5344CB8AC3E}">
        <p14:creationId xmlns:p14="http://schemas.microsoft.com/office/powerpoint/2010/main" val="35202432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9">
            <a:extLst>
              <a:ext uri="{FF2B5EF4-FFF2-40B4-BE49-F238E27FC236}">
                <a16:creationId xmlns:a16="http://schemas.microsoft.com/office/drawing/2014/main" id="{910015B9-6046-41B8-83BD-71778D2F97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11">
            <a:extLst>
              <a:ext uri="{FF2B5EF4-FFF2-40B4-BE49-F238E27FC236}">
                <a16:creationId xmlns:a16="http://schemas.microsoft.com/office/drawing/2014/main" id="{53908232-52E2-4794-A6C1-54300FB989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13">
            <a:extLst>
              <a:ext uri="{FF2B5EF4-FFF2-40B4-BE49-F238E27FC236}">
                <a16:creationId xmlns:a16="http://schemas.microsoft.com/office/drawing/2014/main" id="{D2B9299F-BED7-44C5-9CC5-E542F9193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15">
            <a:extLst>
              <a:ext uri="{FF2B5EF4-FFF2-40B4-BE49-F238E27FC236}">
                <a16:creationId xmlns:a16="http://schemas.microsoft.com/office/drawing/2014/main" id="{00401440-1DC9-4C9E-A3BA-4DECEEB465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5" descr="A picture containing crossword, clock&#10;&#10;Description generated with very high confidence">
            <a:extLst>
              <a:ext uri="{FF2B5EF4-FFF2-40B4-BE49-F238E27FC236}">
                <a16:creationId xmlns:a16="http://schemas.microsoft.com/office/drawing/2014/main" id="{CEBDD85F-62EB-47DB-BC30-80DAA0EC1395}"/>
              </a:ext>
            </a:extLst>
          </p:cNvPr>
          <p:cNvPicPr>
            <a:picLocks noChangeAspect="1"/>
          </p:cNvPicPr>
          <p:nvPr/>
        </p:nvPicPr>
        <p:blipFill rotWithShape="1">
          <a:blip r:embed="rId2"/>
          <a:srcRect r="11380" b="-1"/>
          <a:stretch/>
        </p:blipFill>
        <p:spPr>
          <a:xfrm>
            <a:off x="441139" y="574481"/>
            <a:ext cx="5331481" cy="3369058"/>
          </a:xfrm>
          <a:prstGeom prst="rect">
            <a:avLst/>
          </a:prstGeom>
        </p:spPr>
      </p:pic>
      <p:cxnSp>
        <p:nvCxnSpPr>
          <p:cNvPr id="25" name="Straight Connector 17">
            <a:extLst>
              <a:ext uri="{FF2B5EF4-FFF2-40B4-BE49-F238E27FC236}">
                <a16:creationId xmlns:a16="http://schemas.microsoft.com/office/drawing/2014/main" id="{EEE3F140-02CB-4BBC-ABC0-8BF046C9D1B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436050"/>
            <a:ext cx="0" cy="1645920"/>
          </a:xfrm>
          <a:prstGeom prst="line">
            <a:avLst/>
          </a:prstGeom>
          <a:ln w="19050">
            <a:solidFill>
              <a:srgbClr val="465359"/>
            </a:solidFill>
          </a:ln>
        </p:spPr>
        <p:style>
          <a:lnRef idx="1">
            <a:schemeClr val="accent1"/>
          </a:lnRef>
          <a:fillRef idx="0">
            <a:schemeClr val="accent1"/>
          </a:fillRef>
          <a:effectRef idx="0">
            <a:schemeClr val="accent1"/>
          </a:effectRef>
          <a:fontRef idx="minor">
            <a:schemeClr val="tx1"/>
          </a:fontRef>
        </p:style>
      </p:cxnSp>
      <p:pic>
        <p:nvPicPr>
          <p:cNvPr id="4" name="Picture 4" descr="A picture containing building, sitting, stone&#10;&#10;Description generated with very high confidence">
            <a:extLst>
              <a:ext uri="{FF2B5EF4-FFF2-40B4-BE49-F238E27FC236}">
                <a16:creationId xmlns:a16="http://schemas.microsoft.com/office/drawing/2014/main" id="{35F42695-6C3E-480F-A51F-CB7DE3109EB1}"/>
              </a:ext>
            </a:extLst>
          </p:cNvPr>
          <p:cNvPicPr>
            <a:picLocks noChangeAspect="1"/>
          </p:cNvPicPr>
          <p:nvPr/>
        </p:nvPicPr>
        <p:blipFill rotWithShape="1">
          <a:blip r:embed="rId3"/>
          <a:srcRect l="4929" r="5470" b="3"/>
          <a:stretch/>
        </p:blipFill>
        <p:spPr>
          <a:xfrm>
            <a:off x="6417735" y="578117"/>
            <a:ext cx="5331478" cy="3361786"/>
          </a:xfrm>
          <a:prstGeom prst="rect">
            <a:avLst/>
          </a:prstGeom>
        </p:spPr>
      </p:pic>
      <p:sp>
        <p:nvSpPr>
          <p:cNvPr id="27" name="Rectangle 19">
            <a:extLst>
              <a:ext uri="{FF2B5EF4-FFF2-40B4-BE49-F238E27FC236}">
                <a16:creationId xmlns:a16="http://schemas.microsoft.com/office/drawing/2014/main" id="{36B822CC-7DA9-4417-AA94-64CEB676F0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7234" y="4219240"/>
            <a:ext cx="11301984"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1">
            <a:extLst>
              <a:ext uri="{FF2B5EF4-FFF2-40B4-BE49-F238E27FC236}">
                <a16:creationId xmlns:a16="http://schemas.microsoft.com/office/drawing/2014/main" id="{AFA01E88-71CC-4FF3-9E81-51E0C32B45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7234" y="4359623"/>
            <a:ext cx="11303626" cy="2051143"/>
          </a:xfrm>
          <a:prstGeom prst="rect">
            <a:avLst/>
          </a:prstGeom>
          <a:solidFill>
            <a:srgbClr val="465359"/>
          </a:solidFill>
          <a:ln w="6350" cmpd="sng">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FBCD0BF4-3B9F-4B95-B0C4-3B75600EBA76}"/>
              </a:ext>
            </a:extLst>
          </p:cNvPr>
          <p:cNvSpPr>
            <a:spLocks noGrp="1"/>
          </p:cNvSpPr>
          <p:nvPr>
            <p:ph type="title" idx="4294967295"/>
          </p:nvPr>
        </p:nvSpPr>
        <p:spPr>
          <a:xfrm>
            <a:off x="679600" y="4596992"/>
            <a:ext cx="3353432" cy="1607013"/>
          </a:xfrm>
        </p:spPr>
        <p:txBody>
          <a:bodyPr vert="horz" lIns="91440" tIns="45720" rIns="91440" bIns="45720" rtlCol="0" anchor="ctr">
            <a:normAutofit/>
          </a:bodyPr>
          <a:lstStyle/>
          <a:p>
            <a:r>
              <a:rPr lang="en-US" sz="2800" b="0" kern="1200" cap="all">
                <a:solidFill>
                  <a:srgbClr val="FFFFFF"/>
                </a:solidFill>
                <a:latin typeface="+mj-lt"/>
                <a:ea typeface="+mj-ea"/>
                <a:cs typeface="+mj-cs"/>
              </a:rPr>
              <a:t>Baščanska plate</a:t>
            </a:r>
          </a:p>
        </p:txBody>
      </p:sp>
      <p:sp>
        <p:nvSpPr>
          <p:cNvPr id="3" name="Content Placeholder 2">
            <a:extLst>
              <a:ext uri="{FF2B5EF4-FFF2-40B4-BE49-F238E27FC236}">
                <a16:creationId xmlns:a16="http://schemas.microsoft.com/office/drawing/2014/main" id="{3A5106FE-6F38-423B-9F54-EFA52B1181DA}"/>
              </a:ext>
            </a:extLst>
          </p:cNvPr>
          <p:cNvSpPr>
            <a:spLocks noGrp="1"/>
          </p:cNvSpPr>
          <p:nvPr>
            <p:ph idx="4294967295"/>
          </p:nvPr>
        </p:nvSpPr>
        <p:spPr>
          <a:xfrm>
            <a:off x="4271491" y="4596992"/>
            <a:ext cx="7240909" cy="1607012"/>
          </a:xfrm>
        </p:spPr>
        <p:txBody>
          <a:bodyPr vert="horz" lIns="91440" tIns="45720" rIns="91440" bIns="45720" rtlCol="0" anchor="ctr">
            <a:normAutofit/>
          </a:bodyPr>
          <a:lstStyle/>
          <a:p>
            <a:pPr marL="305435" indent="-305435">
              <a:lnSpc>
                <a:spcPct val="110000"/>
              </a:lnSpc>
            </a:pPr>
            <a:r>
              <a:rPr lang="en-US" sz="1200">
                <a:solidFill>
                  <a:srgbClr val="FFFFFF"/>
                </a:solidFill>
              </a:rPr>
              <a:t>Pločica Baška is an old Croatian monument, written in the transitional form of the Glagolitic alphabet, around 1100. It was found on September 15, 1851 in the church of St. Lucia in Jurandvor near Baška on the island of Krk, thanks to the Baška priest Petar Dorčić</a:t>
            </a:r>
          </a:p>
          <a:p>
            <a:pPr marL="305435" indent="-305435">
              <a:lnSpc>
                <a:spcPct val="110000"/>
              </a:lnSpc>
            </a:pPr>
            <a:r>
              <a:rPr lang="en-US" sz="1200">
                <a:solidFill>
                  <a:srgbClr val="FFFFFF"/>
                </a:solidFill>
              </a:rPr>
              <a:t>Baska is an old Croatian monument, written in the transitional form of the Glagolitic alphabet, around 1100. It was found on September 15, 1851 in the church of St. Lucia in Jurandvor near Baška on the island of Krk, thanks to the Baška priest Petar Dorčić</a:t>
            </a:r>
          </a:p>
        </p:txBody>
      </p:sp>
    </p:spTree>
    <p:extLst>
      <p:ext uri="{BB962C8B-B14F-4D97-AF65-F5344CB8AC3E}">
        <p14:creationId xmlns:p14="http://schemas.microsoft.com/office/powerpoint/2010/main" val="42254125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DD651B61-325E-4E73-8445-38B0DE8AAA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a:extLst>
              <a:ext uri="{FF2B5EF4-FFF2-40B4-BE49-F238E27FC236}">
                <a16:creationId xmlns:a16="http://schemas.microsoft.com/office/drawing/2014/main" id="{B42E5253-D3AC-4AC2-B766-8B34F13C2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2" name="Rectangle 31">
            <a:extLst>
              <a:ext uri="{FF2B5EF4-FFF2-40B4-BE49-F238E27FC236}">
                <a16:creationId xmlns:a16="http://schemas.microsoft.com/office/drawing/2014/main" id="{10AE8D57-436A-4073-9A75-15BB5949F8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33">
            <a:extLst>
              <a:ext uri="{FF2B5EF4-FFF2-40B4-BE49-F238E27FC236}">
                <a16:creationId xmlns:a16="http://schemas.microsoft.com/office/drawing/2014/main" id="{E2852671-8EB6-4EAF-8AF8-65CF3FD66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useBgFill="1">
        <p:nvSpPr>
          <p:cNvPr id="36" name="Rectangle 35">
            <a:extLst>
              <a:ext uri="{FF2B5EF4-FFF2-40B4-BE49-F238E27FC236}">
                <a16:creationId xmlns:a16="http://schemas.microsoft.com/office/drawing/2014/main" id="{CCB5977A-5CE8-4D01-A784-06EA14C2A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0F02942D-A53B-4A35-B44C-EEFD824131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40" name="Rectangle 39">
            <a:extLst>
              <a:ext uri="{FF2B5EF4-FFF2-40B4-BE49-F238E27FC236}">
                <a16:creationId xmlns:a16="http://schemas.microsoft.com/office/drawing/2014/main" id="{375F3C53-82B4-457B-87C8-9077A906B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2" name="Rectangle 41">
            <a:extLst>
              <a:ext uri="{FF2B5EF4-FFF2-40B4-BE49-F238E27FC236}">
                <a16:creationId xmlns:a16="http://schemas.microsoft.com/office/drawing/2014/main" id="{5A4487F9-8FD4-4FDA-899F-4910585063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pic>
        <p:nvPicPr>
          <p:cNvPr id="6" name="Graphic 5" descr="Smiling Face with No Fill">
            <a:extLst>
              <a:ext uri="{FF2B5EF4-FFF2-40B4-BE49-F238E27FC236}">
                <a16:creationId xmlns:a16="http://schemas.microsoft.com/office/drawing/2014/main" id="{F447C3BF-8C76-4252-8585-C3E8A71B701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461615" y="874608"/>
            <a:ext cx="3239177" cy="3239177"/>
          </a:xfrm>
          <a:prstGeom prst="rect">
            <a:avLst/>
          </a:prstGeom>
        </p:spPr>
      </p:pic>
      <p:sp>
        <p:nvSpPr>
          <p:cNvPr id="44" name="Rectangle 43">
            <a:extLst>
              <a:ext uri="{FF2B5EF4-FFF2-40B4-BE49-F238E27FC236}">
                <a16:creationId xmlns:a16="http://schemas.microsoft.com/office/drawing/2014/main" id="{ACD9B3A4-4B72-4F8E-9D87-2D150F2ADC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3883" y="4432079"/>
            <a:ext cx="11274641" cy="1968721"/>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extBox 1">
            <a:extLst>
              <a:ext uri="{FF2B5EF4-FFF2-40B4-BE49-F238E27FC236}">
                <a16:creationId xmlns:a16="http://schemas.microsoft.com/office/drawing/2014/main" id="{482E31FD-90EA-4F4C-A7EA-674EE7994E4D}"/>
              </a:ext>
            </a:extLst>
          </p:cNvPr>
          <p:cNvSpPr txBox="1"/>
          <p:nvPr/>
        </p:nvSpPr>
        <p:spPr>
          <a:xfrm>
            <a:off x="581191" y="4610099"/>
            <a:ext cx="10993549" cy="1066801"/>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nSpc>
                <a:spcPct val="90000"/>
              </a:lnSpc>
              <a:spcBef>
                <a:spcPct val="0"/>
              </a:spcBef>
              <a:spcAft>
                <a:spcPts val="600"/>
              </a:spcAft>
            </a:pPr>
            <a:br>
              <a:rPr lang="en-US" sz="3300" cap="all">
                <a:solidFill>
                  <a:srgbClr val="FFFFFF"/>
                </a:solidFill>
                <a:latin typeface="+mj-lt"/>
                <a:ea typeface="+mj-ea"/>
                <a:cs typeface="+mj-cs"/>
              </a:rPr>
            </a:br>
            <a:r>
              <a:rPr lang="en-US" sz="3300" cap="all">
                <a:solidFill>
                  <a:srgbClr val="FFFFFF"/>
                </a:solidFill>
                <a:latin typeface="+mj-lt"/>
                <a:ea typeface="+mj-ea"/>
                <a:cs typeface="+mj-cs"/>
              </a:rPr>
              <a:t>THANK YOU FOR ATTENTION</a:t>
            </a:r>
          </a:p>
        </p:txBody>
      </p:sp>
    </p:spTree>
    <p:extLst>
      <p:ext uri="{BB962C8B-B14F-4D97-AF65-F5344CB8AC3E}">
        <p14:creationId xmlns:p14="http://schemas.microsoft.com/office/powerpoint/2010/main" val="317118331"/>
      </p:ext>
    </p:extLst>
  </p:cSld>
  <p:clrMapOvr>
    <a:masterClrMapping/>
  </p:clrMapOvr>
</p:sld>
</file>

<file path=ppt/theme/theme1.xml><?xml version="1.0" encoding="utf-8"?>
<a:theme xmlns:a="http://schemas.openxmlformats.org/drawingml/2006/main" name="DividendVTI">
  <a:themeElements>
    <a:clrScheme name="AnalogousFromDarkSeedLeftStep">
      <a:dk1>
        <a:srgbClr val="000000"/>
      </a:dk1>
      <a:lt1>
        <a:srgbClr val="FFFFFF"/>
      </a:lt1>
      <a:dk2>
        <a:srgbClr val="383A21"/>
      </a:dk2>
      <a:lt2>
        <a:srgbClr val="E8E2E3"/>
      </a:lt2>
      <a:accent1>
        <a:srgbClr val="46B196"/>
      </a:accent1>
      <a:accent2>
        <a:srgbClr val="3BB162"/>
      </a:accent2>
      <a:accent3>
        <a:srgbClr val="51B647"/>
      </a:accent3>
      <a:accent4>
        <a:srgbClr val="76B13B"/>
      </a:accent4>
      <a:accent5>
        <a:srgbClr val="9EA741"/>
      </a:accent5>
      <a:accent6>
        <a:srgbClr val="B18A3B"/>
      </a:accent6>
      <a:hlink>
        <a:srgbClr val="738B2E"/>
      </a:hlink>
      <a:folHlink>
        <a:srgbClr val="828282"/>
      </a:folHlink>
    </a:clrScheme>
    <a:fontScheme name="Dividend">
      <a:majorFont>
        <a:latin typeface="Univers Condensed"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Univers"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docProps/app.xml><?xml version="1.0" encoding="utf-8"?>
<Properties xmlns="http://schemas.openxmlformats.org/officeDocument/2006/extended-properties" xmlns:vt="http://schemas.openxmlformats.org/officeDocument/2006/docPropsVTypes">
  <Template>Savon</Template>
  <TotalTime>0</TotalTime>
  <Words>0</Words>
  <Application>Microsoft Office PowerPoint</Application>
  <PresentationFormat>Widescreen</PresentationFormat>
  <Paragraphs>0</Paragraphs>
  <Slides>7</Slides>
  <Notes>0</Notes>
  <HiddenSlides>0</HiddenSlides>
  <MMClips>0</MMClips>
  <ScaleCrop>false</ScaleCrop>
  <HeadingPairs>
    <vt:vector size="4" baseType="variant">
      <vt:variant>
        <vt:lpstr>Theme</vt:lpstr>
      </vt:variant>
      <vt:variant>
        <vt:i4>1</vt:i4>
      </vt:variant>
      <vt:variant>
        <vt:lpstr>Slide Titles</vt:lpstr>
      </vt:variant>
      <vt:variant>
        <vt:i4>7</vt:i4>
      </vt:variant>
    </vt:vector>
  </HeadingPairs>
  <TitlesOfParts>
    <vt:vector size="8" baseType="lpstr">
      <vt:lpstr>DividendVTI</vt:lpstr>
      <vt:lpstr>CROATIA</vt:lpstr>
      <vt:lpstr> something about croatia!</vt:lpstr>
      <vt:lpstr>Cultural Heritage</vt:lpstr>
      <vt:lpstr>PowerPoint Presentation</vt:lpstr>
      <vt:lpstr>European Union</vt:lpstr>
      <vt:lpstr>Baščanska plate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188</cp:revision>
  <dcterms:created xsi:type="dcterms:W3CDTF">2020-06-11T07:40:11Z</dcterms:created>
  <dcterms:modified xsi:type="dcterms:W3CDTF">2020-06-12T10:21:39Z</dcterms:modified>
</cp:coreProperties>
</file>