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4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83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9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898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99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25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387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006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8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451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711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6">
                <a:lumMod val="60000"/>
                <a:lumOff val="40000"/>
              </a:schemeClr>
            </a:gs>
            <a:gs pos="51000">
              <a:schemeClr val="accent6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36000">
              <a:schemeClr val="accent6">
                <a:lumMod val="40000"/>
                <a:lumOff val="60000"/>
              </a:schemeClr>
            </a:gs>
            <a:gs pos="100000">
              <a:schemeClr val="accent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9F8AC-95D1-423E-BDDE-99C02D6014A6}" type="datetimeFigureOut">
              <a:rPr lang="hr-HR" smtClean="0"/>
              <a:t>28.9.2019.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1C8F0-0607-4B0B-B559-2607EB964A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037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 EUROPSKOG JEZIKA</a:t>
            </a:r>
            <a:endParaRPr lang="hr-H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Monika Blažinčić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658621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3"/>
          <a:lstStyle/>
          <a:p>
            <a:r>
              <a:rPr lang="hr-H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KNJIŽEVNI</a:t>
            </a:r>
            <a:r>
              <a:rPr lang="hr-HR" dirty="0" smtClean="0"/>
              <a:t>       </a:t>
            </a:r>
            <a:r>
              <a:rPr lang="hr-H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KAJKAVSKI</a:t>
            </a:r>
            <a:r>
              <a:rPr lang="hr-HR" dirty="0" smtClean="0"/>
              <a:t>    </a:t>
            </a:r>
            <a:r>
              <a:rPr lang="hr-H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ENGLESKI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Šešir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Rajčica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Plesati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Pas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Kukuruza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Škrljak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Paradajz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Tancati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Cucek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Kukuriza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 hat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tomato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dancing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 dog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corn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6418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184576"/>
          </a:xfrm>
        </p:spPr>
        <p:txBody>
          <a:bodyPr numCol="3">
            <a:normAutofit fontScale="92500" lnSpcReduction="1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Grah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Hlače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Naočale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Sjediti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Crkva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Doći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Bažul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Lače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Očale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Sedeti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Cirkva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Dojti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/>
              <a:t>b</a:t>
            </a:r>
            <a:r>
              <a:rPr lang="hr-HR" dirty="0" smtClean="0"/>
              <a:t>eans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ants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glasses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sitting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hr-HR" dirty="0" smtClean="0"/>
              <a:t>church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come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1578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 numCol="3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Krastavac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Dovesti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Uvijek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Kasno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Misa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smtClean="0"/>
              <a:t>Novac</a:t>
            </a:r>
            <a:endParaRPr lang="hr-HR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Vugorek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Dopelati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Navek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Kesno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Meša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Penezi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c</a:t>
            </a:r>
            <a:r>
              <a:rPr lang="hr-HR" dirty="0" smtClean="0"/>
              <a:t>ucumber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b</a:t>
            </a:r>
            <a:r>
              <a:rPr lang="hr-HR" dirty="0" smtClean="0"/>
              <a:t>ring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a</a:t>
            </a:r>
            <a:r>
              <a:rPr lang="hr-HR" dirty="0" smtClean="0"/>
              <a:t>lways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l</a:t>
            </a:r>
            <a:r>
              <a:rPr lang="hr-HR" dirty="0" smtClean="0"/>
              <a:t>ate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/>
              <a:t>m</a:t>
            </a:r>
            <a:r>
              <a:rPr lang="hr-HR" dirty="0" smtClean="0"/>
              <a:t>ass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r-HR" dirty="0" smtClean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2681906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896544"/>
          </a:xfrm>
        </p:spPr>
        <p:txBody>
          <a:bodyPr numCol="3">
            <a:normAutofit fontScale="92500" lnSpcReduction="1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Kuća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Drvo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Smijati se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Cvijet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Raditi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Spavati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Hiža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Drevo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Smejati se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Cvet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Delati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Spati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/>
              <a:t>h</a:t>
            </a:r>
            <a:r>
              <a:rPr lang="hr-HR" dirty="0" smtClean="0"/>
              <a:t>ouse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/>
              <a:t>t</a:t>
            </a:r>
            <a:r>
              <a:rPr lang="hr-HR" dirty="0" smtClean="0"/>
              <a:t>ree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laughing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/>
              <a:t>f</a:t>
            </a:r>
            <a:r>
              <a:rPr lang="hr-HR" dirty="0" smtClean="0"/>
              <a:t>lower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/>
              <a:t>w</a:t>
            </a:r>
            <a:r>
              <a:rPr lang="hr-HR" dirty="0" smtClean="0"/>
              <a:t>orking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hr-HR" dirty="0" smtClean="0"/>
              <a:t>sleeping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4251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0767" y="1484784"/>
            <a:ext cx="5262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HVALA NA PAŽNJI</a:t>
            </a:r>
            <a:endParaRPr lang="hr-H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873" y="3068960"/>
            <a:ext cx="3840254" cy="263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809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84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DAN EUROPSKOG JEZIKA</vt:lpstr>
      <vt:lpstr>KNJIŽEVNI       KAJKAVSKI    ENGLESKI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MEĐUNARODNOG JEZIKA</dc:title>
  <dc:creator>Korisnik</dc:creator>
  <cp:lastModifiedBy>Korisnik</cp:lastModifiedBy>
  <cp:revision>8</cp:revision>
  <dcterms:created xsi:type="dcterms:W3CDTF">2019-09-28T08:55:36Z</dcterms:created>
  <dcterms:modified xsi:type="dcterms:W3CDTF">2019-09-28T10:03:40Z</dcterms:modified>
</cp:coreProperties>
</file>