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r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strips dir="r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strips dir="r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strips dir="r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B13EF2-A7AE-4A38-9697-0C3005E0B625}" type="datetimeFigureOut">
              <a:rPr lang="hr-HR" smtClean="0"/>
              <a:pPr/>
              <a:t>1.10.2019.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045FD676-B710-478F-A89E-E4C049A4B98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strips dir="ru"/>
  </p:transition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Europski dan jezika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hr-HR" dirty="0" smtClean="0"/>
              <a:t>Mihael  </a:t>
            </a:r>
            <a:r>
              <a:rPr lang="hr-HR" dirty="0" smtClean="0"/>
              <a:t>Muža</a:t>
            </a:r>
          </a:p>
          <a:p>
            <a:pPr algn="r"/>
            <a:r>
              <a:rPr lang="hr-HR" dirty="0" smtClean="0"/>
              <a:t>Kristijan  </a:t>
            </a:r>
            <a:r>
              <a:rPr lang="hr-HR" dirty="0" smtClean="0"/>
              <a:t>Cavrić</a:t>
            </a:r>
          </a:p>
          <a:p>
            <a:pPr algn="r"/>
            <a:r>
              <a:rPr lang="hr-HR" dirty="0" smtClean="0"/>
              <a:t>Ivan  </a:t>
            </a:r>
            <a:r>
              <a:rPr lang="hr-HR" dirty="0" smtClean="0"/>
              <a:t>Vranešić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Kuhinjske riječi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Žgančinjak - Lonac za žgance – Pot for mush</a:t>
            </a:r>
          </a:p>
          <a:p>
            <a:r>
              <a:rPr lang="hr-HR" dirty="0" smtClean="0"/>
              <a:t>Kuvača – Kuhača – Cooking spoon</a:t>
            </a:r>
          </a:p>
          <a:p>
            <a:r>
              <a:rPr lang="hr-HR" dirty="0" smtClean="0"/>
              <a:t>Mlinčinjak – Ravnač tijesta – The dough plane</a:t>
            </a:r>
          </a:p>
          <a:p>
            <a:r>
              <a:rPr lang="hr-HR" dirty="0" smtClean="0"/>
              <a:t>Tanjer – Tanjur – Plate</a:t>
            </a:r>
          </a:p>
          <a:p>
            <a:r>
              <a:rPr lang="hr-HR" dirty="0" smtClean="0"/>
              <a:t>Šporet – Pečnica – Oven</a:t>
            </a:r>
          </a:p>
          <a:p>
            <a:r>
              <a:rPr lang="hr-HR" dirty="0" smtClean="0"/>
              <a:t>Špajza – Ostava – Pantry</a:t>
            </a:r>
          </a:p>
          <a:p>
            <a:r>
              <a:rPr lang="hr-HR" dirty="0" smtClean="0"/>
              <a:t>Lonec – Lonac – Pot</a:t>
            </a:r>
          </a:p>
          <a:p>
            <a:r>
              <a:rPr lang="hr-HR" dirty="0" smtClean="0"/>
              <a:t>Šeflja – Kutlača – Ladle</a:t>
            </a:r>
          </a:p>
          <a:p>
            <a:r>
              <a:rPr lang="hr-HR" dirty="0" smtClean="0"/>
              <a:t>Tacna – Pladanj  - Platter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Spavaća soba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Vanjkuš – Jastuk – Pillow</a:t>
            </a:r>
          </a:p>
          <a:p>
            <a:r>
              <a:rPr lang="hr-HR" dirty="0" smtClean="0"/>
              <a:t>Poplun – Pokrivač – Blanket</a:t>
            </a:r>
          </a:p>
          <a:p>
            <a:r>
              <a:rPr lang="hr-HR" dirty="0" smtClean="0"/>
              <a:t>Stolec – Stolac – Chair</a:t>
            </a:r>
          </a:p>
          <a:p>
            <a:r>
              <a:rPr lang="hr-HR" dirty="0" smtClean="0"/>
              <a:t>Vura – Sat – Clock </a:t>
            </a:r>
          </a:p>
          <a:p>
            <a:r>
              <a:rPr lang="hr-HR" dirty="0" smtClean="0"/>
              <a:t>Kiklja – Haljina – Dress</a:t>
            </a:r>
          </a:p>
          <a:p>
            <a:r>
              <a:rPr lang="hr-HR" dirty="0" smtClean="0"/>
              <a:t>Šos – Suknja – Skirt</a:t>
            </a:r>
          </a:p>
          <a:p>
            <a:r>
              <a:rPr lang="hr-HR" dirty="0" smtClean="0"/>
              <a:t>Oblok – Prozor – Window </a:t>
            </a:r>
          </a:p>
          <a:p>
            <a:r>
              <a:rPr lang="hr-HR" dirty="0" smtClean="0"/>
              <a:t>Firunga  -  Zavjesa – Curtain</a:t>
            </a:r>
          </a:p>
          <a:p>
            <a:r>
              <a:rPr lang="hr-HR" dirty="0" smtClean="0"/>
              <a:t>Šljape – Papuče - Slippers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Kupaonica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Paper – Papir – Toilet paper</a:t>
            </a:r>
          </a:p>
          <a:p>
            <a:r>
              <a:rPr lang="hr-HR" dirty="0" smtClean="0"/>
              <a:t>Sija,Zrcalo,Špiglo  –  Ogledalo  - Mirror</a:t>
            </a:r>
          </a:p>
          <a:p>
            <a:r>
              <a:rPr lang="hr-HR" dirty="0" smtClean="0"/>
              <a:t>Rušnjik – Ručnik – Towel</a:t>
            </a:r>
          </a:p>
          <a:p>
            <a:r>
              <a:rPr lang="hr-HR" dirty="0" smtClean="0"/>
              <a:t>Kefica – Četkica za zube – Toothbrush</a:t>
            </a:r>
          </a:p>
          <a:p>
            <a:r>
              <a:rPr lang="hr-HR" dirty="0" smtClean="0"/>
              <a:t>Veš mašina – Perilica rublja – Washing machine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Stvari oko kuće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 smtClean="0"/>
              <a:t>Lojtra – Ljestve – Ladder</a:t>
            </a:r>
          </a:p>
          <a:p>
            <a:r>
              <a:rPr lang="hr-HR" dirty="0" smtClean="0"/>
              <a:t>Sekira – Sjekira – Axe</a:t>
            </a:r>
          </a:p>
          <a:p>
            <a:r>
              <a:rPr lang="hr-HR" dirty="0" smtClean="0"/>
              <a:t>Štala – Staja – Stable</a:t>
            </a:r>
          </a:p>
          <a:p>
            <a:r>
              <a:rPr lang="hr-HR" dirty="0" smtClean="0"/>
              <a:t>Kokošinjec – Kokošinjac – Chicken coop</a:t>
            </a:r>
          </a:p>
          <a:p>
            <a:r>
              <a:rPr lang="hr-HR" dirty="0" smtClean="0"/>
              <a:t>Kotec – Svinjac – Pigsty</a:t>
            </a:r>
          </a:p>
          <a:p>
            <a:r>
              <a:rPr lang="hr-HR" dirty="0" smtClean="0"/>
              <a:t>Šuder – Šljunak – Gravel</a:t>
            </a:r>
          </a:p>
          <a:p>
            <a:r>
              <a:rPr lang="hr-HR" dirty="0" smtClean="0"/>
              <a:t>Cucek – Pas – Dog</a:t>
            </a:r>
          </a:p>
          <a:p>
            <a:r>
              <a:rPr lang="hr-HR" dirty="0" smtClean="0"/>
              <a:t>Maček – Mačak – Cat</a:t>
            </a:r>
          </a:p>
          <a:p>
            <a:r>
              <a:rPr lang="hr-HR" dirty="0" smtClean="0"/>
              <a:t>Roglje – Vile – Hayfork</a:t>
            </a:r>
          </a:p>
          <a:p>
            <a:r>
              <a:rPr lang="hr-HR" dirty="0" smtClean="0"/>
              <a:t>Zubci – Grablje – Rakes</a:t>
            </a:r>
          </a:p>
          <a:p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Voće i povrće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Vugorek – Krastavac – Cucumber</a:t>
            </a:r>
          </a:p>
          <a:p>
            <a:r>
              <a:rPr lang="hr-HR" dirty="0" smtClean="0"/>
              <a:t>Ruška – Kruška – Pear</a:t>
            </a:r>
          </a:p>
          <a:p>
            <a:r>
              <a:rPr lang="hr-HR" dirty="0" smtClean="0"/>
              <a:t>Sliva – Šljiva – Plum</a:t>
            </a:r>
          </a:p>
          <a:p>
            <a:r>
              <a:rPr lang="hr-HR" dirty="0" smtClean="0"/>
              <a:t>Grojzde – Grožđe – Grapes</a:t>
            </a:r>
          </a:p>
          <a:p>
            <a:r>
              <a:rPr lang="hr-HR" dirty="0" smtClean="0"/>
              <a:t>Krumper – Krumpir – Potato</a:t>
            </a:r>
          </a:p>
          <a:p>
            <a:r>
              <a:rPr lang="hr-HR" dirty="0" smtClean="0"/>
              <a:t>Paradajz – Rajčica – Tomato</a:t>
            </a:r>
          </a:p>
          <a:p>
            <a:r>
              <a:rPr lang="hr-HR" dirty="0" smtClean="0"/>
              <a:t>Zelje – Kupus – Cabbage</a:t>
            </a:r>
          </a:p>
          <a:p>
            <a:r>
              <a:rPr lang="hr-HR" dirty="0" smtClean="0"/>
              <a:t>Šalata – Salata – Lettuce</a:t>
            </a: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r-HR" dirty="0" smtClean="0"/>
              <a:t>FALA NA PAŽNJE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/>
            <a:endParaRPr lang="hr-HR" dirty="0" smtClean="0"/>
          </a:p>
          <a:p>
            <a:pPr algn="ctr">
              <a:buNone/>
            </a:pPr>
            <a:endParaRPr lang="hr-HR" dirty="0"/>
          </a:p>
        </p:txBody>
      </p:sp>
    </p:spTree>
  </p:cSld>
  <p:clrMapOvr>
    <a:masterClrMapping/>
  </p:clrMapOvr>
  <p:transition spd="med">
    <p:strips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65</TotalTime>
  <Words>243</Words>
  <Application>Microsoft Office PowerPoint</Application>
  <PresentationFormat>On-screen Show (4:3)</PresentationFormat>
  <Paragraphs>54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Module</vt:lpstr>
      <vt:lpstr>Europski dan jezika</vt:lpstr>
      <vt:lpstr>Kuhinjske riječi</vt:lpstr>
      <vt:lpstr>Spavaća soba</vt:lpstr>
      <vt:lpstr>Kupaonica</vt:lpstr>
      <vt:lpstr>Stvari oko kuće</vt:lpstr>
      <vt:lpstr>Voće i povrće</vt:lpstr>
      <vt:lpstr>FALA NA PAŽNJE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Europski dan jezika</dc:title>
  <dc:creator>Corporate Edition</dc:creator>
  <cp:lastModifiedBy>Corporate Edition</cp:lastModifiedBy>
  <cp:revision>7</cp:revision>
  <dcterms:created xsi:type="dcterms:W3CDTF">2019-09-28T09:22:56Z</dcterms:created>
  <dcterms:modified xsi:type="dcterms:W3CDTF">2019-10-01T17:38:58Z</dcterms:modified>
</cp:coreProperties>
</file>