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4ABA3B-E93A-7FD5-8B65-B5A1F821E880}" v="228" dt="2019-09-25T16:47:12.372"/>
    <p1510:client id="{CB998509-A6BF-4FC2-8B11-72447C131C4D}" v="1409" dt="2019-09-25T16:18:08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Božurić" userId="S::david.bozuric1@skole.hr::7ae99602-71c5-467b-8d56-e80af7cedd2f" providerId="AD" clId="Web-{AE4ABA3B-E93A-7FD5-8B65-B5A1F821E880}"/>
    <pc:docChg chg="addSld delSld modSld">
      <pc:chgData name="David Božurić" userId="S::david.bozuric1@skole.hr::7ae99602-71c5-467b-8d56-e80af7cedd2f" providerId="AD" clId="Web-{AE4ABA3B-E93A-7FD5-8B65-B5A1F821E880}" dt="2019-09-25T16:47:12.372" v="221"/>
      <pc:docMkLst>
        <pc:docMk/>
      </pc:docMkLst>
      <pc:sldChg chg="modTransition addAnim modAnim">
        <pc:chgData name="David Božurić" userId="S::david.bozuric1@skole.hr::7ae99602-71c5-467b-8d56-e80af7cedd2f" providerId="AD" clId="Web-{AE4ABA3B-E93A-7FD5-8B65-B5A1F821E880}" dt="2019-09-25T16:43:07.887" v="162"/>
        <pc:sldMkLst>
          <pc:docMk/>
          <pc:sldMk cId="3601082625" sldId="256"/>
        </pc:sldMkLst>
      </pc:sldChg>
      <pc:sldChg chg="modSp modTransition addAnim modAnim">
        <pc:chgData name="David Božurić" userId="S::david.bozuric1@skole.hr::7ae99602-71c5-467b-8d56-e80af7cedd2f" providerId="AD" clId="Web-{AE4ABA3B-E93A-7FD5-8B65-B5A1F821E880}" dt="2019-09-25T16:43:51.028" v="168"/>
        <pc:sldMkLst>
          <pc:docMk/>
          <pc:sldMk cId="880325958" sldId="257"/>
        </pc:sldMkLst>
        <pc:spChg chg="mod">
          <ac:chgData name="David Božurić" userId="S::david.bozuric1@skole.hr::7ae99602-71c5-467b-8d56-e80af7cedd2f" providerId="AD" clId="Web-{AE4ABA3B-E93A-7FD5-8B65-B5A1F821E880}" dt="2019-09-25T16:38:57.669" v="144" actId="1076"/>
          <ac:spMkLst>
            <pc:docMk/>
            <pc:sldMk cId="880325958" sldId="257"/>
            <ac:spMk id="3" creationId="{A606FDD6-CBA6-4009-8B7A-5839A1A3C6D7}"/>
          </ac:spMkLst>
        </pc:spChg>
      </pc:sldChg>
      <pc:sldChg chg="modSp modTransition addAnim modAnim">
        <pc:chgData name="David Božurić" userId="S::david.bozuric1@skole.hr::7ae99602-71c5-467b-8d56-e80af7cedd2f" providerId="AD" clId="Web-{AE4ABA3B-E93A-7FD5-8B65-B5A1F821E880}" dt="2019-09-25T16:44:47.075" v="185"/>
        <pc:sldMkLst>
          <pc:docMk/>
          <pc:sldMk cId="3101266099" sldId="258"/>
        </pc:sldMkLst>
        <pc:picChg chg="mod">
          <ac:chgData name="David Božurić" userId="S::david.bozuric1@skole.hr::7ae99602-71c5-467b-8d56-e80af7cedd2f" providerId="AD" clId="Web-{AE4ABA3B-E93A-7FD5-8B65-B5A1F821E880}" dt="2019-09-25T16:39:19.450" v="146" actId="1076"/>
          <ac:picMkLst>
            <pc:docMk/>
            <pc:sldMk cId="3101266099" sldId="258"/>
            <ac:picMk id="4" creationId="{064B9717-2CE0-4724-BFEA-EFCADD112388}"/>
          </ac:picMkLst>
        </pc:picChg>
        <pc:picChg chg="mod">
          <ac:chgData name="David Božurić" userId="S::david.bozuric1@skole.hr::7ae99602-71c5-467b-8d56-e80af7cedd2f" providerId="AD" clId="Web-{AE4ABA3B-E93A-7FD5-8B65-B5A1F821E880}" dt="2019-09-25T16:44:30.028" v="179" actId="1076"/>
          <ac:picMkLst>
            <pc:docMk/>
            <pc:sldMk cId="3101266099" sldId="258"/>
            <ac:picMk id="6" creationId="{281AD21B-5020-4239-B313-2532CDCABD9B}"/>
          </ac:picMkLst>
        </pc:picChg>
      </pc:sldChg>
      <pc:sldChg chg="modTransition addAnim modAnim">
        <pc:chgData name="David Božurić" userId="S::david.bozuric1@skole.hr::7ae99602-71c5-467b-8d56-e80af7cedd2f" providerId="AD" clId="Web-{AE4ABA3B-E93A-7FD5-8B65-B5A1F821E880}" dt="2019-09-25T16:45:05.231" v="191"/>
        <pc:sldMkLst>
          <pc:docMk/>
          <pc:sldMk cId="4073076784" sldId="259"/>
        </pc:sldMkLst>
      </pc:sldChg>
      <pc:sldChg chg="modSp modTransition addAnim modAnim">
        <pc:chgData name="David Božurić" userId="S::david.bozuric1@skole.hr::7ae99602-71c5-467b-8d56-e80af7cedd2f" providerId="AD" clId="Web-{AE4ABA3B-E93A-7FD5-8B65-B5A1F821E880}" dt="2019-09-25T16:45:52.575" v="198"/>
        <pc:sldMkLst>
          <pc:docMk/>
          <pc:sldMk cId="3500616457" sldId="260"/>
        </pc:sldMkLst>
        <pc:spChg chg="mod">
          <ac:chgData name="David Božurić" userId="S::david.bozuric1@skole.hr::7ae99602-71c5-467b-8d56-e80af7cedd2f" providerId="AD" clId="Web-{AE4ABA3B-E93A-7FD5-8B65-B5A1F821E880}" dt="2019-09-25T16:40:03.591" v="150" actId="1076"/>
          <ac:spMkLst>
            <pc:docMk/>
            <pc:sldMk cId="3500616457" sldId="260"/>
            <ac:spMk id="2" creationId="{11D12116-64D4-4C4A-972B-CED068124557}"/>
          </ac:spMkLst>
        </pc:spChg>
      </pc:sldChg>
      <pc:sldChg chg="addSp modSp modTransition addAnim modAnim">
        <pc:chgData name="David Božurić" userId="S::david.bozuric1@skole.hr::7ae99602-71c5-467b-8d56-e80af7cedd2f" providerId="AD" clId="Web-{AE4ABA3B-E93A-7FD5-8B65-B5A1F821E880}" dt="2019-09-25T16:47:05.528" v="219"/>
        <pc:sldMkLst>
          <pc:docMk/>
          <pc:sldMk cId="1480742" sldId="261"/>
        </pc:sldMkLst>
        <pc:picChg chg="add mod">
          <ac:chgData name="David Božurić" userId="S::david.bozuric1@skole.hr::7ae99602-71c5-467b-8d56-e80af7cedd2f" providerId="AD" clId="Web-{AE4ABA3B-E93A-7FD5-8B65-B5A1F821E880}" dt="2019-09-25T16:28:29.450" v="22" actId="1076"/>
          <ac:picMkLst>
            <pc:docMk/>
            <pc:sldMk cId="1480742" sldId="261"/>
            <ac:picMk id="4" creationId="{E33D92B3-34C9-42B8-A268-B6890D74863B}"/>
          </ac:picMkLst>
        </pc:picChg>
        <pc:picChg chg="add mod">
          <ac:chgData name="David Božurić" userId="S::david.bozuric1@skole.hr::7ae99602-71c5-467b-8d56-e80af7cedd2f" providerId="AD" clId="Web-{AE4ABA3B-E93A-7FD5-8B65-B5A1F821E880}" dt="2019-09-25T16:28:18.091" v="18" actId="1076"/>
          <ac:picMkLst>
            <pc:docMk/>
            <pc:sldMk cId="1480742" sldId="261"/>
            <ac:picMk id="6" creationId="{55334B4C-5758-490F-B827-15ADE053D296}"/>
          </ac:picMkLst>
        </pc:picChg>
        <pc:picChg chg="add mod">
          <ac:chgData name="David Božurić" userId="S::david.bozuric1@skole.hr::7ae99602-71c5-467b-8d56-e80af7cedd2f" providerId="AD" clId="Web-{AE4ABA3B-E93A-7FD5-8B65-B5A1F821E880}" dt="2019-09-25T16:28:22.622" v="20" actId="1076"/>
          <ac:picMkLst>
            <pc:docMk/>
            <pc:sldMk cId="1480742" sldId="261"/>
            <ac:picMk id="8" creationId="{13D0AB52-609F-4E49-9A91-0A64F5FAC360}"/>
          </ac:picMkLst>
        </pc:picChg>
        <pc:picChg chg="add mod">
          <ac:chgData name="David Božurić" userId="S::david.bozuric1@skole.hr::7ae99602-71c5-467b-8d56-e80af7cedd2f" providerId="AD" clId="Web-{AE4ABA3B-E93A-7FD5-8B65-B5A1F821E880}" dt="2019-09-25T16:28:16.138" v="17" actId="1076"/>
          <ac:picMkLst>
            <pc:docMk/>
            <pc:sldMk cId="1480742" sldId="261"/>
            <ac:picMk id="10" creationId="{35EC6AC0-3014-425F-8914-19480F6731A9}"/>
          </ac:picMkLst>
        </pc:picChg>
        <pc:picChg chg="add mod">
          <ac:chgData name="David Božurić" userId="S::david.bozuric1@skole.hr::7ae99602-71c5-467b-8d56-e80af7cedd2f" providerId="AD" clId="Web-{AE4ABA3B-E93A-7FD5-8B65-B5A1F821E880}" dt="2019-09-25T16:28:26.154" v="21" actId="1076"/>
          <ac:picMkLst>
            <pc:docMk/>
            <pc:sldMk cId="1480742" sldId="261"/>
            <ac:picMk id="12" creationId="{62288B80-13AA-4765-862D-CDC82E6B87EF}"/>
          </ac:picMkLst>
        </pc:picChg>
      </pc:sldChg>
      <pc:sldChg chg="addSp modSp new del addAnim delAnim modAnim">
        <pc:chgData name="David Božurić" userId="S::david.bozuric1@skole.hr::7ae99602-71c5-467b-8d56-e80af7cedd2f" providerId="AD" clId="Web-{AE4ABA3B-E93A-7FD5-8B65-B5A1F821E880}" dt="2019-09-25T16:36:07.919" v="105"/>
        <pc:sldMkLst>
          <pc:docMk/>
          <pc:sldMk cId="762896947" sldId="262"/>
        </pc:sldMkLst>
        <pc:spChg chg="mod">
          <ac:chgData name="David Božurić" userId="S::david.bozuric1@skole.hr::7ae99602-71c5-467b-8d56-e80af7cedd2f" providerId="AD" clId="Web-{AE4ABA3B-E93A-7FD5-8B65-B5A1F821E880}" dt="2019-09-25T16:35:27.997" v="104" actId="688"/>
          <ac:spMkLst>
            <pc:docMk/>
            <pc:sldMk cId="762896947" sldId="262"/>
            <ac:spMk id="2" creationId="{BA75FAFC-7A66-4D6E-B706-53CC1531EF45}"/>
          </ac:spMkLst>
        </pc:spChg>
        <pc:spChg chg="mod">
          <ac:chgData name="David Božurić" userId="S::david.bozuric1@skole.hr::7ae99602-71c5-467b-8d56-e80af7cedd2f" providerId="AD" clId="Web-{AE4ABA3B-E93A-7FD5-8B65-B5A1F821E880}" dt="2019-09-25T16:35:04.169" v="98" actId="20577"/>
          <ac:spMkLst>
            <pc:docMk/>
            <pc:sldMk cId="762896947" sldId="262"/>
            <ac:spMk id="3" creationId="{16C68DDA-A3E4-41F0-9E0B-F635E23A71D5}"/>
          </ac:spMkLst>
        </pc:spChg>
        <pc:spChg chg="add">
          <ac:chgData name="David Božurić" userId="S::david.bozuric1@skole.hr::7ae99602-71c5-467b-8d56-e80af7cedd2f" providerId="AD" clId="Web-{AE4ABA3B-E93A-7FD5-8B65-B5A1F821E880}" dt="2019-09-25T16:31:55.091" v="67"/>
          <ac:spMkLst>
            <pc:docMk/>
            <pc:sldMk cId="762896947" sldId="262"/>
            <ac:spMk id="4" creationId="{1AF6B16C-A764-4ADE-8DEB-F245317D8F4A}"/>
          </ac:spMkLst>
        </pc:spChg>
      </pc:sldChg>
      <pc:sldChg chg="delSp modSp new modTransition addAnim modAnim">
        <pc:chgData name="David Božurić" userId="S::david.bozuric1@skole.hr::7ae99602-71c5-467b-8d56-e80af7cedd2f" providerId="AD" clId="Web-{AE4ABA3B-E93A-7FD5-8B65-B5A1F821E880}" dt="2019-09-25T16:47:12.372" v="221"/>
        <pc:sldMkLst>
          <pc:docMk/>
          <pc:sldMk cId="2175177689" sldId="262"/>
        </pc:sldMkLst>
        <pc:spChg chg="mod">
          <ac:chgData name="David Božurić" userId="S::david.bozuric1@skole.hr::7ae99602-71c5-467b-8d56-e80af7cedd2f" providerId="AD" clId="Web-{AE4ABA3B-E93A-7FD5-8B65-B5A1F821E880}" dt="2019-09-25T16:37:28.934" v="139" actId="20577"/>
          <ac:spMkLst>
            <pc:docMk/>
            <pc:sldMk cId="2175177689" sldId="262"/>
            <ac:spMk id="2" creationId="{73B2ADC7-CC1A-4425-84F9-BDFE287CE38E}"/>
          </ac:spMkLst>
        </pc:spChg>
        <pc:spChg chg="del">
          <ac:chgData name="David Božurić" userId="S::david.bozuric1@skole.hr::7ae99602-71c5-467b-8d56-e80af7cedd2f" providerId="AD" clId="Web-{AE4ABA3B-E93A-7FD5-8B65-B5A1F821E880}" dt="2019-09-25T16:36:36.013" v="107"/>
          <ac:spMkLst>
            <pc:docMk/>
            <pc:sldMk cId="2175177689" sldId="262"/>
            <ac:spMk id="3" creationId="{61586071-69E8-4FD9-B6B6-9651E12539F4}"/>
          </ac:spMkLst>
        </pc:spChg>
      </pc:sldChg>
    </pc:docChg>
  </pc:docChgLst>
  <pc:docChgLst>
    <pc:chgData name="David Božurić" userId="S::david.bozuric1@skole.hr::7ae99602-71c5-467b-8d56-e80af7cedd2f" providerId="AD" clId="Web-{CB998509-A6BF-4FC2-8B11-72447C131C4D}"/>
    <pc:docChg chg="addSld delSld modSld">
      <pc:chgData name="David Božurić" userId="S::david.bozuric1@skole.hr::7ae99602-71c5-467b-8d56-e80af7cedd2f" providerId="AD" clId="Web-{CB998509-A6BF-4FC2-8B11-72447C131C4D}" dt="2019-09-25T16:18:08.140" v="1398"/>
      <pc:docMkLst>
        <pc:docMk/>
      </pc:docMkLst>
      <pc:sldChg chg="modSp">
        <pc:chgData name="David Božurić" userId="S::david.bozuric1@skole.hr::7ae99602-71c5-467b-8d56-e80af7cedd2f" providerId="AD" clId="Web-{CB998509-A6BF-4FC2-8B11-72447C131C4D}" dt="2019-09-25T15:05:00.697" v="107" actId="20577"/>
        <pc:sldMkLst>
          <pc:docMk/>
          <pc:sldMk cId="3601082625" sldId="256"/>
        </pc:sldMkLst>
        <pc:spChg chg="mod">
          <ac:chgData name="David Božurić" userId="S::david.bozuric1@skole.hr::7ae99602-71c5-467b-8d56-e80af7cedd2f" providerId="AD" clId="Web-{CB998509-A6BF-4FC2-8B11-72447C131C4D}" dt="2019-09-25T15:03:23.240" v="32" actId="20577"/>
          <ac:spMkLst>
            <pc:docMk/>
            <pc:sldMk cId="3601082625" sldId="256"/>
            <ac:spMk id="2" creationId="{00000000-0000-0000-0000-000000000000}"/>
          </ac:spMkLst>
        </pc:spChg>
        <pc:spChg chg="mod">
          <ac:chgData name="David Božurić" userId="S::david.bozuric1@skole.hr::7ae99602-71c5-467b-8d56-e80af7cedd2f" providerId="AD" clId="Web-{CB998509-A6BF-4FC2-8B11-72447C131C4D}" dt="2019-09-25T15:05:00.697" v="107" actId="20577"/>
          <ac:spMkLst>
            <pc:docMk/>
            <pc:sldMk cId="3601082625" sldId="256"/>
            <ac:spMk id="3" creationId="{00000000-0000-0000-0000-000000000000}"/>
          </ac:spMkLst>
        </pc:spChg>
      </pc:sldChg>
      <pc:sldChg chg="modSp new">
        <pc:chgData name="David Božurić" userId="S::david.bozuric1@skole.hr::7ae99602-71c5-467b-8d56-e80af7cedd2f" providerId="AD" clId="Web-{CB998509-A6BF-4FC2-8B11-72447C131C4D}" dt="2019-09-25T15:45:16.701" v="967" actId="20577"/>
        <pc:sldMkLst>
          <pc:docMk/>
          <pc:sldMk cId="880325958" sldId="257"/>
        </pc:sldMkLst>
        <pc:spChg chg="mod">
          <ac:chgData name="David Božurić" userId="S::david.bozuric1@skole.hr::7ae99602-71c5-467b-8d56-e80af7cedd2f" providerId="AD" clId="Web-{CB998509-A6BF-4FC2-8B11-72447C131C4D}" dt="2019-09-25T15:11:09.024" v="181" actId="20577"/>
          <ac:spMkLst>
            <pc:docMk/>
            <pc:sldMk cId="880325958" sldId="257"/>
            <ac:spMk id="2" creationId="{2BF19EC8-50A8-4173-A3C8-2B7F7E5F2EA2}"/>
          </ac:spMkLst>
        </pc:spChg>
        <pc:spChg chg="mod">
          <ac:chgData name="David Božurić" userId="S::david.bozuric1@skole.hr::7ae99602-71c5-467b-8d56-e80af7cedd2f" providerId="AD" clId="Web-{CB998509-A6BF-4FC2-8B11-72447C131C4D}" dt="2019-09-25T15:45:16.701" v="967" actId="20577"/>
          <ac:spMkLst>
            <pc:docMk/>
            <pc:sldMk cId="880325958" sldId="257"/>
            <ac:spMk id="3" creationId="{A606FDD6-CBA6-4009-8B7A-5839A1A3C6D7}"/>
          </ac:spMkLst>
        </pc:spChg>
      </pc:sldChg>
      <pc:sldChg chg="addSp delSp modSp new del">
        <pc:chgData name="David Božurić" userId="S::david.bozuric1@skole.hr::7ae99602-71c5-467b-8d56-e80af7cedd2f" providerId="AD" clId="Web-{CB998509-A6BF-4FC2-8B11-72447C131C4D}" dt="2019-09-25T15:10:19.054" v="162"/>
        <pc:sldMkLst>
          <pc:docMk/>
          <pc:sldMk cId="2918984615" sldId="257"/>
        </pc:sldMkLst>
        <pc:spChg chg="mod">
          <ac:chgData name="David Božurić" userId="S::david.bozuric1@skole.hr::7ae99602-71c5-467b-8d56-e80af7cedd2f" providerId="AD" clId="Web-{CB998509-A6BF-4FC2-8B11-72447C131C4D}" dt="2019-09-25T15:05:51.574" v="143" actId="20577"/>
          <ac:spMkLst>
            <pc:docMk/>
            <pc:sldMk cId="2918984615" sldId="257"/>
            <ac:spMk id="2" creationId="{272D67BA-AB31-4AD7-A09B-4906D5623805}"/>
          </ac:spMkLst>
        </pc:spChg>
        <pc:spChg chg="del mod">
          <ac:chgData name="David Božurić" userId="S::david.bozuric1@skole.hr::7ae99602-71c5-467b-8d56-e80af7cedd2f" providerId="AD" clId="Web-{CB998509-A6BF-4FC2-8B11-72447C131C4D}" dt="2019-09-25T15:08:03.361" v="161"/>
          <ac:spMkLst>
            <pc:docMk/>
            <pc:sldMk cId="2918984615" sldId="257"/>
            <ac:spMk id="3" creationId="{A0693EB8-FE5C-4E9C-A45E-655CFFE736F0}"/>
          </ac:spMkLst>
        </pc:spChg>
        <pc:graphicFrameChg chg="add mod ord modGraphic">
          <ac:chgData name="David Božurić" userId="S::david.bozuric1@skole.hr::7ae99602-71c5-467b-8d56-e80af7cedd2f" providerId="AD" clId="Web-{CB998509-A6BF-4FC2-8B11-72447C131C4D}" dt="2019-09-25T15:08:03.361" v="161"/>
          <ac:graphicFrameMkLst>
            <pc:docMk/>
            <pc:sldMk cId="2918984615" sldId="257"/>
            <ac:graphicFrameMk id="4" creationId="{042F1A1B-4EE8-453C-835C-6D6BDE4FAC79}"/>
          </ac:graphicFrameMkLst>
        </pc:graphicFrameChg>
      </pc:sldChg>
      <pc:sldChg chg="addSp delSp modSp new del mod setBg">
        <pc:chgData name="David Božurić" userId="S::david.bozuric1@skole.hr::7ae99602-71c5-467b-8d56-e80af7cedd2f" providerId="AD" clId="Web-{CB998509-A6BF-4FC2-8B11-72447C131C4D}" dt="2019-09-25T15:52:06.546" v="977"/>
        <pc:sldMkLst>
          <pc:docMk/>
          <pc:sldMk cId="2942783126" sldId="258"/>
        </pc:sldMkLst>
        <pc:spChg chg="mod">
          <ac:chgData name="David Božurić" userId="S::david.bozuric1@skole.hr::7ae99602-71c5-467b-8d56-e80af7cedd2f" providerId="AD" clId="Web-{CB998509-A6BF-4FC2-8B11-72447C131C4D}" dt="2019-09-25T15:51:54.295" v="976" actId="1076"/>
          <ac:spMkLst>
            <pc:docMk/>
            <pc:sldMk cId="2942783126" sldId="258"/>
            <ac:spMk id="2" creationId="{C9983050-23C8-4F8A-B1DD-EA3CE814A18D}"/>
          </ac:spMkLst>
        </pc:spChg>
        <pc:spChg chg="del">
          <ac:chgData name="David Božurić" userId="S::david.bozuric1@skole.hr::7ae99602-71c5-467b-8d56-e80af7cedd2f" providerId="AD" clId="Web-{CB998509-A6BF-4FC2-8B11-72447C131C4D}" dt="2019-09-25T15:47:29.863" v="969"/>
          <ac:spMkLst>
            <pc:docMk/>
            <pc:sldMk cId="2942783126" sldId="258"/>
            <ac:spMk id="3" creationId="{3F529166-53FF-4332-A2B7-7D1264159574}"/>
          </ac:spMkLst>
        </pc:spChg>
        <pc:spChg chg="add">
          <ac:chgData name="David Božurić" userId="S::david.bozuric1@skole.hr::7ae99602-71c5-467b-8d56-e80af7cedd2f" providerId="AD" clId="Web-{CB998509-A6BF-4FC2-8B11-72447C131C4D}" dt="2019-09-25T15:51:08.887" v="975"/>
          <ac:spMkLst>
            <pc:docMk/>
            <pc:sldMk cId="2942783126" sldId="258"/>
            <ac:spMk id="17" creationId="{7BB74091-09FE-44AF-8325-7FE6E175F727}"/>
          </ac:spMkLst>
        </pc:spChg>
        <pc:spChg chg="add">
          <ac:chgData name="David Božurić" userId="S::david.bozuric1@skole.hr::7ae99602-71c5-467b-8d56-e80af7cedd2f" providerId="AD" clId="Web-{CB998509-A6BF-4FC2-8B11-72447C131C4D}" dt="2019-09-25T15:51:08.887" v="975"/>
          <ac:spMkLst>
            <pc:docMk/>
            <pc:sldMk cId="2942783126" sldId="258"/>
            <ac:spMk id="19" creationId="{0F30CCEB-94C4-4F72-BA5A-9CEA853022DA}"/>
          </ac:spMkLst>
        </pc:spChg>
        <pc:spChg chg="add">
          <ac:chgData name="David Božurić" userId="S::david.bozuric1@skole.hr::7ae99602-71c5-467b-8d56-e80af7cedd2f" providerId="AD" clId="Web-{CB998509-A6BF-4FC2-8B11-72447C131C4D}" dt="2019-09-25T15:51:08.887" v="975"/>
          <ac:spMkLst>
            <pc:docMk/>
            <pc:sldMk cId="2942783126" sldId="258"/>
            <ac:spMk id="21" creationId="{0DE1A94F-CC8B-4954-97A7-ADD4F300D647}"/>
          </ac:spMkLst>
        </pc:spChg>
        <pc:grpChg chg="add">
          <ac:chgData name="David Božurić" userId="S::david.bozuric1@skole.hr::7ae99602-71c5-467b-8d56-e80af7cedd2f" providerId="AD" clId="Web-{CB998509-A6BF-4FC2-8B11-72447C131C4D}" dt="2019-09-25T15:51:08.887" v="975"/>
          <ac:grpSpMkLst>
            <pc:docMk/>
            <pc:sldMk cId="2942783126" sldId="258"/>
            <ac:grpSpMk id="13" creationId="{57500303-A207-4812-BEB9-51E132FEB73F}"/>
          </ac:grpSpMkLst>
        </pc:grpChg>
        <pc:picChg chg="add mod ord">
          <ac:chgData name="David Božurić" userId="S::david.bozuric1@skole.hr::7ae99602-71c5-467b-8d56-e80af7cedd2f" providerId="AD" clId="Web-{CB998509-A6BF-4FC2-8B11-72447C131C4D}" dt="2019-09-25T15:51:08.887" v="975"/>
          <ac:picMkLst>
            <pc:docMk/>
            <pc:sldMk cId="2942783126" sldId="258"/>
            <ac:picMk id="4" creationId="{2054F277-506E-41B5-8CDA-7AEB98FD9908}"/>
          </ac:picMkLst>
        </pc:picChg>
        <pc:picChg chg="add mod ord">
          <ac:chgData name="David Božurić" userId="S::david.bozuric1@skole.hr::7ae99602-71c5-467b-8d56-e80af7cedd2f" providerId="AD" clId="Web-{CB998509-A6BF-4FC2-8B11-72447C131C4D}" dt="2019-09-25T15:51:08.887" v="975"/>
          <ac:picMkLst>
            <pc:docMk/>
            <pc:sldMk cId="2942783126" sldId="258"/>
            <ac:picMk id="6" creationId="{50081950-0CF9-472E-9616-B8D340626374}"/>
          </ac:picMkLst>
        </pc:picChg>
        <pc:picChg chg="add mod">
          <ac:chgData name="David Božurić" userId="S::david.bozuric1@skole.hr::7ae99602-71c5-467b-8d56-e80af7cedd2f" providerId="AD" clId="Web-{CB998509-A6BF-4FC2-8B11-72447C131C4D}" dt="2019-09-25T15:51:08.887" v="975"/>
          <ac:picMkLst>
            <pc:docMk/>
            <pc:sldMk cId="2942783126" sldId="258"/>
            <ac:picMk id="8" creationId="{3A1CA03D-FE8C-4B1D-B6C9-E8130C135B7D}"/>
          </ac:picMkLst>
        </pc:picChg>
      </pc:sldChg>
      <pc:sldChg chg="addSp delSp modSp new mod setBg">
        <pc:chgData name="David Božurić" userId="S::david.bozuric1@skole.hr::7ae99602-71c5-467b-8d56-e80af7cedd2f" providerId="AD" clId="Web-{CB998509-A6BF-4FC2-8B11-72447C131C4D}" dt="2019-09-25T15:59:39.470" v="1028"/>
        <pc:sldMkLst>
          <pc:docMk/>
          <pc:sldMk cId="3101266099" sldId="258"/>
        </pc:sldMkLst>
        <pc:spChg chg="mod">
          <ac:chgData name="David Božurić" userId="S::david.bozuric1@skole.hr::7ae99602-71c5-467b-8d56-e80af7cedd2f" providerId="AD" clId="Web-{CB998509-A6BF-4FC2-8B11-72447C131C4D}" dt="2019-09-25T15:59:39.470" v="1028"/>
          <ac:spMkLst>
            <pc:docMk/>
            <pc:sldMk cId="3101266099" sldId="258"/>
            <ac:spMk id="2" creationId="{595B5A08-C309-43E9-A2CD-CB90C679AD53}"/>
          </ac:spMkLst>
        </pc:spChg>
        <pc:spChg chg="del">
          <ac:chgData name="David Božurić" userId="S::david.bozuric1@skole.hr::7ae99602-71c5-467b-8d56-e80af7cedd2f" providerId="AD" clId="Web-{CB998509-A6BF-4FC2-8B11-72447C131C4D}" dt="2019-09-25T15:54:13.020" v="1020"/>
          <ac:spMkLst>
            <pc:docMk/>
            <pc:sldMk cId="3101266099" sldId="258"/>
            <ac:spMk id="3" creationId="{896B1888-77EE-406F-9C23-85D2E6D24D39}"/>
          </ac:spMkLst>
        </pc:spChg>
        <pc:spChg chg="add">
          <ac:chgData name="David Božurić" userId="S::david.bozuric1@skole.hr::7ae99602-71c5-467b-8d56-e80af7cedd2f" providerId="AD" clId="Web-{CB998509-A6BF-4FC2-8B11-72447C131C4D}" dt="2019-09-25T15:59:39.470" v="1028"/>
          <ac:spMkLst>
            <pc:docMk/>
            <pc:sldMk cId="3101266099" sldId="258"/>
            <ac:spMk id="19" creationId="{7BB74091-09FE-44AF-8325-7FE6E175F727}"/>
          </ac:spMkLst>
        </pc:spChg>
        <pc:spChg chg="add">
          <ac:chgData name="David Božurić" userId="S::david.bozuric1@skole.hr::7ae99602-71c5-467b-8d56-e80af7cedd2f" providerId="AD" clId="Web-{CB998509-A6BF-4FC2-8B11-72447C131C4D}" dt="2019-09-25T15:59:39.470" v="1028"/>
          <ac:spMkLst>
            <pc:docMk/>
            <pc:sldMk cId="3101266099" sldId="258"/>
            <ac:spMk id="21" creationId="{0F30CCEB-94C4-4F72-BA5A-9CEA853022DA}"/>
          </ac:spMkLst>
        </pc:spChg>
        <pc:spChg chg="add">
          <ac:chgData name="David Božurić" userId="S::david.bozuric1@skole.hr::7ae99602-71c5-467b-8d56-e80af7cedd2f" providerId="AD" clId="Web-{CB998509-A6BF-4FC2-8B11-72447C131C4D}" dt="2019-09-25T15:59:39.470" v="1028"/>
          <ac:spMkLst>
            <pc:docMk/>
            <pc:sldMk cId="3101266099" sldId="258"/>
            <ac:spMk id="23" creationId="{0DE1A94F-CC8B-4954-97A7-ADD4F300D647}"/>
          </ac:spMkLst>
        </pc:spChg>
        <pc:grpChg chg="add">
          <ac:chgData name="David Božurić" userId="S::david.bozuric1@skole.hr::7ae99602-71c5-467b-8d56-e80af7cedd2f" providerId="AD" clId="Web-{CB998509-A6BF-4FC2-8B11-72447C131C4D}" dt="2019-09-25T15:59:39.470" v="1028"/>
          <ac:grpSpMkLst>
            <pc:docMk/>
            <pc:sldMk cId="3101266099" sldId="258"/>
            <ac:grpSpMk id="15" creationId="{57500303-A207-4812-BEB9-51E132FEB73F}"/>
          </ac:grpSpMkLst>
        </pc:grpChg>
        <pc:picChg chg="add mod ord">
          <ac:chgData name="David Božurić" userId="S::david.bozuric1@skole.hr::7ae99602-71c5-467b-8d56-e80af7cedd2f" providerId="AD" clId="Web-{CB998509-A6BF-4FC2-8B11-72447C131C4D}" dt="2019-09-25T15:59:39.470" v="1028"/>
          <ac:picMkLst>
            <pc:docMk/>
            <pc:sldMk cId="3101266099" sldId="258"/>
            <ac:picMk id="4" creationId="{064B9717-2CE0-4724-BFEA-EFCADD112388}"/>
          </ac:picMkLst>
        </pc:picChg>
        <pc:picChg chg="add mod ord">
          <ac:chgData name="David Božurić" userId="S::david.bozuric1@skole.hr::7ae99602-71c5-467b-8d56-e80af7cedd2f" providerId="AD" clId="Web-{CB998509-A6BF-4FC2-8B11-72447C131C4D}" dt="2019-09-25T15:59:39.470" v="1028"/>
          <ac:picMkLst>
            <pc:docMk/>
            <pc:sldMk cId="3101266099" sldId="258"/>
            <ac:picMk id="6" creationId="{281AD21B-5020-4239-B313-2532CDCABD9B}"/>
          </ac:picMkLst>
        </pc:picChg>
        <pc:picChg chg="add mod">
          <ac:chgData name="David Božurić" userId="S::david.bozuric1@skole.hr::7ae99602-71c5-467b-8d56-e80af7cedd2f" providerId="AD" clId="Web-{CB998509-A6BF-4FC2-8B11-72447C131C4D}" dt="2019-09-25T15:59:39.470" v="1028"/>
          <ac:picMkLst>
            <pc:docMk/>
            <pc:sldMk cId="3101266099" sldId="258"/>
            <ac:picMk id="8" creationId="{A01BEA6E-CDDF-41D8-A5DF-52BFBACE3651}"/>
          </ac:picMkLst>
        </pc:picChg>
        <pc:picChg chg="add mod">
          <ac:chgData name="David Božurić" userId="S::david.bozuric1@skole.hr::7ae99602-71c5-467b-8d56-e80af7cedd2f" providerId="AD" clId="Web-{CB998509-A6BF-4FC2-8B11-72447C131C4D}" dt="2019-09-25T15:59:39.470" v="1028"/>
          <ac:picMkLst>
            <pc:docMk/>
            <pc:sldMk cId="3101266099" sldId="258"/>
            <ac:picMk id="10" creationId="{025D2032-3A18-4639-BD58-9B7EEDD55EF5}"/>
          </ac:picMkLst>
        </pc:picChg>
      </pc:sldChg>
      <pc:sldChg chg="modSp new">
        <pc:chgData name="David Božurić" userId="S::david.bozuric1@skole.hr::7ae99602-71c5-467b-8d56-e80af7cedd2f" providerId="AD" clId="Web-{CB998509-A6BF-4FC2-8B11-72447C131C4D}" dt="2019-09-25T16:07:26.974" v="1153" actId="20577"/>
        <pc:sldMkLst>
          <pc:docMk/>
          <pc:sldMk cId="4073076784" sldId="259"/>
        </pc:sldMkLst>
        <pc:spChg chg="mod">
          <ac:chgData name="David Božurić" userId="S::david.bozuric1@skole.hr::7ae99602-71c5-467b-8d56-e80af7cedd2f" providerId="AD" clId="Web-{CB998509-A6BF-4FC2-8B11-72447C131C4D}" dt="2019-09-25T16:04:11.747" v="1060" actId="20577"/>
          <ac:spMkLst>
            <pc:docMk/>
            <pc:sldMk cId="4073076784" sldId="259"/>
            <ac:spMk id="2" creationId="{9CBF9412-237D-4704-9244-E6132A5932FA}"/>
          </ac:spMkLst>
        </pc:spChg>
        <pc:spChg chg="mod">
          <ac:chgData name="David Božurić" userId="S::david.bozuric1@skole.hr::7ae99602-71c5-467b-8d56-e80af7cedd2f" providerId="AD" clId="Web-{CB998509-A6BF-4FC2-8B11-72447C131C4D}" dt="2019-09-25T16:07:26.974" v="1153" actId="20577"/>
          <ac:spMkLst>
            <pc:docMk/>
            <pc:sldMk cId="4073076784" sldId="259"/>
            <ac:spMk id="3" creationId="{4E3DA91A-AE46-436D-933D-F181117D1A0D}"/>
          </ac:spMkLst>
        </pc:spChg>
      </pc:sldChg>
      <pc:sldChg chg="modSp new">
        <pc:chgData name="David Božurić" userId="S::david.bozuric1@skole.hr::7ae99602-71c5-467b-8d56-e80af7cedd2f" providerId="AD" clId="Web-{CB998509-A6BF-4FC2-8B11-72447C131C4D}" dt="2019-09-25T16:11:51.469" v="1261" actId="20577"/>
        <pc:sldMkLst>
          <pc:docMk/>
          <pc:sldMk cId="3500616457" sldId="260"/>
        </pc:sldMkLst>
        <pc:spChg chg="mod">
          <ac:chgData name="David Božurić" userId="S::david.bozuric1@skole.hr::7ae99602-71c5-467b-8d56-e80af7cedd2f" providerId="AD" clId="Web-{CB998509-A6BF-4FC2-8B11-72447C131C4D}" dt="2019-09-25T16:08:15.835" v="1191" actId="20577"/>
          <ac:spMkLst>
            <pc:docMk/>
            <pc:sldMk cId="3500616457" sldId="260"/>
            <ac:spMk id="2" creationId="{11D12116-64D4-4C4A-972B-CED068124557}"/>
          </ac:spMkLst>
        </pc:spChg>
        <pc:spChg chg="mod">
          <ac:chgData name="David Božurić" userId="S::david.bozuric1@skole.hr::7ae99602-71c5-467b-8d56-e80af7cedd2f" providerId="AD" clId="Web-{CB998509-A6BF-4FC2-8B11-72447C131C4D}" dt="2019-09-25T16:11:51.469" v="1261" actId="20577"/>
          <ac:spMkLst>
            <pc:docMk/>
            <pc:sldMk cId="3500616457" sldId="260"/>
            <ac:spMk id="3" creationId="{46BDC599-1117-4948-973A-1E1C88086300}"/>
          </ac:spMkLst>
        </pc:spChg>
      </pc:sldChg>
      <pc:sldChg chg="modSp new">
        <pc:chgData name="David Božurić" userId="S::david.bozuric1@skole.hr::7ae99602-71c5-467b-8d56-e80af7cedd2f" providerId="AD" clId="Web-{CB998509-A6BF-4FC2-8B11-72447C131C4D}" dt="2019-09-25T16:17:47.202" v="1394" actId="20577"/>
        <pc:sldMkLst>
          <pc:docMk/>
          <pc:sldMk cId="1480742" sldId="261"/>
        </pc:sldMkLst>
        <pc:spChg chg="mod">
          <ac:chgData name="David Božurić" userId="S::david.bozuric1@skole.hr::7ae99602-71c5-467b-8d56-e80af7cedd2f" providerId="AD" clId="Web-{CB998509-A6BF-4FC2-8B11-72447C131C4D}" dt="2019-09-25T16:13:33.504" v="1275" actId="20577"/>
          <ac:spMkLst>
            <pc:docMk/>
            <pc:sldMk cId="1480742" sldId="261"/>
            <ac:spMk id="2" creationId="{AABF0C00-6CBB-4B21-ADC0-43BF16D545CF}"/>
          </ac:spMkLst>
        </pc:spChg>
        <pc:spChg chg="mod">
          <ac:chgData name="David Božurić" userId="S::david.bozuric1@skole.hr::7ae99602-71c5-467b-8d56-e80af7cedd2f" providerId="AD" clId="Web-{CB998509-A6BF-4FC2-8B11-72447C131C4D}" dt="2019-09-25T16:17:47.202" v="1394" actId="20577"/>
          <ac:spMkLst>
            <pc:docMk/>
            <pc:sldMk cId="1480742" sldId="261"/>
            <ac:spMk id="3" creationId="{3DDFA104-00A6-456B-BE89-EA92480B9B46}"/>
          </ac:spMkLst>
        </pc:spChg>
      </pc:sldChg>
      <pc:sldChg chg="new del mod modShow">
        <pc:chgData name="David Božurić" userId="S::david.bozuric1@skole.hr::7ae99602-71c5-467b-8d56-e80af7cedd2f" providerId="AD" clId="Web-{CB998509-A6BF-4FC2-8B11-72447C131C4D}" dt="2019-09-25T16:18:08.140" v="1398"/>
        <pc:sldMkLst>
          <pc:docMk/>
          <pc:sldMk cId="787213018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/>
              <a:t>LÍngua</a:t>
            </a:r>
            <a:r>
              <a:rPr lang="en-US"/>
              <a:t> </a:t>
            </a:r>
            <a:r>
              <a:rPr lang="en-US" err="1"/>
              <a:t>portuguesa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David </a:t>
            </a:r>
            <a:r>
              <a:rPr lang="en-US" err="1"/>
              <a:t>Božurić</a:t>
            </a:r>
            <a:r>
              <a:rPr lang="en-US"/>
              <a:t> </a:t>
            </a:r>
          </a:p>
          <a:p>
            <a:r>
              <a:rPr lang="en-US"/>
              <a:t>                                  6.razred</a:t>
            </a: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19EC8-50A8-4173-A3C8-2B7F7E5F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Algo</a:t>
            </a:r>
            <a:r>
              <a:rPr lang="en-US"/>
              <a:t> </a:t>
            </a:r>
            <a:r>
              <a:rPr lang="en-US" err="1"/>
              <a:t>sobre</a:t>
            </a:r>
            <a:r>
              <a:rPr lang="en-US"/>
              <a:t> </a:t>
            </a:r>
            <a:r>
              <a:rPr lang="en-US" err="1"/>
              <a:t>portugues</a:t>
            </a:r>
            <a:r>
              <a:rPr lang="en-US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6FDD6-CBA6-4009-8B7A-5839A1A3C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87" y="2242868"/>
            <a:ext cx="9601200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err="1"/>
              <a:t>Português</a:t>
            </a:r>
            <a:r>
              <a:rPr lang="en-US"/>
              <a:t> é </a:t>
            </a:r>
            <a:r>
              <a:rPr lang="en-US" err="1"/>
              <a:t>uma</a:t>
            </a:r>
            <a:r>
              <a:rPr lang="en-US"/>
              <a:t> </a:t>
            </a:r>
            <a:r>
              <a:rPr lang="en-US" err="1"/>
              <a:t>língua</a:t>
            </a:r>
            <a:r>
              <a:rPr lang="en-US"/>
              <a:t> </a:t>
            </a:r>
            <a:r>
              <a:rPr lang="en-US" err="1"/>
              <a:t>românica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/>
              <a:t>Essa </a:t>
            </a:r>
            <a:r>
              <a:rPr lang="en-US" err="1"/>
              <a:t>linguagem</a:t>
            </a:r>
            <a:r>
              <a:rPr lang="en-US"/>
              <a:t> é </a:t>
            </a:r>
            <a:r>
              <a:rPr lang="en-US" err="1"/>
              <a:t>usada</a:t>
            </a:r>
            <a:r>
              <a:rPr lang="en-US"/>
              <a:t> por </a:t>
            </a:r>
            <a:r>
              <a:rPr lang="en-US" err="1"/>
              <a:t>duzentos</a:t>
            </a:r>
            <a:r>
              <a:rPr lang="en-US"/>
              <a:t> </a:t>
            </a:r>
            <a:r>
              <a:rPr lang="en-US" err="1"/>
              <a:t>milhões</a:t>
            </a:r>
            <a:r>
              <a:rPr lang="en-US"/>
              <a:t> de </a:t>
            </a:r>
            <a:r>
              <a:rPr lang="en-US" err="1"/>
              <a:t>pessoas</a:t>
            </a:r>
            <a:endParaRPr lang="en-US"/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err="1"/>
              <a:t>Portuguê</a:t>
            </a:r>
            <a:r>
              <a:rPr lang="en-US"/>
              <a:t> é a </a:t>
            </a:r>
            <a:r>
              <a:rPr lang="en-US" err="1"/>
              <a:t>língua</a:t>
            </a:r>
            <a:r>
              <a:rPr lang="en-US"/>
              <a:t> </a:t>
            </a:r>
            <a:r>
              <a:rPr lang="en-US" err="1"/>
              <a:t>oficial</a:t>
            </a:r>
            <a:r>
              <a:rPr lang="en-US"/>
              <a:t> no </a:t>
            </a:r>
            <a:r>
              <a:rPr lang="en-US" err="1"/>
              <a:t>Brasil</a:t>
            </a:r>
            <a:endParaRPr lang="en-US"/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err="1"/>
              <a:t>Oitenta</a:t>
            </a:r>
            <a:r>
              <a:rPr lang="en-US"/>
              <a:t>% das </a:t>
            </a:r>
            <a:r>
              <a:rPr lang="en-US" err="1"/>
              <a:t>pessoas</a:t>
            </a:r>
            <a:r>
              <a:rPr lang="en-US"/>
              <a:t> que </a:t>
            </a:r>
            <a:r>
              <a:rPr lang="en-US" err="1"/>
              <a:t>vivem</a:t>
            </a:r>
            <a:r>
              <a:rPr lang="en-US"/>
              <a:t> no </a:t>
            </a:r>
            <a:r>
              <a:rPr lang="en-US" err="1"/>
              <a:t>Brasil</a:t>
            </a:r>
            <a:r>
              <a:rPr lang="en-US"/>
              <a:t> </a:t>
            </a:r>
            <a:r>
              <a:rPr lang="en-US" err="1"/>
              <a:t>são</a:t>
            </a:r>
            <a:r>
              <a:rPr lang="en-US"/>
              <a:t> </a:t>
            </a:r>
            <a:r>
              <a:rPr lang="en-US" err="1"/>
              <a:t>portuguesa</a:t>
            </a:r>
            <a:endParaRPr lang="en-US"/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/>
              <a:t>O </a:t>
            </a:r>
            <a:r>
              <a:rPr lang="en-US" err="1"/>
              <a:t>português</a:t>
            </a:r>
            <a:r>
              <a:rPr lang="en-US"/>
              <a:t> </a:t>
            </a:r>
            <a:r>
              <a:rPr lang="en-US" err="1"/>
              <a:t>ainda</a:t>
            </a:r>
            <a:r>
              <a:rPr lang="en-US"/>
              <a:t> é </a:t>
            </a:r>
            <a:r>
              <a:rPr lang="en-US" err="1"/>
              <a:t>falado</a:t>
            </a:r>
            <a:r>
              <a:rPr lang="en-US"/>
              <a:t> </a:t>
            </a:r>
            <a:r>
              <a:rPr lang="en-US" err="1"/>
              <a:t>em</a:t>
            </a:r>
            <a:r>
              <a:rPr lang="en-US"/>
              <a:t>: Angola, </a:t>
            </a:r>
            <a:r>
              <a:rPr lang="en-US" err="1"/>
              <a:t>Guiné</a:t>
            </a:r>
            <a:r>
              <a:rPr lang="en-US"/>
              <a:t>-Bissau, </a:t>
            </a:r>
            <a:r>
              <a:rPr lang="en-US" err="1"/>
              <a:t>Moçambique</a:t>
            </a:r>
            <a:r>
              <a:rPr lang="en-US"/>
              <a:t>...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err="1"/>
              <a:t>Português</a:t>
            </a:r>
            <a:r>
              <a:rPr lang="en-US"/>
              <a:t> </a:t>
            </a:r>
            <a:r>
              <a:rPr lang="en-US" err="1"/>
              <a:t>espalhado</a:t>
            </a:r>
            <a:r>
              <a:rPr lang="en-US"/>
              <a:t> </a:t>
            </a:r>
            <a:r>
              <a:rPr lang="en-US" err="1"/>
              <a:t>pelos</a:t>
            </a:r>
            <a:r>
              <a:rPr lang="en-US"/>
              <a:t> </a:t>
            </a:r>
            <a:r>
              <a:rPr lang="en-US" err="1"/>
              <a:t>sé</a:t>
            </a:r>
            <a:r>
              <a:rPr lang="en-US"/>
              <a:t> XV e XVI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endParaRPr lang="en-US"/>
          </a:p>
          <a:p>
            <a:pPr marL="383540" indent="-383540">
              <a:buFont typeface="Wingdings" panose="020B0503020102020204" pitchFamily="34" charset="0"/>
              <a:buChar char="Ø"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259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57500303-A207-4812-BEB9-51E132FEB7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10118C91-C025-4776-BE95-E9926378E7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339174D0-30E8-4BBF-BF81-5DDAC33C0C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BB74091-09FE-44AF-8325-7FE6E175F7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5B5A08-C309-43E9-A2CD-CB90C679A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858" y="4736961"/>
            <a:ext cx="10720685" cy="9367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cap="all"/>
              <a:t>Paises que usam o português:</a:t>
            </a:r>
          </a:p>
        </p:txBody>
      </p:sp>
      <p:pic>
        <p:nvPicPr>
          <p:cNvPr id="4" name="Picture 4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064B9717-2CE0-4724-BFEA-EFCADD1123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804" y="1394597"/>
            <a:ext cx="2708946" cy="1883170"/>
          </a:xfrm>
          <a:prstGeom prst="rect">
            <a:avLst/>
          </a:prstGeom>
        </p:spPr>
      </p:pic>
      <p:pic>
        <p:nvPicPr>
          <p:cNvPr id="8" name="Picture 8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A01BEA6E-CDDF-41D8-A5DF-52BFBACE3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854" y="1475766"/>
            <a:ext cx="2715582" cy="1807096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025D2032-3A18-4639-BD58-9B7EEDD55E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7931" y="1700419"/>
            <a:ext cx="2715582" cy="1357791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281AD21B-5020-4239-B313-2532CDCABD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748" y="1521508"/>
            <a:ext cx="2715582" cy="1629349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F30CCEB-94C4-4F72-BA5A-9CEA853022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434936" y="4446551"/>
            <a:ext cx="1957171" cy="1103687"/>
          </a:xfrm>
          <a:custGeom>
            <a:avLst/>
            <a:gdLst>
              <a:gd name="connsiteX0" fmla="*/ 2017702 w 2017702"/>
              <a:gd name="connsiteY0" fmla="*/ 1137821 h 1137821"/>
              <a:gd name="connsiteX1" fmla="*/ 404 w 2017702"/>
              <a:gd name="connsiteY1" fmla="*/ 1137821 h 1137821"/>
              <a:gd name="connsiteX2" fmla="*/ 0 w 2017702"/>
              <a:gd name="connsiteY2" fmla="*/ 900216 h 1137821"/>
              <a:gd name="connsiteX3" fmla="*/ 1767759 w 2017702"/>
              <a:gd name="connsiteY3" fmla="*/ 901031 h 1137821"/>
              <a:gd name="connsiteX4" fmla="*/ 1767759 w 2017702"/>
              <a:gd name="connsiteY4" fmla="*/ 0 h 1137821"/>
              <a:gd name="connsiteX5" fmla="*/ 2017702 w 2017702"/>
              <a:gd name="connsiteY5" fmla="*/ 0 h 113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7702" h="1137821">
                <a:moveTo>
                  <a:pt x="2017702" y="1137821"/>
                </a:moveTo>
                <a:lnTo>
                  <a:pt x="404" y="1137821"/>
                </a:lnTo>
                <a:cubicBezTo>
                  <a:pt x="-404" y="1055814"/>
                  <a:pt x="807" y="982224"/>
                  <a:pt x="0" y="900216"/>
                </a:cubicBezTo>
                <a:lnTo>
                  <a:pt x="1767759" y="901031"/>
                </a:lnTo>
                <a:lnTo>
                  <a:pt x="1767759" y="0"/>
                </a:lnTo>
                <a:lnTo>
                  <a:pt x="2017702" y="0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DE1A94F-CC8B-4954-97A7-ADD4F300D6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796837" y="5311230"/>
            <a:ext cx="2042265" cy="1213486"/>
          </a:xfrm>
          <a:custGeom>
            <a:avLst/>
            <a:gdLst>
              <a:gd name="connsiteX0" fmla="*/ 1844618 w 2105428"/>
              <a:gd name="connsiteY0" fmla="*/ 0 h 1251016"/>
              <a:gd name="connsiteX1" fmla="*/ 2105428 w 2105428"/>
              <a:gd name="connsiteY1" fmla="*/ 0 h 1251016"/>
              <a:gd name="connsiteX2" fmla="*/ 2105428 w 2105428"/>
              <a:gd name="connsiteY2" fmla="*/ 1251016 h 1251016"/>
              <a:gd name="connsiteX3" fmla="*/ 421 w 2105428"/>
              <a:gd name="connsiteY3" fmla="*/ 1251016 h 1251016"/>
              <a:gd name="connsiteX4" fmla="*/ 0 w 2105428"/>
              <a:gd name="connsiteY4" fmla="*/ 1003081 h 1251016"/>
              <a:gd name="connsiteX5" fmla="*/ 1844618 w 2105428"/>
              <a:gd name="connsiteY5" fmla="*/ 1003931 h 125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428" h="1251016">
                <a:moveTo>
                  <a:pt x="1844618" y="0"/>
                </a:moveTo>
                <a:lnTo>
                  <a:pt x="2105428" y="0"/>
                </a:lnTo>
                <a:lnTo>
                  <a:pt x="2105428" y="1251016"/>
                </a:lnTo>
                <a:lnTo>
                  <a:pt x="421" y="1251016"/>
                </a:lnTo>
                <a:cubicBezTo>
                  <a:pt x="-421" y="1165443"/>
                  <a:pt x="842" y="1088654"/>
                  <a:pt x="0" y="1003081"/>
                </a:cubicBezTo>
                <a:lnTo>
                  <a:pt x="1844618" y="1003931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01266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9412-237D-4704-9244-E6132A593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Algumas</a:t>
            </a:r>
            <a:r>
              <a:rPr lang="en-US"/>
              <a:t> </a:t>
            </a:r>
            <a:r>
              <a:rPr lang="en-US" err="1"/>
              <a:t>palavaras</a:t>
            </a:r>
            <a:r>
              <a:rPr lang="en-US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DA91A-AE46-436D-933D-F181117D1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/>
              <a:t>Bom </a:t>
            </a:r>
            <a:r>
              <a:rPr lang="en-US" err="1"/>
              <a:t>dia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/>
              <a:t>Boa </a:t>
            </a:r>
            <a:r>
              <a:rPr lang="en-US" err="1"/>
              <a:t>noite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/>
              <a:t>Eu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amo</a:t>
            </a:r>
            <a:r>
              <a:rPr lang="en-US"/>
              <a:t> 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err="1"/>
              <a:t>Vinho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err="1"/>
              <a:t>Futebol</a:t>
            </a:r>
          </a:p>
        </p:txBody>
      </p:sp>
    </p:spTree>
    <p:extLst>
      <p:ext uri="{BB962C8B-B14F-4D97-AF65-F5344CB8AC3E}">
        <p14:creationId xmlns:p14="http://schemas.microsoft.com/office/powerpoint/2010/main" val="40730767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12116-64D4-4C4A-972B-CED068124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675" y="599536"/>
            <a:ext cx="9601200" cy="1485900"/>
          </a:xfrm>
        </p:spPr>
        <p:txBody>
          <a:bodyPr/>
          <a:lstStyle/>
          <a:p>
            <a:r>
              <a:rPr lang="en-US"/>
              <a:t>A </a:t>
            </a:r>
            <a:r>
              <a:rPr lang="en-US" err="1"/>
              <a:t>palavra</a:t>
            </a:r>
            <a:r>
              <a:rPr lang="en-US"/>
              <a:t> </a:t>
            </a:r>
            <a:r>
              <a:rPr lang="en-US" err="1"/>
              <a:t>mais</a:t>
            </a:r>
            <a:r>
              <a:rPr lang="en-US"/>
              <a:t> longa: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DC599-1117-4948-973A-1E1C88086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err="1"/>
              <a:t>Tetraclorodibenzoparadioxina</a:t>
            </a:r>
            <a:r>
              <a:rPr lang="en-US"/>
              <a:t> 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err="1"/>
              <a:t>Desconstitucionalizacao</a:t>
            </a:r>
          </a:p>
        </p:txBody>
      </p:sp>
    </p:spTree>
    <p:extLst>
      <p:ext uri="{BB962C8B-B14F-4D97-AF65-F5344CB8AC3E}">
        <p14:creationId xmlns:p14="http://schemas.microsoft.com/office/powerpoint/2010/main" val="3500616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F0C00-6CBB-4B21-ADC0-43BF16D54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Palavras</a:t>
            </a:r>
            <a:r>
              <a:rPr lang="en-US"/>
              <a:t> </a:t>
            </a:r>
            <a:r>
              <a:rPr lang="en-US" err="1"/>
              <a:t>tematicas</a:t>
            </a:r>
            <a:r>
              <a:rPr lang="en-US"/>
              <a:t>: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FA104-00A6-456B-BE89-EA92480B9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err="1"/>
              <a:t>Gato</a:t>
            </a:r>
            <a:r>
              <a:rPr lang="en-US"/>
              <a:t>- </a:t>
            </a:r>
            <a:r>
              <a:rPr lang="en-US" err="1"/>
              <a:t>miau</a:t>
            </a:r>
            <a:r>
              <a:rPr lang="en-US"/>
              <a:t> 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/>
              <a:t>Cao- </a:t>
            </a:r>
            <a:r>
              <a:rPr lang="en-US" err="1"/>
              <a:t>ao-ao</a:t>
            </a:r>
            <a:endParaRPr lang="en-US"/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err="1"/>
              <a:t>Galinha</a:t>
            </a:r>
            <a:r>
              <a:rPr lang="en-US"/>
              <a:t>- </a:t>
            </a:r>
            <a:r>
              <a:rPr lang="en-US" err="1"/>
              <a:t>cocorococo</a:t>
            </a:r>
            <a:endParaRPr lang="en-US"/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/>
              <a:t>Porco- </a:t>
            </a:r>
            <a:r>
              <a:rPr lang="en-US" err="1"/>
              <a:t>oinc-oinc</a:t>
            </a:r>
            <a:endParaRPr lang="en-US"/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err="1"/>
              <a:t>Vaca</a:t>
            </a:r>
            <a:r>
              <a:rPr lang="en-US"/>
              <a:t>- </a:t>
            </a:r>
            <a:r>
              <a:rPr lang="en-US" err="1"/>
              <a:t>muuu</a:t>
            </a:r>
            <a:endParaRPr lang="en-US"/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err="1"/>
              <a:t>Pvac-mee,mee</a:t>
            </a:r>
          </a:p>
        </p:txBody>
      </p:sp>
      <p:pic>
        <p:nvPicPr>
          <p:cNvPr id="4" name="Picture 4" descr="A herd of sheep standing on a lush green field&#10;&#10;Description generated with very high confidence">
            <a:extLst>
              <a:ext uri="{FF2B5EF4-FFF2-40B4-BE49-F238E27FC236}">
                <a16:creationId xmlns:a16="http://schemas.microsoft.com/office/drawing/2014/main" id="{E33D92B3-34C9-42B8-A268-B6890D748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3369" y="2557463"/>
            <a:ext cx="2619375" cy="1743075"/>
          </a:xfrm>
          <a:prstGeom prst="rect">
            <a:avLst/>
          </a:prstGeom>
        </p:spPr>
      </p:pic>
      <p:pic>
        <p:nvPicPr>
          <p:cNvPr id="6" name="Picture 6" descr="A picture containing grass, outdoor, animal, mammal&#10;&#10;Description generated with very high confidence">
            <a:extLst>
              <a:ext uri="{FF2B5EF4-FFF2-40B4-BE49-F238E27FC236}">
                <a16:creationId xmlns:a16="http://schemas.microsoft.com/office/drawing/2014/main" id="{55334B4C-5758-490F-B827-15ADE053D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5080" y="1395696"/>
            <a:ext cx="2743200" cy="1536192"/>
          </a:xfrm>
          <a:prstGeom prst="rect">
            <a:avLst/>
          </a:prstGeom>
        </p:spPr>
      </p:pic>
      <p:pic>
        <p:nvPicPr>
          <p:cNvPr id="8" name="Picture 8" descr="A cow standing in a field with a mountain in the background&#10;&#10;Description generated with high confidence">
            <a:extLst>
              <a:ext uri="{FF2B5EF4-FFF2-40B4-BE49-F238E27FC236}">
                <a16:creationId xmlns:a16="http://schemas.microsoft.com/office/drawing/2014/main" id="{13D0AB52-609F-4E49-9A91-0A64F5FAC3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399" y="3755949"/>
            <a:ext cx="2743200" cy="1243914"/>
          </a:xfrm>
          <a:prstGeom prst="rect">
            <a:avLst/>
          </a:prstGeom>
        </p:spPr>
      </p:pic>
      <p:pic>
        <p:nvPicPr>
          <p:cNvPr id="10" name="Picture 10" descr="A cat sitting on a branch&#10;&#10;Description generated with very high confidence">
            <a:extLst>
              <a:ext uri="{FF2B5EF4-FFF2-40B4-BE49-F238E27FC236}">
                <a16:creationId xmlns:a16="http://schemas.microsoft.com/office/drawing/2014/main" id="{35EC6AC0-3014-425F-8914-19480F6731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7306" y="5132412"/>
            <a:ext cx="2743200" cy="1625252"/>
          </a:xfrm>
          <a:prstGeom prst="rect">
            <a:avLst/>
          </a:prstGeom>
        </p:spPr>
      </p:pic>
      <p:pic>
        <p:nvPicPr>
          <p:cNvPr id="12" name="Picture 12" descr="A small brown and white dog&#10;&#10;Description generated with very high confidence">
            <a:extLst>
              <a:ext uri="{FF2B5EF4-FFF2-40B4-BE49-F238E27FC236}">
                <a16:creationId xmlns:a16="http://schemas.microsoft.com/office/drawing/2014/main" id="{62288B80-13AA-4765-862D-CDC82E6B87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8589" y="4629204"/>
            <a:ext cx="2743200" cy="162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2ADC7-CC1A-4425-84F9-BDFE287CE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2883" y="2597989"/>
            <a:ext cx="9601200" cy="1485900"/>
          </a:xfrm>
        </p:spPr>
        <p:txBody>
          <a:bodyPr/>
          <a:lstStyle/>
          <a:p>
            <a:pPr algn="ctr"/>
            <a:r>
              <a:rPr lang="en-US"/>
              <a:t>ODRIGADO PELA ATECAO!!!</a:t>
            </a:r>
          </a:p>
        </p:txBody>
      </p:sp>
    </p:spTree>
    <p:extLst>
      <p:ext uri="{BB962C8B-B14F-4D97-AF65-F5344CB8AC3E}">
        <p14:creationId xmlns:p14="http://schemas.microsoft.com/office/powerpoint/2010/main" val="2175177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0</TotalTime>
  <Words>40</Words>
  <Application>Microsoft Office PowerPoint</Application>
  <PresentationFormat>Široki zaslon</PresentationFormat>
  <Paragraphs>31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Franklin Gothic Book</vt:lpstr>
      <vt:lpstr>Wingdings</vt:lpstr>
      <vt:lpstr>Crop</vt:lpstr>
      <vt:lpstr>LÍngua portuguesa</vt:lpstr>
      <vt:lpstr>Algo sobre portugues:</vt:lpstr>
      <vt:lpstr>Paises que usam o português:</vt:lpstr>
      <vt:lpstr>Algumas palavaras:</vt:lpstr>
      <vt:lpstr>A palavra mais longa:</vt:lpstr>
      <vt:lpstr>Palavras tematicas: </vt:lpstr>
      <vt:lpstr>ODRIGADO PELA ATECAO!!!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2</cp:revision>
  <dcterms:created xsi:type="dcterms:W3CDTF">2015-09-21T23:24:45Z</dcterms:created>
  <dcterms:modified xsi:type="dcterms:W3CDTF">2019-09-27T09:20:10Z</dcterms:modified>
</cp:coreProperties>
</file>