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70" r:id="rId14"/>
    <p:sldId id="268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5EAFED-1286-433C-9155-3183499D0904}" v="51" dt="2019-08-28T08:30:49.1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tjana Vinokurova" userId="7b7704773d954e1e" providerId="LiveId" clId="{93B8E4C5-E20F-4793-B6F3-CE1F1A41E5E1}"/>
    <pc:docChg chg="undo custSel mod addSld modSld sldOrd">
      <pc:chgData name="Tatjana Vinokurova" userId="7b7704773d954e1e" providerId="LiveId" clId="{93B8E4C5-E20F-4793-B6F3-CE1F1A41E5E1}" dt="2019-07-01T12:26:04.232" v="753" actId="20577"/>
      <pc:docMkLst>
        <pc:docMk/>
      </pc:docMkLst>
      <pc:sldChg chg="addSp delSp modSp mod setBg">
        <pc:chgData name="Tatjana Vinokurova" userId="7b7704773d954e1e" providerId="LiveId" clId="{93B8E4C5-E20F-4793-B6F3-CE1F1A41E5E1}" dt="2019-06-30T08:34:13.865" v="518" actId="122"/>
        <pc:sldMkLst>
          <pc:docMk/>
          <pc:sldMk cId="669588543" sldId="256"/>
        </pc:sldMkLst>
        <pc:spChg chg="mod">
          <ac:chgData name="Tatjana Vinokurova" userId="7b7704773d954e1e" providerId="LiveId" clId="{93B8E4C5-E20F-4793-B6F3-CE1F1A41E5E1}" dt="2019-06-30T08:34:13.865" v="518" actId="122"/>
          <ac:spMkLst>
            <pc:docMk/>
            <pc:sldMk cId="669588543" sldId="256"/>
            <ac:spMk id="2" creationId="{7B728EEC-14AA-48BF-849E-688F6F8CD565}"/>
          </ac:spMkLst>
        </pc:spChg>
        <pc:spChg chg="del mod">
          <ac:chgData name="Tatjana Vinokurova" userId="7b7704773d954e1e" providerId="LiveId" clId="{93B8E4C5-E20F-4793-B6F3-CE1F1A41E5E1}" dt="2019-06-30T08:27:44.449" v="427"/>
          <ac:spMkLst>
            <pc:docMk/>
            <pc:sldMk cId="669588543" sldId="256"/>
            <ac:spMk id="3" creationId="{04C1CC5E-1F41-4023-96F7-79678E07A0FD}"/>
          </ac:spMkLst>
        </pc:spChg>
        <pc:spChg chg="add del">
          <ac:chgData name="Tatjana Vinokurova" userId="7b7704773d954e1e" providerId="LiveId" clId="{93B8E4C5-E20F-4793-B6F3-CE1F1A41E5E1}" dt="2019-06-30T08:33:12.712" v="483" actId="26606"/>
          <ac:spMkLst>
            <pc:docMk/>
            <pc:sldMk cId="669588543" sldId="256"/>
            <ac:spMk id="14" creationId="{7383B190-6BFB-422F-B667-06B7B25F096A}"/>
          </ac:spMkLst>
        </pc:spChg>
        <pc:spChg chg="add">
          <ac:chgData name="Tatjana Vinokurova" userId="7b7704773d954e1e" providerId="LiveId" clId="{93B8E4C5-E20F-4793-B6F3-CE1F1A41E5E1}" dt="2019-06-30T08:33:12.712" v="483" actId="26606"/>
          <ac:spMkLst>
            <pc:docMk/>
            <pc:sldMk cId="669588543" sldId="256"/>
            <ac:spMk id="21" creationId="{6E13DAD0-A4B0-4817-8995-A0D346584BD1}"/>
          </ac:spMkLst>
        </pc:spChg>
        <pc:picChg chg="mod">
          <ac:chgData name="Tatjana Vinokurova" userId="7b7704773d954e1e" providerId="LiveId" clId="{93B8E4C5-E20F-4793-B6F3-CE1F1A41E5E1}" dt="2019-06-30T08:33:12.712" v="483" actId="26606"/>
          <ac:picMkLst>
            <pc:docMk/>
            <pc:sldMk cId="669588543" sldId="256"/>
            <ac:picMk id="5" creationId="{C3743201-0655-4E65-8B83-3ADF65E2A441}"/>
          </ac:picMkLst>
        </pc:picChg>
        <pc:picChg chg="add mod ord modCrop">
          <ac:chgData name="Tatjana Vinokurova" userId="7b7704773d954e1e" providerId="LiveId" clId="{93B8E4C5-E20F-4793-B6F3-CE1F1A41E5E1}" dt="2019-06-30T08:33:12.712" v="483" actId="26606"/>
          <ac:picMkLst>
            <pc:docMk/>
            <pc:sldMk cId="669588543" sldId="256"/>
            <ac:picMk id="7" creationId="{E406A0BB-2452-4954-9457-9AA1F885A41A}"/>
          </ac:picMkLst>
        </pc:picChg>
        <pc:picChg chg="add mod modCrop">
          <ac:chgData name="Tatjana Vinokurova" userId="7b7704773d954e1e" providerId="LiveId" clId="{93B8E4C5-E20F-4793-B6F3-CE1F1A41E5E1}" dt="2019-06-30T08:33:12.712" v="483" actId="26606"/>
          <ac:picMkLst>
            <pc:docMk/>
            <pc:sldMk cId="669588543" sldId="256"/>
            <ac:picMk id="9" creationId="{DB607FFD-E257-43F2-BC16-D01FC861DCE5}"/>
          </ac:picMkLst>
        </pc:picChg>
        <pc:cxnChg chg="add del">
          <ac:chgData name="Tatjana Vinokurova" userId="7b7704773d954e1e" providerId="LiveId" clId="{93B8E4C5-E20F-4793-B6F3-CE1F1A41E5E1}" dt="2019-06-30T08:33:12.712" v="483" actId="26606"/>
          <ac:cxnSpMkLst>
            <pc:docMk/>
            <pc:sldMk cId="669588543" sldId="256"/>
            <ac:cxnSpMk id="16" creationId="{ED28E597-4AF8-4D69-A9AB-A1EDC6156B04}"/>
          </ac:cxnSpMkLst>
        </pc:cxnChg>
        <pc:cxnChg chg="add">
          <ac:chgData name="Tatjana Vinokurova" userId="7b7704773d954e1e" providerId="LiveId" clId="{93B8E4C5-E20F-4793-B6F3-CE1F1A41E5E1}" dt="2019-06-30T08:33:12.712" v="483" actId="26606"/>
          <ac:cxnSpMkLst>
            <pc:docMk/>
            <pc:sldMk cId="669588543" sldId="256"/>
            <ac:cxnSpMk id="23" creationId="{59F9672C-557D-4871-B58C-7874589D7F8C}"/>
          </ac:cxnSpMkLst>
        </pc:cxnChg>
      </pc:sldChg>
      <pc:sldChg chg="addSp delSp modSp mod setBg setClrOvrMap">
        <pc:chgData name="Tatjana Vinokurova" userId="7b7704773d954e1e" providerId="LiveId" clId="{93B8E4C5-E20F-4793-B6F3-CE1F1A41E5E1}" dt="2019-06-30T08:50:53.751" v="606" actId="20577"/>
        <pc:sldMkLst>
          <pc:docMk/>
          <pc:sldMk cId="425919965" sldId="257"/>
        </pc:sldMkLst>
        <pc:spChg chg="add del mod ord">
          <ac:chgData name="Tatjana Vinokurova" userId="7b7704773d954e1e" providerId="LiveId" clId="{93B8E4C5-E20F-4793-B6F3-CE1F1A41E5E1}" dt="2019-06-30T08:50:53.751" v="606" actId="20577"/>
          <ac:spMkLst>
            <pc:docMk/>
            <pc:sldMk cId="425919965" sldId="257"/>
            <ac:spMk id="2" creationId="{A58C59A7-A224-47DF-B6A2-9B81C69CF623}"/>
          </ac:spMkLst>
        </pc:spChg>
        <pc:spChg chg="add del mod">
          <ac:chgData name="Tatjana Vinokurova" userId="7b7704773d954e1e" providerId="LiveId" clId="{93B8E4C5-E20F-4793-B6F3-CE1F1A41E5E1}" dt="2019-06-30T07:33:31.526" v="29"/>
          <ac:spMkLst>
            <pc:docMk/>
            <pc:sldMk cId="425919965" sldId="257"/>
            <ac:spMk id="12" creationId="{C77F47EA-91CB-4399-A088-FE2D3677A777}"/>
          </ac:spMkLst>
        </pc:spChg>
        <pc:spChg chg="add del">
          <ac:chgData name="Tatjana Vinokurova" userId="7b7704773d954e1e" providerId="LiveId" clId="{93B8E4C5-E20F-4793-B6F3-CE1F1A41E5E1}" dt="2019-06-30T07:35:18.343" v="38" actId="26606"/>
          <ac:spMkLst>
            <pc:docMk/>
            <pc:sldMk cId="425919965" sldId="257"/>
            <ac:spMk id="19" creationId="{1181F5BB-F87D-4C86-AEF9-DC632076FCFD}"/>
          </ac:spMkLst>
        </pc:spChg>
        <pc:spChg chg="add del">
          <ac:chgData name="Tatjana Vinokurova" userId="7b7704773d954e1e" providerId="LiveId" clId="{93B8E4C5-E20F-4793-B6F3-CE1F1A41E5E1}" dt="2019-06-30T07:35:18.343" v="38" actId="26606"/>
          <ac:spMkLst>
            <pc:docMk/>
            <pc:sldMk cId="425919965" sldId="257"/>
            <ac:spMk id="22" creationId="{5CB593EA-2F98-479F-B4C4-F366571FA64D}"/>
          </ac:spMkLst>
        </pc:spChg>
        <pc:spChg chg="add del">
          <ac:chgData name="Tatjana Vinokurova" userId="7b7704773d954e1e" providerId="LiveId" clId="{93B8E4C5-E20F-4793-B6F3-CE1F1A41E5E1}" dt="2019-06-30T07:35:38.059" v="44" actId="26606"/>
          <ac:spMkLst>
            <pc:docMk/>
            <pc:sldMk cId="425919965" sldId="257"/>
            <ac:spMk id="23" creationId="{78418A25-6EAC-4140-BFE6-284E1925B5EE}"/>
          </ac:spMkLst>
        </pc:spChg>
        <pc:spChg chg="add del">
          <ac:chgData name="Tatjana Vinokurova" userId="7b7704773d954e1e" providerId="LiveId" clId="{93B8E4C5-E20F-4793-B6F3-CE1F1A41E5E1}" dt="2019-06-30T07:35:18.343" v="38" actId="26606"/>
          <ac:spMkLst>
            <pc:docMk/>
            <pc:sldMk cId="425919965" sldId="257"/>
            <ac:spMk id="24" creationId="{39BEB6D0-9E4E-4221-93D1-74ABECEE9EFC}"/>
          </ac:spMkLst>
        </pc:spChg>
        <pc:spChg chg="add del">
          <ac:chgData name="Tatjana Vinokurova" userId="7b7704773d954e1e" providerId="LiveId" clId="{93B8E4C5-E20F-4793-B6F3-CE1F1A41E5E1}" dt="2019-06-30T07:35:38.059" v="44" actId="26606"/>
          <ac:spMkLst>
            <pc:docMk/>
            <pc:sldMk cId="425919965" sldId="257"/>
            <ac:spMk id="25" creationId="{6B9D64DB-4D5C-4A91-B45F-F301E3174F9F}"/>
          </ac:spMkLst>
        </pc:spChg>
        <pc:spChg chg="add del">
          <ac:chgData name="Tatjana Vinokurova" userId="7b7704773d954e1e" providerId="LiveId" clId="{93B8E4C5-E20F-4793-B6F3-CE1F1A41E5E1}" dt="2019-06-30T07:35:23.468" v="40" actId="26606"/>
          <ac:spMkLst>
            <pc:docMk/>
            <pc:sldMk cId="425919965" sldId="257"/>
            <ac:spMk id="26" creationId="{5CB593EA-2F98-479F-B4C4-F366571FA64D}"/>
          </ac:spMkLst>
        </pc:spChg>
        <pc:spChg chg="add del">
          <ac:chgData name="Tatjana Vinokurova" userId="7b7704773d954e1e" providerId="LiveId" clId="{93B8E4C5-E20F-4793-B6F3-CE1F1A41E5E1}" dt="2019-06-30T07:35:23.468" v="40" actId="26606"/>
          <ac:spMkLst>
            <pc:docMk/>
            <pc:sldMk cId="425919965" sldId="257"/>
            <ac:spMk id="28" creationId="{39BEB6D0-9E4E-4221-93D1-74ABECEE9EFC}"/>
          </ac:spMkLst>
        </pc:spChg>
        <pc:spChg chg="add del">
          <ac:chgData name="Tatjana Vinokurova" userId="7b7704773d954e1e" providerId="LiveId" clId="{93B8E4C5-E20F-4793-B6F3-CE1F1A41E5E1}" dt="2019-06-30T07:35:23.468" v="40" actId="26606"/>
          <ac:spMkLst>
            <pc:docMk/>
            <pc:sldMk cId="425919965" sldId="257"/>
            <ac:spMk id="29" creationId="{3358F7EA-6486-4D7E-8CD3-4FB5058DE070}"/>
          </ac:spMkLst>
        </pc:spChg>
        <pc:spChg chg="add del">
          <ac:chgData name="Tatjana Vinokurova" userId="7b7704773d954e1e" providerId="LiveId" clId="{93B8E4C5-E20F-4793-B6F3-CE1F1A41E5E1}" dt="2019-06-30T07:35:33.529" v="42" actId="26606"/>
          <ac:spMkLst>
            <pc:docMk/>
            <pc:sldMk cId="425919965" sldId="257"/>
            <ac:spMk id="31" creationId="{928F64C6-FE22-4FC1-A763-DFCC514811BD}"/>
          </ac:spMkLst>
        </pc:spChg>
        <pc:spChg chg="add del">
          <ac:chgData name="Tatjana Vinokurova" userId="7b7704773d954e1e" providerId="LiveId" clId="{93B8E4C5-E20F-4793-B6F3-CE1F1A41E5E1}" dt="2019-06-30T07:35:38.059" v="44" actId="26606"/>
          <ac:spMkLst>
            <pc:docMk/>
            <pc:sldMk cId="425919965" sldId="257"/>
            <ac:spMk id="34" creationId="{F6E384F5-137A-40B1-97F0-694CC6ECD59C}"/>
          </ac:spMkLst>
        </pc:spChg>
        <pc:spChg chg="add del">
          <ac:chgData name="Tatjana Vinokurova" userId="7b7704773d954e1e" providerId="LiveId" clId="{93B8E4C5-E20F-4793-B6F3-CE1F1A41E5E1}" dt="2019-06-30T07:35:38.059" v="44" actId="26606"/>
          <ac:spMkLst>
            <pc:docMk/>
            <pc:sldMk cId="425919965" sldId="257"/>
            <ac:spMk id="35" creationId="{9DBC4630-03DA-474F-BBCB-BA3AE6B317A4}"/>
          </ac:spMkLst>
        </pc:spChg>
        <pc:spChg chg="add del">
          <ac:chgData name="Tatjana Vinokurova" userId="7b7704773d954e1e" providerId="LiveId" clId="{93B8E4C5-E20F-4793-B6F3-CE1F1A41E5E1}" dt="2019-06-30T07:35:38.059" v="44" actId="26606"/>
          <ac:spMkLst>
            <pc:docMk/>
            <pc:sldMk cId="425919965" sldId="257"/>
            <ac:spMk id="37" creationId="{CB14CE1B-4BC5-4EF2-BE3D-05E4F580B3DB}"/>
          </ac:spMkLst>
        </pc:spChg>
        <pc:spChg chg="add del">
          <ac:chgData name="Tatjana Vinokurova" userId="7b7704773d954e1e" providerId="LiveId" clId="{93B8E4C5-E20F-4793-B6F3-CE1F1A41E5E1}" dt="2019-06-30T08:50:45.057" v="596" actId="26606"/>
          <ac:spMkLst>
            <pc:docMk/>
            <pc:sldMk cId="425919965" sldId="257"/>
            <ac:spMk id="39" creationId="{928F64C6-FE22-4FC1-A763-DFCC514811BD}"/>
          </ac:spMkLst>
        </pc:spChg>
        <pc:spChg chg="add">
          <ac:chgData name="Tatjana Vinokurova" userId="7b7704773d954e1e" providerId="LiveId" clId="{93B8E4C5-E20F-4793-B6F3-CE1F1A41E5E1}" dt="2019-06-30T08:50:45.057" v="596" actId="26606"/>
          <ac:spMkLst>
            <pc:docMk/>
            <pc:sldMk cId="425919965" sldId="257"/>
            <ac:spMk id="46" creationId="{928F64C6-FE22-4FC1-A763-DFCC514811BD}"/>
          </ac:spMkLst>
        </pc:spChg>
        <pc:picChg chg="add del mod">
          <ac:chgData name="Tatjana Vinokurova" userId="7b7704773d954e1e" providerId="LiveId" clId="{93B8E4C5-E20F-4793-B6F3-CE1F1A41E5E1}" dt="2019-06-30T07:35:38.059" v="45" actId="26606"/>
          <ac:picMkLst>
            <pc:docMk/>
            <pc:sldMk cId="425919965" sldId="257"/>
            <ac:picMk id="5" creationId="{AD6157DE-88F1-4C55-9A55-19FDE87053E8}"/>
          </ac:picMkLst>
        </pc:picChg>
        <pc:picChg chg="mod ord">
          <ac:chgData name="Tatjana Vinokurova" userId="7b7704773d954e1e" providerId="LiveId" clId="{93B8E4C5-E20F-4793-B6F3-CE1F1A41E5E1}" dt="2019-06-30T08:50:45.057" v="596" actId="26606"/>
          <ac:picMkLst>
            <pc:docMk/>
            <pc:sldMk cId="425919965" sldId="257"/>
            <ac:picMk id="7" creationId="{399A6C29-80DD-49BF-ABA1-61F2F522DA99}"/>
          </ac:picMkLst>
        </pc:picChg>
        <pc:picChg chg="mod ord">
          <ac:chgData name="Tatjana Vinokurova" userId="7b7704773d954e1e" providerId="LiveId" clId="{93B8E4C5-E20F-4793-B6F3-CE1F1A41E5E1}" dt="2019-06-30T08:50:45.057" v="596" actId="26606"/>
          <ac:picMkLst>
            <pc:docMk/>
            <pc:sldMk cId="425919965" sldId="257"/>
            <ac:picMk id="9" creationId="{03B183F5-A187-4AF0-8CA2-FA60B55496CF}"/>
          </ac:picMkLst>
        </pc:picChg>
        <pc:picChg chg="add mod ord">
          <ac:chgData name="Tatjana Vinokurova" userId="7b7704773d954e1e" providerId="LiveId" clId="{93B8E4C5-E20F-4793-B6F3-CE1F1A41E5E1}" dt="2019-06-30T08:50:45.057" v="596" actId="26606"/>
          <ac:picMkLst>
            <pc:docMk/>
            <pc:sldMk cId="425919965" sldId="257"/>
            <ac:picMk id="11" creationId="{9077F156-8B71-4AF8-AE52-7984820712B2}"/>
          </ac:picMkLst>
        </pc:picChg>
        <pc:picChg chg="add mod">
          <ac:chgData name="Tatjana Vinokurova" userId="7b7704773d954e1e" providerId="LiveId" clId="{93B8E4C5-E20F-4793-B6F3-CE1F1A41E5E1}" dt="2019-06-30T08:50:45.057" v="596" actId="26606"/>
          <ac:picMkLst>
            <pc:docMk/>
            <pc:sldMk cId="425919965" sldId="257"/>
            <ac:picMk id="14" creationId="{7507F461-6DEF-4E05-9E7E-C64629536C1D}"/>
          </ac:picMkLst>
        </pc:picChg>
        <pc:picChg chg="add del">
          <ac:chgData name="Tatjana Vinokurova" userId="7b7704773d954e1e" providerId="LiveId" clId="{93B8E4C5-E20F-4793-B6F3-CE1F1A41E5E1}" dt="2019-06-30T07:35:18.343" v="38" actId="26606"/>
          <ac:picMkLst>
            <pc:docMk/>
            <pc:sldMk cId="425919965" sldId="257"/>
            <ac:picMk id="17" creationId="{AD6157DE-88F1-4C55-9A55-19FDE87053E8}"/>
          </ac:picMkLst>
        </pc:picChg>
        <pc:picChg chg="add del">
          <ac:chgData name="Tatjana Vinokurova" userId="7b7704773d954e1e" providerId="LiveId" clId="{93B8E4C5-E20F-4793-B6F3-CE1F1A41E5E1}" dt="2019-06-30T07:35:23.468" v="40" actId="26606"/>
          <ac:picMkLst>
            <pc:docMk/>
            <pc:sldMk cId="425919965" sldId="257"/>
            <ac:picMk id="27" creationId="{AD6157DE-88F1-4C55-9A55-19FDE87053E8}"/>
          </ac:picMkLst>
        </pc:picChg>
        <pc:picChg chg="add del">
          <ac:chgData name="Tatjana Vinokurova" userId="7b7704773d954e1e" providerId="LiveId" clId="{93B8E4C5-E20F-4793-B6F3-CE1F1A41E5E1}" dt="2019-06-30T07:35:33.529" v="42" actId="26606"/>
          <ac:picMkLst>
            <pc:docMk/>
            <pc:sldMk cId="425919965" sldId="257"/>
            <ac:picMk id="32" creationId="{AD6157DE-88F1-4C55-9A55-19FDE87053E8}"/>
          </ac:picMkLst>
        </pc:picChg>
        <pc:picChg chg="add del">
          <ac:chgData name="Tatjana Vinokurova" userId="7b7704773d954e1e" providerId="LiveId" clId="{93B8E4C5-E20F-4793-B6F3-CE1F1A41E5E1}" dt="2019-06-30T07:35:38.059" v="44" actId="26606"/>
          <ac:picMkLst>
            <pc:docMk/>
            <pc:sldMk cId="425919965" sldId="257"/>
            <ac:picMk id="36" creationId="{AD6157DE-88F1-4C55-9A55-19FDE87053E8}"/>
          </ac:picMkLst>
        </pc:picChg>
        <pc:picChg chg="add">
          <ac:chgData name="Tatjana Vinokurova" userId="7b7704773d954e1e" providerId="LiveId" clId="{93B8E4C5-E20F-4793-B6F3-CE1F1A41E5E1}" dt="2019-06-30T07:35:38.059" v="45" actId="26606"/>
          <ac:picMkLst>
            <pc:docMk/>
            <pc:sldMk cId="425919965" sldId="257"/>
            <ac:picMk id="40" creationId="{AD6157DE-88F1-4C55-9A55-19FDE87053E8}"/>
          </ac:picMkLst>
        </pc:picChg>
        <pc:cxnChg chg="add del">
          <ac:chgData name="Tatjana Vinokurova" userId="7b7704773d954e1e" providerId="LiveId" clId="{93B8E4C5-E20F-4793-B6F3-CE1F1A41E5E1}" dt="2019-06-30T07:35:33.529" v="42" actId="26606"/>
          <ac:cxnSpMkLst>
            <pc:docMk/>
            <pc:sldMk cId="425919965" sldId="257"/>
            <ac:cxnSpMk id="21" creationId="{5C34627B-48E6-4F4D-B843-97717A86B490}"/>
          </ac:cxnSpMkLst>
        </pc:cxnChg>
        <pc:cxnChg chg="add del">
          <ac:chgData name="Tatjana Vinokurova" userId="7b7704773d954e1e" providerId="LiveId" clId="{93B8E4C5-E20F-4793-B6F3-CE1F1A41E5E1}" dt="2019-06-30T08:50:45.057" v="596" actId="26606"/>
          <ac:cxnSpMkLst>
            <pc:docMk/>
            <pc:sldMk cId="425919965" sldId="257"/>
            <ac:cxnSpMk id="41" creationId="{5C34627B-48E6-4F4D-B843-97717A86B490}"/>
          </ac:cxnSpMkLst>
        </pc:cxnChg>
        <pc:cxnChg chg="add">
          <ac:chgData name="Tatjana Vinokurova" userId="7b7704773d954e1e" providerId="LiveId" clId="{93B8E4C5-E20F-4793-B6F3-CE1F1A41E5E1}" dt="2019-06-30T08:50:45.057" v="596" actId="26606"/>
          <ac:cxnSpMkLst>
            <pc:docMk/>
            <pc:sldMk cId="425919965" sldId="257"/>
            <ac:cxnSpMk id="48" creationId="{5C34627B-48E6-4F4D-B843-97717A86B490}"/>
          </ac:cxnSpMkLst>
        </pc:cxnChg>
      </pc:sldChg>
      <pc:sldChg chg="addSp delSp modSp mod setBg">
        <pc:chgData name="Tatjana Vinokurova" userId="7b7704773d954e1e" providerId="LiveId" clId="{93B8E4C5-E20F-4793-B6F3-CE1F1A41E5E1}" dt="2019-06-30T08:35:58.518" v="521" actId="26606"/>
        <pc:sldMkLst>
          <pc:docMk/>
          <pc:sldMk cId="866305720" sldId="258"/>
        </pc:sldMkLst>
        <pc:spChg chg="mod">
          <ac:chgData name="Tatjana Vinokurova" userId="7b7704773d954e1e" providerId="LiveId" clId="{93B8E4C5-E20F-4793-B6F3-CE1F1A41E5E1}" dt="2019-06-30T08:35:58.518" v="521" actId="26606"/>
          <ac:spMkLst>
            <pc:docMk/>
            <pc:sldMk cId="866305720" sldId="258"/>
            <ac:spMk id="2" creationId="{6687BCC7-CE17-4207-93EA-05011347727E}"/>
          </ac:spMkLst>
        </pc:spChg>
        <pc:spChg chg="del">
          <ac:chgData name="Tatjana Vinokurova" userId="7b7704773d954e1e" providerId="LiveId" clId="{93B8E4C5-E20F-4793-B6F3-CE1F1A41E5E1}" dt="2019-06-30T07:36:42.530" v="46"/>
          <ac:spMkLst>
            <pc:docMk/>
            <pc:sldMk cId="866305720" sldId="258"/>
            <ac:spMk id="3" creationId="{D1927987-9066-43EE-816D-73D24A59190C}"/>
          </ac:spMkLst>
        </pc:spChg>
        <pc:spChg chg="add">
          <ac:chgData name="Tatjana Vinokurova" userId="7b7704773d954e1e" providerId="LiveId" clId="{93B8E4C5-E20F-4793-B6F3-CE1F1A41E5E1}" dt="2019-06-30T08:35:58.518" v="521" actId="26606"/>
          <ac:spMkLst>
            <pc:docMk/>
            <pc:sldMk cId="866305720" sldId="258"/>
            <ac:spMk id="14" creationId="{823AC064-BC96-4F32-8AE1-B2FD38754823}"/>
          </ac:spMkLst>
        </pc:spChg>
        <pc:picChg chg="add mod ord">
          <ac:chgData name="Tatjana Vinokurova" userId="7b7704773d954e1e" providerId="LiveId" clId="{93B8E4C5-E20F-4793-B6F3-CE1F1A41E5E1}" dt="2019-06-30T08:35:58.518" v="521" actId="26606"/>
          <ac:picMkLst>
            <pc:docMk/>
            <pc:sldMk cId="866305720" sldId="258"/>
            <ac:picMk id="5" creationId="{6F7C473D-F65D-458C-84B8-304FDF71786D}"/>
          </ac:picMkLst>
        </pc:picChg>
        <pc:picChg chg="add mod">
          <ac:chgData name="Tatjana Vinokurova" userId="7b7704773d954e1e" providerId="LiveId" clId="{93B8E4C5-E20F-4793-B6F3-CE1F1A41E5E1}" dt="2019-06-30T08:35:58.518" v="521" actId="26606"/>
          <ac:picMkLst>
            <pc:docMk/>
            <pc:sldMk cId="866305720" sldId="258"/>
            <ac:picMk id="7" creationId="{0F6CE1CC-0F51-41FF-87AC-5B6976A692A0}"/>
          </ac:picMkLst>
        </pc:picChg>
        <pc:cxnChg chg="add">
          <ac:chgData name="Tatjana Vinokurova" userId="7b7704773d954e1e" providerId="LiveId" clId="{93B8E4C5-E20F-4793-B6F3-CE1F1A41E5E1}" dt="2019-06-30T08:35:58.518" v="521" actId="26606"/>
          <ac:cxnSpMkLst>
            <pc:docMk/>
            <pc:sldMk cId="866305720" sldId="258"/>
            <ac:cxnSpMk id="12" creationId="{DB146403-F3D6-484B-B2ED-97F9565D0370}"/>
          </ac:cxnSpMkLst>
        </pc:cxnChg>
        <pc:cxnChg chg="add">
          <ac:chgData name="Tatjana Vinokurova" userId="7b7704773d954e1e" providerId="LiveId" clId="{93B8E4C5-E20F-4793-B6F3-CE1F1A41E5E1}" dt="2019-06-30T08:35:58.518" v="521" actId="26606"/>
          <ac:cxnSpMkLst>
            <pc:docMk/>
            <pc:sldMk cId="866305720" sldId="258"/>
            <ac:cxnSpMk id="16" creationId="{7E7C77BC-7138-40B1-A15B-20F57A494629}"/>
          </ac:cxnSpMkLst>
        </pc:cxnChg>
      </pc:sldChg>
      <pc:sldChg chg="addSp delSp modSp add mod setBg setClrOvrMap">
        <pc:chgData name="Tatjana Vinokurova" userId="7b7704773d954e1e" providerId="LiveId" clId="{93B8E4C5-E20F-4793-B6F3-CE1F1A41E5E1}" dt="2019-06-30T08:43:30.188" v="555" actId="26606"/>
        <pc:sldMkLst>
          <pc:docMk/>
          <pc:sldMk cId="664876312" sldId="259"/>
        </pc:sldMkLst>
        <pc:spChg chg="mod">
          <ac:chgData name="Tatjana Vinokurova" userId="7b7704773d954e1e" providerId="LiveId" clId="{93B8E4C5-E20F-4793-B6F3-CE1F1A41E5E1}" dt="2019-06-30T08:43:30.188" v="555" actId="26606"/>
          <ac:spMkLst>
            <pc:docMk/>
            <pc:sldMk cId="664876312" sldId="259"/>
            <ac:spMk id="2" creationId="{C36F74DF-7F8D-4FFD-AF7A-759FD89B3DB3}"/>
          </ac:spMkLst>
        </pc:spChg>
        <pc:spChg chg="del">
          <ac:chgData name="Tatjana Vinokurova" userId="7b7704773d954e1e" providerId="LiveId" clId="{93B8E4C5-E20F-4793-B6F3-CE1F1A41E5E1}" dt="2019-06-30T07:37:50.878" v="56"/>
          <ac:spMkLst>
            <pc:docMk/>
            <pc:sldMk cId="664876312" sldId="259"/>
            <ac:spMk id="3" creationId="{32403ABF-BA10-466E-8783-1F317075BE51}"/>
          </ac:spMkLst>
        </pc:spChg>
        <pc:spChg chg="add">
          <ac:chgData name="Tatjana Vinokurova" userId="7b7704773d954e1e" providerId="LiveId" clId="{93B8E4C5-E20F-4793-B6F3-CE1F1A41E5E1}" dt="2019-06-30T08:43:30.188" v="555" actId="26606"/>
          <ac:spMkLst>
            <pc:docMk/>
            <pc:sldMk cId="664876312" sldId="259"/>
            <ac:spMk id="21" creationId="{823AC064-BC96-4F32-8AE1-B2FD38754823}"/>
          </ac:spMkLst>
        </pc:spChg>
        <pc:picChg chg="add mod ord">
          <ac:chgData name="Tatjana Vinokurova" userId="7b7704773d954e1e" providerId="LiveId" clId="{93B8E4C5-E20F-4793-B6F3-CE1F1A41E5E1}" dt="2019-06-30T08:43:30.188" v="555" actId="26606"/>
          <ac:picMkLst>
            <pc:docMk/>
            <pc:sldMk cId="664876312" sldId="259"/>
            <ac:picMk id="5" creationId="{C246233F-7367-4FCC-AE05-C312D3546404}"/>
          </ac:picMkLst>
        </pc:picChg>
        <pc:picChg chg="add mod">
          <ac:chgData name="Tatjana Vinokurova" userId="7b7704773d954e1e" providerId="LiveId" clId="{93B8E4C5-E20F-4793-B6F3-CE1F1A41E5E1}" dt="2019-06-30T08:43:30.188" v="555" actId="26606"/>
          <ac:picMkLst>
            <pc:docMk/>
            <pc:sldMk cId="664876312" sldId="259"/>
            <ac:picMk id="7" creationId="{92682245-B8B3-45AC-AE4E-9E04E634EA88}"/>
          </ac:picMkLst>
        </pc:picChg>
        <pc:cxnChg chg="add del">
          <ac:chgData name="Tatjana Vinokurova" userId="7b7704773d954e1e" providerId="LiveId" clId="{93B8E4C5-E20F-4793-B6F3-CE1F1A41E5E1}" dt="2019-06-30T08:43:30.188" v="555" actId="26606"/>
          <ac:cxnSpMkLst>
            <pc:docMk/>
            <pc:sldMk cId="664876312" sldId="259"/>
            <ac:cxnSpMk id="12" creationId="{EBAD6A72-88E8-42F7-88B9-CAF744536BE4}"/>
          </ac:cxnSpMkLst>
        </pc:cxnChg>
        <pc:cxnChg chg="add del">
          <ac:chgData name="Tatjana Vinokurova" userId="7b7704773d954e1e" providerId="LiveId" clId="{93B8E4C5-E20F-4793-B6F3-CE1F1A41E5E1}" dt="2019-06-30T08:43:30.188" v="555" actId="26606"/>
          <ac:cxnSpMkLst>
            <pc:docMk/>
            <pc:sldMk cId="664876312" sldId="259"/>
            <ac:cxnSpMk id="14" creationId="{C800968E-0A99-46C4-A9B2-6A63AC66F4B0}"/>
          </ac:cxnSpMkLst>
        </pc:cxnChg>
        <pc:cxnChg chg="add">
          <ac:chgData name="Tatjana Vinokurova" userId="7b7704773d954e1e" providerId="LiveId" clId="{93B8E4C5-E20F-4793-B6F3-CE1F1A41E5E1}" dt="2019-06-30T08:43:30.188" v="555" actId="26606"/>
          <ac:cxnSpMkLst>
            <pc:docMk/>
            <pc:sldMk cId="664876312" sldId="259"/>
            <ac:cxnSpMk id="19" creationId="{DB146403-F3D6-484B-B2ED-97F9565D0370}"/>
          </ac:cxnSpMkLst>
        </pc:cxnChg>
        <pc:cxnChg chg="add">
          <ac:chgData name="Tatjana Vinokurova" userId="7b7704773d954e1e" providerId="LiveId" clId="{93B8E4C5-E20F-4793-B6F3-CE1F1A41E5E1}" dt="2019-06-30T08:43:30.188" v="555" actId="26606"/>
          <ac:cxnSpMkLst>
            <pc:docMk/>
            <pc:sldMk cId="664876312" sldId="259"/>
            <ac:cxnSpMk id="23" creationId="{7E7C77BC-7138-40B1-A15B-20F57A494629}"/>
          </ac:cxnSpMkLst>
        </pc:cxnChg>
      </pc:sldChg>
      <pc:sldChg chg="addSp delSp modSp add mod setBg">
        <pc:chgData name="Tatjana Vinokurova" userId="7b7704773d954e1e" providerId="LiveId" clId="{93B8E4C5-E20F-4793-B6F3-CE1F1A41E5E1}" dt="2019-06-30T08:36:48.455" v="527" actId="26606"/>
        <pc:sldMkLst>
          <pc:docMk/>
          <pc:sldMk cId="1455401198" sldId="260"/>
        </pc:sldMkLst>
        <pc:spChg chg="mod">
          <ac:chgData name="Tatjana Vinokurova" userId="7b7704773d954e1e" providerId="LiveId" clId="{93B8E4C5-E20F-4793-B6F3-CE1F1A41E5E1}" dt="2019-06-30T08:36:48.455" v="527" actId="26606"/>
          <ac:spMkLst>
            <pc:docMk/>
            <pc:sldMk cId="1455401198" sldId="260"/>
            <ac:spMk id="2" creationId="{64A06CF9-6807-42C2-B986-D293F23CBB62}"/>
          </ac:spMkLst>
        </pc:spChg>
        <pc:spChg chg="del">
          <ac:chgData name="Tatjana Vinokurova" userId="7b7704773d954e1e" providerId="LiveId" clId="{93B8E4C5-E20F-4793-B6F3-CE1F1A41E5E1}" dt="2019-06-30T07:40:26.971" v="76"/>
          <ac:spMkLst>
            <pc:docMk/>
            <pc:sldMk cId="1455401198" sldId="260"/>
            <ac:spMk id="3" creationId="{2ADFB634-D29D-4192-8A06-B327AFB1CE3E}"/>
          </ac:spMkLst>
        </pc:spChg>
        <pc:spChg chg="add del">
          <ac:chgData name="Tatjana Vinokurova" userId="7b7704773d954e1e" providerId="LiveId" clId="{93B8E4C5-E20F-4793-B6F3-CE1F1A41E5E1}" dt="2019-06-30T08:36:48.455" v="527" actId="26606"/>
          <ac:spMkLst>
            <pc:docMk/>
            <pc:sldMk cId="1455401198" sldId="260"/>
            <ac:spMk id="14" creationId="{823AC064-BC96-4F32-8AE1-B2FD38754823}"/>
          </ac:spMkLst>
        </pc:spChg>
        <pc:spChg chg="add">
          <ac:chgData name="Tatjana Vinokurova" userId="7b7704773d954e1e" providerId="LiveId" clId="{93B8E4C5-E20F-4793-B6F3-CE1F1A41E5E1}" dt="2019-06-30T08:36:48.455" v="527" actId="26606"/>
          <ac:spMkLst>
            <pc:docMk/>
            <pc:sldMk cId="1455401198" sldId="260"/>
            <ac:spMk id="23" creationId="{823AC064-BC96-4F32-8AE1-B2FD38754823}"/>
          </ac:spMkLst>
        </pc:spChg>
        <pc:picChg chg="add mod ord modCrop">
          <ac:chgData name="Tatjana Vinokurova" userId="7b7704773d954e1e" providerId="LiveId" clId="{93B8E4C5-E20F-4793-B6F3-CE1F1A41E5E1}" dt="2019-06-30T08:36:39.832" v="525" actId="26606"/>
          <ac:picMkLst>
            <pc:docMk/>
            <pc:sldMk cId="1455401198" sldId="260"/>
            <ac:picMk id="5" creationId="{4BABDAAA-39E5-4C32-AC29-8AC37E78E8AE}"/>
          </ac:picMkLst>
        </pc:picChg>
        <pc:picChg chg="add mod modCrop">
          <ac:chgData name="Tatjana Vinokurova" userId="7b7704773d954e1e" providerId="LiveId" clId="{93B8E4C5-E20F-4793-B6F3-CE1F1A41E5E1}" dt="2019-06-30T08:36:39.832" v="525" actId="26606"/>
          <ac:picMkLst>
            <pc:docMk/>
            <pc:sldMk cId="1455401198" sldId="260"/>
            <ac:picMk id="7" creationId="{C4CF8754-BA2A-432F-9599-AD0EF15CB2DF}"/>
          </ac:picMkLst>
        </pc:picChg>
        <pc:cxnChg chg="add del">
          <ac:chgData name="Tatjana Vinokurova" userId="7b7704773d954e1e" providerId="LiveId" clId="{93B8E4C5-E20F-4793-B6F3-CE1F1A41E5E1}" dt="2019-06-30T08:36:48.455" v="527" actId="26606"/>
          <ac:cxnSpMkLst>
            <pc:docMk/>
            <pc:sldMk cId="1455401198" sldId="260"/>
            <ac:cxnSpMk id="12" creationId="{DB146403-F3D6-484B-B2ED-97F9565D0370}"/>
          </ac:cxnSpMkLst>
        </pc:cxnChg>
        <pc:cxnChg chg="add del">
          <ac:chgData name="Tatjana Vinokurova" userId="7b7704773d954e1e" providerId="LiveId" clId="{93B8E4C5-E20F-4793-B6F3-CE1F1A41E5E1}" dt="2019-06-30T08:36:48.455" v="527" actId="26606"/>
          <ac:cxnSpMkLst>
            <pc:docMk/>
            <pc:sldMk cId="1455401198" sldId="260"/>
            <ac:cxnSpMk id="16" creationId="{7E7C77BC-7138-40B1-A15B-20F57A494629}"/>
          </ac:cxnSpMkLst>
        </pc:cxnChg>
        <pc:cxnChg chg="add">
          <ac:chgData name="Tatjana Vinokurova" userId="7b7704773d954e1e" providerId="LiveId" clId="{93B8E4C5-E20F-4793-B6F3-CE1F1A41E5E1}" dt="2019-06-30T08:36:48.455" v="527" actId="26606"/>
          <ac:cxnSpMkLst>
            <pc:docMk/>
            <pc:sldMk cId="1455401198" sldId="260"/>
            <ac:cxnSpMk id="21" creationId="{DB146403-F3D6-484B-B2ED-97F9565D0370}"/>
          </ac:cxnSpMkLst>
        </pc:cxnChg>
        <pc:cxnChg chg="add">
          <ac:chgData name="Tatjana Vinokurova" userId="7b7704773d954e1e" providerId="LiveId" clId="{93B8E4C5-E20F-4793-B6F3-CE1F1A41E5E1}" dt="2019-06-30T08:36:48.455" v="527" actId="26606"/>
          <ac:cxnSpMkLst>
            <pc:docMk/>
            <pc:sldMk cId="1455401198" sldId="260"/>
            <ac:cxnSpMk id="25" creationId="{7E7C77BC-7138-40B1-A15B-20F57A494629}"/>
          </ac:cxnSpMkLst>
        </pc:cxnChg>
      </pc:sldChg>
      <pc:sldChg chg="addSp delSp modSp add mod setBg">
        <pc:chgData name="Tatjana Vinokurova" userId="7b7704773d954e1e" providerId="LiveId" clId="{93B8E4C5-E20F-4793-B6F3-CE1F1A41E5E1}" dt="2019-06-30T08:42:50.486" v="550" actId="26606"/>
        <pc:sldMkLst>
          <pc:docMk/>
          <pc:sldMk cId="1408811194" sldId="261"/>
        </pc:sldMkLst>
        <pc:spChg chg="mod">
          <ac:chgData name="Tatjana Vinokurova" userId="7b7704773d954e1e" providerId="LiveId" clId="{93B8E4C5-E20F-4793-B6F3-CE1F1A41E5E1}" dt="2019-06-30T08:42:50.486" v="550" actId="26606"/>
          <ac:spMkLst>
            <pc:docMk/>
            <pc:sldMk cId="1408811194" sldId="261"/>
            <ac:spMk id="2" creationId="{C66FFD2F-E08A-40AE-BC50-CACEB72A864C}"/>
          </ac:spMkLst>
        </pc:spChg>
        <pc:spChg chg="del">
          <ac:chgData name="Tatjana Vinokurova" userId="7b7704773d954e1e" providerId="LiveId" clId="{93B8E4C5-E20F-4793-B6F3-CE1F1A41E5E1}" dt="2019-06-30T07:40:06.319" v="73"/>
          <ac:spMkLst>
            <pc:docMk/>
            <pc:sldMk cId="1408811194" sldId="261"/>
            <ac:spMk id="3" creationId="{9EFD4554-50E5-46C9-A2EF-A1F844067383}"/>
          </ac:spMkLst>
        </pc:spChg>
        <pc:spChg chg="add del">
          <ac:chgData name="Tatjana Vinokurova" userId="7b7704773d954e1e" providerId="LiveId" clId="{93B8E4C5-E20F-4793-B6F3-CE1F1A41E5E1}" dt="2019-06-30T08:42:40.450" v="547" actId="26606"/>
          <ac:spMkLst>
            <pc:docMk/>
            <pc:sldMk cId="1408811194" sldId="261"/>
            <ac:spMk id="14" creationId="{823AC064-BC96-4F32-8AE1-B2FD38754823}"/>
          </ac:spMkLst>
        </pc:spChg>
        <pc:spChg chg="add del">
          <ac:chgData name="Tatjana Vinokurova" userId="7b7704773d954e1e" providerId="LiveId" clId="{93B8E4C5-E20F-4793-B6F3-CE1F1A41E5E1}" dt="2019-06-30T08:42:50.486" v="550" actId="26606"/>
          <ac:spMkLst>
            <pc:docMk/>
            <pc:sldMk cId="1408811194" sldId="261"/>
            <ac:spMk id="21" creationId="{72257994-BD97-4691-8B89-198A6D2BABDC}"/>
          </ac:spMkLst>
        </pc:spChg>
        <pc:spChg chg="add">
          <ac:chgData name="Tatjana Vinokurova" userId="7b7704773d954e1e" providerId="LiveId" clId="{93B8E4C5-E20F-4793-B6F3-CE1F1A41E5E1}" dt="2019-06-30T08:42:50.486" v="550" actId="26606"/>
          <ac:spMkLst>
            <pc:docMk/>
            <pc:sldMk cId="1408811194" sldId="261"/>
            <ac:spMk id="28" creationId="{823AC064-BC96-4F32-8AE1-B2FD38754823}"/>
          </ac:spMkLst>
        </pc:spChg>
        <pc:picChg chg="add mod">
          <ac:chgData name="Tatjana Vinokurova" userId="7b7704773d954e1e" providerId="LiveId" clId="{93B8E4C5-E20F-4793-B6F3-CE1F1A41E5E1}" dt="2019-06-30T08:42:50.486" v="550" actId="26606"/>
          <ac:picMkLst>
            <pc:docMk/>
            <pc:sldMk cId="1408811194" sldId="261"/>
            <ac:picMk id="5" creationId="{7076FAA9-BF8C-4C77-A956-996B6164EF8D}"/>
          </ac:picMkLst>
        </pc:picChg>
        <pc:picChg chg="add mod modCrop">
          <ac:chgData name="Tatjana Vinokurova" userId="7b7704773d954e1e" providerId="LiveId" clId="{93B8E4C5-E20F-4793-B6F3-CE1F1A41E5E1}" dt="2019-06-30T08:42:50.486" v="550" actId="26606"/>
          <ac:picMkLst>
            <pc:docMk/>
            <pc:sldMk cId="1408811194" sldId="261"/>
            <ac:picMk id="7" creationId="{AD9B5B7A-A407-4E71-A3B6-3938D1D78EE5}"/>
          </ac:picMkLst>
        </pc:picChg>
        <pc:cxnChg chg="add del">
          <ac:chgData name="Tatjana Vinokurova" userId="7b7704773d954e1e" providerId="LiveId" clId="{93B8E4C5-E20F-4793-B6F3-CE1F1A41E5E1}" dt="2019-06-30T08:42:40.450" v="547" actId="26606"/>
          <ac:cxnSpMkLst>
            <pc:docMk/>
            <pc:sldMk cId="1408811194" sldId="261"/>
            <ac:cxnSpMk id="12" creationId="{DB146403-F3D6-484B-B2ED-97F9565D0370}"/>
          </ac:cxnSpMkLst>
        </pc:cxnChg>
        <pc:cxnChg chg="add del">
          <ac:chgData name="Tatjana Vinokurova" userId="7b7704773d954e1e" providerId="LiveId" clId="{93B8E4C5-E20F-4793-B6F3-CE1F1A41E5E1}" dt="2019-06-30T08:42:40.450" v="547" actId="26606"/>
          <ac:cxnSpMkLst>
            <pc:docMk/>
            <pc:sldMk cId="1408811194" sldId="261"/>
            <ac:cxnSpMk id="16" creationId="{7E7C77BC-7138-40B1-A15B-20F57A494629}"/>
          </ac:cxnSpMkLst>
        </pc:cxnChg>
        <pc:cxnChg chg="add">
          <ac:chgData name="Tatjana Vinokurova" userId="7b7704773d954e1e" providerId="LiveId" clId="{93B8E4C5-E20F-4793-B6F3-CE1F1A41E5E1}" dt="2019-06-30T08:42:50.486" v="550" actId="26606"/>
          <ac:cxnSpMkLst>
            <pc:docMk/>
            <pc:sldMk cId="1408811194" sldId="261"/>
            <ac:cxnSpMk id="26" creationId="{DB146403-F3D6-484B-B2ED-97F9565D0370}"/>
          </ac:cxnSpMkLst>
        </pc:cxnChg>
        <pc:cxnChg chg="add">
          <ac:chgData name="Tatjana Vinokurova" userId="7b7704773d954e1e" providerId="LiveId" clId="{93B8E4C5-E20F-4793-B6F3-CE1F1A41E5E1}" dt="2019-06-30T08:42:50.486" v="550" actId="26606"/>
          <ac:cxnSpMkLst>
            <pc:docMk/>
            <pc:sldMk cId="1408811194" sldId="261"/>
            <ac:cxnSpMk id="30" creationId="{7E7C77BC-7138-40B1-A15B-20F57A494629}"/>
          </ac:cxnSpMkLst>
        </pc:cxnChg>
      </pc:sldChg>
      <pc:sldChg chg="addSp delSp modSp add mod setBg setClrOvrMap">
        <pc:chgData name="Tatjana Vinokurova" userId="7b7704773d954e1e" providerId="LiveId" clId="{93B8E4C5-E20F-4793-B6F3-CE1F1A41E5E1}" dt="2019-06-30T07:50:21.509" v="172" actId="14100"/>
        <pc:sldMkLst>
          <pc:docMk/>
          <pc:sldMk cId="105327113" sldId="262"/>
        </pc:sldMkLst>
        <pc:spChg chg="mod ord">
          <ac:chgData name="Tatjana Vinokurova" userId="7b7704773d954e1e" providerId="LiveId" clId="{93B8E4C5-E20F-4793-B6F3-CE1F1A41E5E1}" dt="2019-06-30T07:49:33.755" v="170" actId="26606"/>
          <ac:spMkLst>
            <pc:docMk/>
            <pc:sldMk cId="105327113" sldId="262"/>
            <ac:spMk id="2" creationId="{05105A97-0EAC-4EEB-9AB4-D8132F636485}"/>
          </ac:spMkLst>
        </pc:spChg>
        <pc:spChg chg="del">
          <ac:chgData name="Tatjana Vinokurova" userId="7b7704773d954e1e" providerId="LiveId" clId="{93B8E4C5-E20F-4793-B6F3-CE1F1A41E5E1}" dt="2019-06-30T07:44:19.016" v="104"/>
          <ac:spMkLst>
            <pc:docMk/>
            <pc:sldMk cId="105327113" sldId="262"/>
            <ac:spMk id="3" creationId="{94B1913B-8D51-4638-B51F-D7FE531CB56F}"/>
          </ac:spMkLst>
        </pc:spChg>
        <pc:spChg chg="add del">
          <ac:chgData name="Tatjana Vinokurova" userId="7b7704773d954e1e" providerId="LiveId" clId="{93B8E4C5-E20F-4793-B6F3-CE1F1A41E5E1}" dt="2019-06-30T07:49:18.321" v="165" actId="26606"/>
          <ac:spMkLst>
            <pc:docMk/>
            <pc:sldMk cId="105327113" sldId="262"/>
            <ac:spMk id="18" creationId="{987C0A78-A190-4200-A3C5-1A2DCF1CB7B4}"/>
          </ac:spMkLst>
        </pc:spChg>
        <pc:spChg chg="add del">
          <ac:chgData name="Tatjana Vinokurova" userId="7b7704773d954e1e" providerId="LiveId" clId="{93B8E4C5-E20F-4793-B6F3-CE1F1A41E5E1}" dt="2019-06-30T07:49:18.321" v="165" actId="26606"/>
          <ac:spMkLst>
            <pc:docMk/>
            <pc:sldMk cId="105327113" sldId="262"/>
            <ac:spMk id="21" creationId="{5CB593EA-2F98-479F-B4C4-F366571FA64D}"/>
          </ac:spMkLst>
        </pc:spChg>
        <pc:spChg chg="add del">
          <ac:chgData name="Tatjana Vinokurova" userId="7b7704773d954e1e" providerId="LiveId" clId="{93B8E4C5-E20F-4793-B6F3-CE1F1A41E5E1}" dt="2019-06-30T07:49:18.321" v="165" actId="26606"/>
          <ac:spMkLst>
            <pc:docMk/>
            <pc:sldMk cId="105327113" sldId="262"/>
            <ac:spMk id="23" creationId="{39BEB6D0-9E4E-4221-93D1-74ABECEE9EFC}"/>
          </ac:spMkLst>
        </pc:spChg>
        <pc:spChg chg="add del">
          <ac:chgData name="Tatjana Vinokurova" userId="7b7704773d954e1e" providerId="LiveId" clId="{93B8E4C5-E20F-4793-B6F3-CE1F1A41E5E1}" dt="2019-06-30T07:49:33.739" v="169" actId="26606"/>
          <ac:spMkLst>
            <pc:docMk/>
            <pc:sldMk cId="105327113" sldId="262"/>
            <ac:spMk id="24" creationId="{FBF3780C-749F-4B50-9E1D-F2B1F6DBB7DD}"/>
          </ac:spMkLst>
        </pc:spChg>
        <pc:spChg chg="add del">
          <ac:chgData name="Tatjana Vinokurova" userId="7b7704773d954e1e" providerId="LiveId" clId="{93B8E4C5-E20F-4793-B6F3-CE1F1A41E5E1}" dt="2019-06-30T07:49:26.854" v="167" actId="26606"/>
          <ac:spMkLst>
            <pc:docMk/>
            <pc:sldMk cId="105327113" sldId="262"/>
            <ac:spMk id="25" creationId="{928F64C6-FE22-4FC1-A763-DFCC514811BD}"/>
          </ac:spMkLst>
        </pc:spChg>
        <pc:spChg chg="add del">
          <ac:chgData name="Tatjana Vinokurova" userId="7b7704773d954e1e" providerId="LiveId" clId="{93B8E4C5-E20F-4793-B6F3-CE1F1A41E5E1}" dt="2019-06-30T07:49:33.739" v="169" actId="26606"/>
          <ac:spMkLst>
            <pc:docMk/>
            <pc:sldMk cId="105327113" sldId="262"/>
            <ac:spMk id="29" creationId="{7BC0F8B1-F985-469B-8332-13DBC7665557}"/>
          </ac:spMkLst>
        </pc:spChg>
        <pc:spChg chg="add del">
          <ac:chgData name="Tatjana Vinokurova" userId="7b7704773d954e1e" providerId="LiveId" clId="{93B8E4C5-E20F-4793-B6F3-CE1F1A41E5E1}" dt="2019-06-30T07:49:33.739" v="169" actId="26606"/>
          <ac:spMkLst>
            <pc:docMk/>
            <pc:sldMk cId="105327113" sldId="262"/>
            <ac:spMk id="30" creationId="{89D15953-1642-4DD6-AD9E-01AA19247FF6}"/>
          </ac:spMkLst>
        </pc:spChg>
        <pc:spChg chg="add">
          <ac:chgData name="Tatjana Vinokurova" userId="7b7704773d954e1e" providerId="LiveId" clId="{93B8E4C5-E20F-4793-B6F3-CE1F1A41E5E1}" dt="2019-06-30T07:49:33.755" v="170" actId="26606"/>
          <ac:spMkLst>
            <pc:docMk/>
            <pc:sldMk cId="105327113" sldId="262"/>
            <ac:spMk id="32" creationId="{928F64C6-FE22-4FC1-A763-DFCC514811BD}"/>
          </ac:spMkLst>
        </pc:spChg>
        <pc:picChg chg="add del mod modCrop">
          <ac:chgData name="Tatjana Vinokurova" userId="7b7704773d954e1e" providerId="LiveId" clId="{93B8E4C5-E20F-4793-B6F3-CE1F1A41E5E1}" dt="2019-06-30T07:49:33.755" v="170" actId="26606"/>
          <ac:picMkLst>
            <pc:docMk/>
            <pc:sldMk cId="105327113" sldId="262"/>
            <ac:picMk id="5" creationId="{01DF4EBF-63CA-452C-932B-E6E05E849685}"/>
          </ac:picMkLst>
        </pc:picChg>
        <pc:picChg chg="add mod ord modCrop">
          <ac:chgData name="Tatjana Vinokurova" userId="7b7704773d954e1e" providerId="LiveId" clId="{93B8E4C5-E20F-4793-B6F3-CE1F1A41E5E1}" dt="2019-06-30T07:49:33.755" v="170" actId="26606"/>
          <ac:picMkLst>
            <pc:docMk/>
            <pc:sldMk cId="105327113" sldId="262"/>
            <ac:picMk id="7" creationId="{4AFC9413-CC99-47FB-8249-2865C35D7264}"/>
          </ac:picMkLst>
        </pc:picChg>
        <pc:picChg chg="add mod modCrop">
          <ac:chgData name="Tatjana Vinokurova" userId="7b7704773d954e1e" providerId="LiveId" clId="{93B8E4C5-E20F-4793-B6F3-CE1F1A41E5E1}" dt="2019-06-30T07:49:33.755" v="170" actId="26606"/>
          <ac:picMkLst>
            <pc:docMk/>
            <pc:sldMk cId="105327113" sldId="262"/>
            <ac:picMk id="9" creationId="{F956431D-A57D-46BE-B9AE-8E09A2B7FBEC}"/>
          </ac:picMkLst>
        </pc:picChg>
        <pc:picChg chg="add mod ord modCrop">
          <ac:chgData name="Tatjana Vinokurova" userId="7b7704773d954e1e" providerId="LiveId" clId="{93B8E4C5-E20F-4793-B6F3-CE1F1A41E5E1}" dt="2019-06-30T07:50:21.509" v="172" actId="14100"/>
          <ac:picMkLst>
            <pc:docMk/>
            <pc:sldMk cId="105327113" sldId="262"/>
            <ac:picMk id="11" creationId="{01692531-9AEB-40FD-A8FD-17A809A8A493}"/>
          </ac:picMkLst>
        </pc:picChg>
        <pc:picChg chg="add mod ord modCrop">
          <ac:chgData name="Tatjana Vinokurova" userId="7b7704773d954e1e" providerId="LiveId" clId="{93B8E4C5-E20F-4793-B6F3-CE1F1A41E5E1}" dt="2019-06-30T07:49:33.755" v="170" actId="26606"/>
          <ac:picMkLst>
            <pc:docMk/>
            <pc:sldMk cId="105327113" sldId="262"/>
            <ac:picMk id="13" creationId="{86950FC5-26B5-4A0F-B770-7C440996938D}"/>
          </ac:picMkLst>
        </pc:picChg>
        <pc:picChg chg="add del">
          <ac:chgData name="Tatjana Vinokurova" userId="7b7704773d954e1e" providerId="LiveId" clId="{93B8E4C5-E20F-4793-B6F3-CE1F1A41E5E1}" dt="2019-06-30T07:49:18.321" v="165" actId="26606"/>
          <ac:picMkLst>
            <pc:docMk/>
            <pc:sldMk cId="105327113" sldId="262"/>
            <ac:picMk id="16" creationId="{01DF4EBF-63CA-452C-932B-E6E05E849685}"/>
          </ac:picMkLst>
        </pc:picChg>
        <pc:picChg chg="add del">
          <ac:chgData name="Tatjana Vinokurova" userId="7b7704773d954e1e" providerId="LiveId" clId="{93B8E4C5-E20F-4793-B6F3-CE1F1A41E5E1}" dt="2019-06-30T07:49:26.854" v="167" actId="26606"/>
          <ac:picMkLst>
            <pc:docMk/>
            <pc:sldMk cId="105327113" sldId="262"/>
            <ac:picMk id="26" creationId="{01DF4EBF-63CA-452C-932B-E6E05E849685}"/>
          </ac:picMkLst>
        </pc:picChg>
        <pc:picChg chg="add del">
          <ac:chgData name="Tatjana Vinokurova" userId="7b7704773d954e1e" providerId="LiveId" clId="{93B8E4C5-E20F-4793-B6F3-CE1F1A41E5E1}" dt="2019-06-30T07:49:33.739" v="169" actId="26606"/>
          <ac:picMkLst>
            <pc:docMk/>
            <pc:sldMk cId="105327113" sldId="262"/>
            <ac:picMk id="28" creationId="{01DF4EBF-63CA-452C-932B-E6E05E849685}"/>
          </ac:picMkLst>
        </pc:picChg>
        <pc:picChg chg="add mod">
          <ac:chgData name="Tatjana Vinokurova" userId="7b7704773d954e1e" providerId="LiveId" clId="{93B8E4C5-E20F-4793-B6F3-CE1F1A41E5E1}" dt="2019-06-30T07:50:16.919" v="171" actId="14100"/>
          <ac:picMkLst>
            <pc:docMk/>
            <pc:sldMk cId="105327113" sldId="262"/>
            <ac:picMk id="33" creationId="{01DF4EBF-63CA-452C-932B-E6E05E849685}"/>
          </ac:picMkLst>
        </pc:picChg>
        <pc:cxnChg chg="add del">
          <ac:chgData name="Tatjana Vinokurova" userId="7b7704773d954e1e" providerId="LiveId" clId="{93B8E4C5-E20F-4793-B6F3-CE1F1A41E5E1}" dt="2019-06-30T07:49:26.854" v="167" actId="26606"/>
          <ac:cxnSpMkLst>
            <pc:docMk/>
            <pc:sldMk cId="105327113" sldId="262"/>
            <ac:cxnSpMk id="20" creationId="{5C34627B-48E6-4F4D-B843-97717A86B490}"/>
          </ac:cxnSpMkLst>
        </pc:cxnChg>
        <pc:cxnChg chg="add del">
          <ac:chgData name="Tatjana Vinokurova" userId="7b7704773d954e1e" providerId="LiveId" clId="{93B8E4C5-E20F-4793-B6F3-CE1F1A41E5E1}" dt="2019-06-30T07:49:33.739" v="169" actId="26606"/>
          <ac:cxnSpMkLst>
            <pc:docMk/>
            <pc:sldMk cId="105327113" sldId="262"/>
            <ac:cxnSpMk id="22" creationId="{1918D9D3-1370-4FF6-9DFC-9F87F9039590}"/>
          </ac:cxnSpMkLst>
        </pc:cxnChg>
        <pc:cxnChg chg="add">
          <ac:chgData name="Tatjana Vinokurova" userId="7b7704773d954e1e" providerId="LiveId" clId="{93B8E4C5-E20F-4793-B6F3-CE1F1A41E5E1}" dt="2019-06-30T07:49:33.755" v="170" actId="26606"/>
          <ac:cxnSpMkLst>
            <pc:docMk/>
            <pc:sldMk cId="105327113" sldId="262"/>
            <ac:cxnSpMk id="34" creationId="{5C34627B-48E6-4F4D-B843-97717A86B490}"/>
          </ac:cxnSpMkLst>
        </pc:cxnChg>
      </pc:sldChg>
      <pc:sldChg chg="addSp delSp modSp add mod setBg">
        <pc:chgData name="Tatjana Vinokurova" userId="7b7704773d954e1e" providerId="LiveId" clId="{93B8E4C5-E20F-4793-B6F3-CE1F1A41E5E1}" dt="2019-06-30T08:45:27.942" v="558" actId="26606"/>
        <pc:sldMkLst>
          <pc:docMk/>
          <pc:sldMk cId="1683610368" sldId="263"/>
        </pc:sldMkLst>
        <pc:spChg chg="mod">
          <ac:chgData name="Tatjana Vinokurova" userId="7b7704773d954e1e" providerId="LiveId" clId="{93B8E4C5-E20F-4793-B6F3-CE1F1A41E5E1}" dt="2019-06-30T08:45:27.942" v="558" actId="26606"/>
          <ac:spMkLst>
            <pc:docMk/>
            <pc:sldMk cId="1683610368" sldId="263"/>
            <ac:spMk id="2" creationId="{D6832316-1021-4466-8821-42D2574DE613}"/>
          </ac:spMkLst>
        </pc:spChg>
        <pc:spChg chg="del">
          <ac:chgData name="Tatjana Vinokurova" userId="7b7704773d954e1e" providerId="LiveId" clId="{93B8E4C5-E20F-4793-B6F3-CE1F1A41E5E1}" dt="2019-06-30T07:51:47.630" v="173"/>
          <ac:spMkLst>
            <pc:docMk/>
            <pc:sldMk cId="1683610368" sldId="263"/>
            <ac:spMk id="3" creationId="{0FA3EA07-41D6-4EDB-B03B-F02BF1E79A5C}"/>
          </ac:spMkLst>
        </pc:spChg>
        <pc:spChg chg="add">
          <ac:chgData name="Tatjana Vinokurova" userId="7b7704773d954e1e" providerId="LiveId" clId="{93B8E4C5-E20F-4793-B6F3-CE1F1A41E5E1}" dt="2019-06-30T08:45:27.942" v="558" actId="26606"/>
          <ac:spMkLst>
            <pc:docMk/>
            <pc:sldMk cId="1683610368" sldId="263"/>
            <ac:spMk id="16" creationId="{247AB924-1B87-43FC-B7C7-B112D5C51A0E}"/>
          </ac:spMkLst>
        </pc:spChg>
        <pc:picChg chg="add mod">
          <ac:chgData name="Tatjana Vinokurova" userId="7b7704773d954e1e" providerId="LiveId" clId="{93B8E4C5-E20F-4793-B6F3-CE1F1A41E5E1}" dt="2019-06-30T08:45:27.942" v="558" actId="26606"/>
          <ac:picMkLst>
            <pc:docMk/>
            <pc:sldMk cId="1683610368" sldId="263"/>
            <ac:picMk id="5" creationId="{EDB59102-3836-428D-824C-32069C346CEF}"/>
          </ac:picMkLst>
        </pc:picChg>
        <pc:picChg chg="add mod modCrop">
          <ac:chgData name="Tatjana Vinokurova" userId="7b7704773d954e1e" providerId="LiveId" clId="{93B8E4C5-E20F-4793-B6F3-CE1F1A41E5E1}" dt="2019-06-30T08:45:27.942" v="558" actId="26606"/>
          <ac:picMkLst>
            <pc:docMk/>
            <pc:sldMk cId="1683610368" sldId="263"/>
            <ac:picMk id="7" creationId="{086B1F09-2EEF-4FAA-A2B4-05C24FD2D5A6}"/>
          </ac:picMkLst>
        </pc:picChg>
        <pc:picChg chg="add mod modCrop">
          <ac:chgData name="Tatjana Vinokurova" userId="7b7704773d954e1e" providerId="LiveId" clId="{93B8E4C5-E20F-4793-B6F3-CE1F1A41E5E1}" dt="2019-06-30T08:45:27.942" v="558" actId="26606"/>
          <ac:picMkLst>
            <pc:docMk/>
            <pc:sldMk cId="1683610368" sldId="263"/>
            <ac:picMk id="9" creationId="{BAE7636A-BA7F-4EDC-BF6F-511560EB0380}"/>
          </ac:picMkLst>
        </pc:picChg>
        <pc:cxnChg chg="add">
          <ac:chgData name="Tatjana Vinokurova" userId="7b7704773d954e1e" providerId="LiveId" clId="{93B8E4C5-E20F-4793-B6F3-CE1F1A41E5E1}" dt="2019-06-30T08:45:27.942" v="558" actId="26606"/>
          <ac:cxnSpMkLst>
            <pc:docMk/>
            <pc:sldMk cId="1683610368" sldId="263"/>
            <ac:cxnSpMk id="14" creationId="{99AE2756-0FC4-4155-83E7-58AAAB63E757}"/>
          </ac:cxnSpMkLst>
        </pc:cxnChg>
        <pc:cxnChg chg="add">
          <ac:chgData name="Tatjana Vinokurova" userId="7b7704773d954e1e" providerId="LiveId" clId="{93B8E4C5-E20F-4793-B6F3-CE1F1A41E5E1}" dt="2019-06-30T08:45:27.942" v="558" actId="26606"/>
          <ac:cxnSpMkLst>
            <pc:docMk/>
            <pc:sldMk cId="1683610368" sldId="263"/>
            <ac:cxnSpMk id="18" creationId="{818DC98F-4057-4645-B948-F604F39A9CFE}"/>
          </ac:cxnSpMkLst>
        </pc:cxnChg>
        <pc:cxnChg chg="add">
          <ac:chgData name="Tatjana Vinokurova" userId="7b7704773d954e1e" providerId="LiveId" clId="{93B8E4C5-E20F-4793-B6F3-CE1F1A41E5E1}" dt="2019-06-30T08:45:27.942" v="558" actId="26606"/>
          <ac:cxnSpMkLst>
            <pc:docMk/>
            <pc:sldMk cId="1683610368" sldId="263"/>
            <ac:cxnSpMk id="20" creationId="{DAD2B705-4A9B-408D-AA80-4F41045E09DE}"/>
          </ac:cxnSpMkLst>
        </pc:cxnChg>
      </pc:sldChg>
      <pc:sldChg chg="addSp delSp modSp add mod setBg setClrOvrMap">
        <pc:chgData name="Tatjana Vinokurova" userId="7b7704773d954e1e" providerId="LiveId" clId="{93B8E4C5-E20F-4793-B6F3-CE1F1A41E5E1}" dt="2019-06-30T08:59:55.658" v="652" actId="20577"/>
        <pc:sldMkLst>
          <pc:docMk/>
          <pc:sldMk cId="501248565" sldId="264"/>
        </pc:sldMkLst>
        <pc:spChg chg="mod ord">
          <ac:chgData name="Tatjana Vinokurova" userId="7b7704773d954e1e" providerId="LiveId" clId="{93B8E4C5-E20F-4793-B6F3-CE1F1A41E5E1}" dt="2019-06-30T08:59:55.658" v="652" actId="20577"/>
          <ac:spMkLst>
            <pc:docMk/>
            <pc:sldMk cId="501248565" sldId="264"/>
            <ac:spMk id="2" creationId="{B52912ED-51F2-4140-80F7-D794B1DCDF43}"/>
          </ac:spMkLst>
        </pc:spChg>
        <pc:spChg chg="del">
          <ac:chgData name="Tatjana Vinokurova" userId="7b7704773d954e1e" providerId="LiveId" clId="{93B8E4C5-E20F-4793-B6F3-CE1F1A41E5E1}" dt="2019-06-30T07:54:10.247" v="197"/>
          <ac:spMkLst>
            <pc:docMk/>
            <pc:sldMk cId="501248565" sldId="264"/>
            <ac:spMk id="3" creationId="{2E08222D-F05B-4F13-B12C-2E88E481A218}"/>
          </ac:spMkLst>
        </pc:spChg>
        <pc:spChg chg="add del">
          <ac:chgData name="Tatjana Vinokurova" userId="7b7704773d954e1e" providerId="LiveId" clId="{93B8E4C5-E20F-4793-B6F3-CE1F1A41E5E1}" dt="2019-06-30T08:02:59.641" v="254" actId="26606"/>
          <ac:spMkLst>
            <pc:docMk/>
            <pc:sldMk cId="501248565" sldId="264"/>
            <ac:spMk id="16" creationId="{FC0DEEBF-DB94-4E7E-A9D3-84FA863C3BD9}"/>
          </ac:spMkLst>
        </pc:spChg>
        <pc:spChg chg="add del">
          <ac:chgData name="Tatjana Vinokurova" userId="7b7704773d954e1e" providerId="LiveId" clId="{93B8E4C5-E20F-4793-B6F3-CE1F1A41E5E1}" dt="2019-06-30T08:02:38.633" v="247" actId="26606"/>
          <ac:spMkLst>
            <pc:docMk/>
            <pc:sldMk cId="501248565" sldId="264"/>
            <ac:spMk id="25" creationId="{76538AFF-FAC5-4D85-B4CD-963EA54A8251}"/>
          </ac:spMkLst>
        </pc:spChg>
        <pc:spChg chg="add del">
          <ac:chgData name="Tatjana Vinokurova" userId="7b7704773d954e1e" providerId="LiveId" clId="{93B8E4C5-E20F-4793-B6F3-CE1F1A41E5E1}" dt="2019-06-30T08:02:38.633" v="247" actId="26606"/>
          <ac:spMkLst>
            <pc:docMk/>
            <pc:sldMk cId="501248565" sldId="264"/>
            <ac:spMk id="28" creationId="{2EEE8F11-3582-44B7-9869-F2D26D7DD9D4}"/>
          </ac:spMkLst>
        </pc:spChg>
        <pc:spChg chg="add del">
          <ac:chgData name="Tatjana Vinokurova" userId="7b7704773d954e1e" providerId="LiveId" clId="{93B8E4C5-E20F-4793-B6F3-CE1F1A41E5E1}" dt="2019-06-30T08:02:38.633" v="247" actId="26606"/>
          <ac:spMkLst>
            <pc:docMk/>
            <pc:sldMk cId="501248565" sldId="264"/>
            <ac:spMk id="30" creationId="{2141F1CC-6A53-4BCF-9127-AABB52E2497E}"/>
          </ac:spMkLst>
        </pc:spChg>
        <pc:spChg chg="add del">
          <ac:chgData name="Tatjana Vinokurova" userId="7b7704773d954e1e" providerId="LiveId" clId="{93B8E4C5-E20F-4793-B6F3-CE1F1A41E5E1}" dt="2019-06-30T08:02:38.633" v="247" actId="26606"/>
          <ac:spMkLst>
            <pc:docMk/>
            <pc:sldMk cId="501248565" sldId="264"/>
            <ac:spMk id="32" creationId="{561B2B49-7142-4CA8-A929-4671548E6A5A}"/>
          </ac:spMkLst>
        </pc:spChg>
        <pc:spChg chg="add del">
          <ac:chgData name="Tatjana Vinokurova" userId="7b7704773d954e1e" providerId="LiveId" clId="{93B8E4C5-E20F-4793-B6F3-CE1F1A41E5E1}" dt="2019-06-30T08:02:49.112" v="249" actId="26606"/>
          <ac:spMkLst>
            <pc:docMk/>
            <pc:sldMk cId="501248565" sldId="264"/>
            <ac:spMk id="34" creationId="{D6CF29CD-38B8-4924-BA11-6D60517487EF}"/>
          </ac:spMkLst>
        </pc:spChg>
        <pc:spChg chg="add del">
          <ac:chgData name="Tatjana Vinokurova" userId="7b7704773d954e1e" providerId="LiveId" clId="{93B8E4C5-E20F-4793-B6F3-CE1F1A41E5E1}" dt="2019-06-30T08:02:56.798" v="251" actId="26606"/>
          <ac:spMkLst>
            <pc:docMk/>
            <pc:sldMk cId="501248565" sldId="264"/>
            <ac:spMk id="38" creationId="{247AB924-1B87-43FC-B7C7-B112D5C51A0E}"/>
          </ac:spMkLst>
        </pc:spChg>
        <pc:spChg chg="add del">
          <ac:chgData name="Tatjana Vinokurova" userId="7b7704773d954e1e" providerId="LiveId" clId="{93B8E4C5-E20F-4793-B6F3-CE1F1A41E5E1}" dt="2019-06-30T08:02:59.625" v="253" actId="26606"/>
          <ac:spMkLst>
            <pc:docMk/>
            <pc:sldMk cId="501248565" sldId="264"/>
            <ac:spMk id="42" creationId="{D6CF29CD-38B8-4924-BA11-6D60517487EF}"/>
          </ac:spMkLst>
        </pc:spChg>
        <pc:spChg chg="add">
          <ac:chgData name="Tatjana Vinokurova" userId="7b7704773d954e1e" providerId="LiveId" clId="{93B8E4C5-E20F-4793-B6F3-CE1F1A41E5E1}" dt="2019-06-30T08:02:59.641" v="254" actId="26606"/>
          <ac:spMkLst>
            <pc:docMk/>
            <pc:sldMk cId="501248565" sldId="264"/>
            <ac:spMk id="48" creationId="{247AB924-1B87-43FC-B7C7-B112D5C51A0E}"/>
          </ac:spMkLst>
        </pc:spChg>
        <pc:picChg chg="add del mod modCrop">
          <ac:chgData name="Tatjana Vinokurova" userId="7b7704773d954e1e" providerId="LiveId" clId="{93B8E4C5-E20F-4793-B6F3-CE1F1A41E5E1}" dt="2019-06-30T08:02:59.641" v="254" actId="26606"/>
          <ac:picMkLst>
            <pc:docMk/>
            <pc:sldMk cId="501248565" sldId="264"/>
            <ac:picMk id="5" creationId="{C6CDD748-E3EA-4DA0-94AC-2E9BB2C8D779}"/>
          </ac:picMkLst>
        </pc:picChg>
        <pc:picChg chg="add mod ord">
          <ac:chgData name="Tatjana Vinokurova" userId="7b7704773d954e1e" providerId="LiveId" clId="{93B8E4C5-E20F-4793-B6F3-CE1F1A41E5E1}" dt="2019-06-30T08:02:59.641" v="254" actId="26606"/>
          <ac:picMkLst>
            <pc:docMk/>
            <pc:sldMk cId="501248565" sldId="264"/>
            <ac:picMk id="7" creationId="{696C0AAB-38A0-4A4D-ADB9-763717DD4C0D}"/>
          </ac:picMkLst>
        </pc:picChg>
        <pc:picChg chg="add mod ord modCrop">
          <ac:chgData name="Tatjana Vinokurova" userId="7b7704773d954e1e" providerId="LiveId" clId="{93B8E4C5-E20F-4793-B6F3-CE1F1A41E5E1}" dt="2019-06-30T08:02:59.641" v="254" actId="26606"/>
          <ac:picMkLst>
            <pc:docMk/>
            <pc:sldMk cId="501248565" sldId="264"/>
            <ac:picMk id="9" creationId="{0DB80306-C508-485C-B277-543F0512C6C1}"/>
          </ac:picMkLst>
        </pc:picChg>
        <pc:picChg chg="add del">
          <ac:chgData name="Tatjana Vinokurova" userId="7b7704773d954e1e" providerId="LiveId" clId="{93B8E4C5-E20F-4793-B6F3-CE1F1A41E5E1}" dt="2019-06-30T08:02:38.633" v="247" actId="26606"/>
          <ac:picMkLst>
            <pc:docMk/>
            <pc:sldMk cId="501248565" sldId="264"/>
            <ac:picMk id="23" creationId="{C6CDD748-E3EA-4DA0-94AC-2E9BB2C8D779}"/>
          </ac:picMkLst>
        </pc:picChg>
        <pc:picChg chg="add del">
          <ac:chgData name="Tatjana Vinokurova" userId="7b7704773d954e1e" providerId="LiveId" clId="{93B8E4C5-E20F-4793-B6F3-CE1F1A41E5E1}" dt="2019-06-30T08:02:49.112" v="249" actId="26606"/>
          <ac:picMkLst>
            <pc:docMk/>
            <pc:sldMk cId="501248565" sldId="264"/>
            <ac:picMk id="35" creationId="{C6CDD748-E3EA-4DA0-94AC-2E9BB2C8D779}"/>
          </ac:picMkLst>
        </pc:picChg>
        <pc:picChg chg="add del">
          <ac:chgData name="Tatjana Vinokurova" userId="7b7704773d954e1e" providerId="LiveId" clId="{93B8E4C5-E20F-4793-B6F3-CE1F1A41E5E1}" dt="2019-06-30T08:02:56.798" v="251" actId="26606"/>
          <ac:picMkLst>
            <pc:docMk/>
            <pc:sldMk cId="501248565" sldId="264"/>
            <ac:picMk id="40" creationId="{C6CDD748-E3EA-4DA0-94AC-2E9BB2C8D779}"/>
          </ac:picMkLst>
        </pc:picChg>
        <pc:picChg chg="add del">
          <ac:chgData name="Tatjana Vinokurova" userId="7b7704773d954e1e" providerId="LiveId" clId="{93B8E4C5-E20F-4793-B6F3-CE1F1A41E5E1}" dt="2019-06-30T08:02:59.625" v="253" actId="26606"/>
          <ac:picMkLst>
            <pc:docMk/>
            <pc:sldMk cId="501248565" sldId="264"/>
            <ac:picMk id="43" creationId="{C6CDD748-E3EA-4DA0-94AC-2E9BB2C8D779}"/>
          </ac:picMkLst>
        </pc:picChg>
        <pc:picChg chg="add">
          <ac:chgData name="Tatjana Vinokurova" userId="7b7704773d954e1e" providerId="LiveId" clId="{93B8E4C5-E20F-4793-B6F3-CE1F1A41E5E1}" dt="2019-06-30T08:02:59.641" v="254" actId="26606"/>
          <ac:picMkLst>
            <pc:docMk/>
            <pc:sldMk cId="501248565" sldId="264"/>
            <ac:picMk id="50" creationId="{C6CDD748-E3EA-4DA0-94AC-2E9BB2C8D779}"/>
          </ac:picMkLst>
        </pc:picChg>
        <pc:cxnChg chg="add del">
          <ac:chgData name="Tatjana Vinokurova" userId="7b7704773d954e1e" providerId="LiveId" clId="{93B8E4C5-E20F-4793-B6F3-CE1F1A41E5E1}" dt="2019-06-30T08:02:59.641" v="254" actId="26606"/>
          <ac:cxnSpMkLst>
            <pc:docMk/>
            <pc:sldMk cId="501248565" sldId="264"/>
            <ac:cxnSpMk id="14" creationId="{77769B58-418E-4811-90BB-F5854D3CFC7B}"/>
          </ac:cxnSpMkLst>
        </pc:cxnChg>
        <pc:cxnChg chg="add del">
          <ac:chgData name="Tatjana Vinokurova" userId="7b7704773d954e1e" providerId="LiveId" clId="{93B8E4C5-E20F-4793-B6F3-CE1F1A41E5E1}" dt="2019-06-30T08:02:59.641" v="254" actId="26606"/>
          <ac:cxnSpMkLst>
            <pc:docMk/>
            <pc:sldMk cId="501248565" sldId="264"/>
            <ac:cxnSpMk id="18" creationId="{77A9CA3A-7216-41E0-B3CD-058077FD396D}"/>
          </ac:cxnSpMkLst>
        </pc:cxnChg>
        <pc:cxnChg chg="add del">
          <ac:chgData name="Tatjana Vinokurova" userId="7b7704773d954e1e" providerId="LiveId" clId="{93B8E4C5-E20F-4793-B6F3-CE1F1A41E5E1}" dt="2019-06-30T08:02:59.641" v="254" actId="26606"/>
          <ac:cxnSpMkLst>
            <pc:docMk/>
            <pc:sldMk cId="501248565" sldId="264"/>
            <ac:cxnSpMk id="20" creationId="{3B2791FB-B2F7-4BBE-B8D8-74C37FF9E85C}"/>
          </ac:cxnSpMkLst>
        </pc:cxnChg>
        <pc:cxnChg chg="add del">
          <ac:chgData name="Tatjana Vinokurova" userId="7b7704773d954e1e" providerId="LiveId" clId="{93B8E4C5-E20F-4793-B6F3-CE1F1A41E5E1}" dt="2019-06-30T08:02:49.112" v="249" actId="26606"/>
          <ac:cxnSpMkLst>
            <pc:docMk/>
            <pc:sldMk cId="501248565" sldId="264"/>
            <ac:cxnSpMk id="27" creationId="{564940E8-4031-4205-8D84-CBBB398C9148}"/>
          </ac:cxnSpMkLst>
        </pc:cxnChg>
        <pc:cxnChg chg="add del">
          <ac:chgData name="Tatjana Vinokurova" userId="7b7704773d954e1e" providerId="LiveId" clId="{93B8E4C5-E20F-4793-B6F3-CE1F1A41E5E1}" dt="2019-06-30T08:02:49.112" v="249" actId="26606"/>
          <ac:cxnSpMkLst>
            <pc:docMk/>
            <pc:sldMk cId="501248565" sldId="264"/>
            <ac:cxnSpMk id="29" creationId="{3D83F26F-C55B-4A92-9AFF-4894D14E27C5}"/>
          </ac:cxnSpMkLst>
        </pc:cxnChg>
        <pc:cxnChg chg="add del">
          <ac:chgData name="Tatjana Vinokurova" userId="7b7704773d954e1e" providerId="LiveId" clId="{93B8E4C5-E20F-4793-B6F3-CE1F1A41E5E1}" dt="2019-06-30T08:02:56.798" v="251" actId="26606"/>
          <ac:cxnSpMkLst>
            <pc:docMk/>
            <pc:sldMk cId="501248565" sldId="264"/>
            <ac:cxnSpMk id="31" creationId="{DAD2B705-4A9B-408D-AA80-4F41045E09DE}"/>
          </ac:cxnSpMkLst>
        </pc:cxnChg>
        <pc:cxnChg chg="add del">
          <ac:chgData name="Tatjana Vinokurova" userId="7b7704773d954e1e" providerId="LiveId" clId="{93B8E4C5-E20F-4793-B6F3-CE1F1A41E5E1}" dt="2019-06-30T08:02:56.798" v="251" actId="26606"/>
          <ac:cxnSpMkLst>
            <pc:docMk/>
            <pc:sldMk cId="501248565" sldId="264"/>
            <ac:cxnSpMk id="37" creationId="{99AE2756-0FC4-4155-83E7-58AAAB63E757}"/>
          </ac:cxnSpMkLst>
        </pc:cxnChg>
        <pc:cxnChg chg="add del">
          <ac:chgData name="Tatjana Vinokurova" userId="7b7704773d954e1e" providerId="LiveId" clId="{93B8E4C5-E20F-4793-B6F3-CE1F1A41E5E1}" dt="2019-06-30T08:02:56.798" v="251" actId="26606"/>
          <ac:cxnSpMkLst>
            <pc:docMk/>
            <pc:sldMk cId="501248565" sldId="264"/>
            <ac:cxnSpMk id="39" creationId="{818DC98F-4057-4645-B948-F604F39A9CFE}"/>
          </ac:cxnSpMkLst>
        </pc:cxnChg>
        <pc:cxnChg chg="add del">
          <ac:chgData name="Tatjana Vinokurova" userId="7b7704773d954e1e" providerId="LiveId" clId="{93B8E4C5-E20F-4793-B6F3-CE1F1A41E5E1}" dt="2019-06-30T08:02:59.625" v="253" actId="26606"/>
          <ac:cxnSpMkLst>
            <pc:docMk/>
            <pc:sldMk cId="501248565" sldId="264"/>
            <ac:cxnSpMk id="44" creationId="{564940E8-4031-4205-8D84-CBBB398C9148}"/>
          </ac:cxnSpMkLst>
        </pc:cxnChg>
        <pc:cxnChg chg="add del">
          <ac:chgData name="Tatjana Vinokurova" userId="7b7704773d954e1e" providerId="LiveId" clId="{93B8E4C5-E20F-4793-B6F3-CE1F1A41E5E1}" dt="2019-06-30T08:02:59.625" v="253" actId="26606"/>
          <ac:cxnSpMkLst>
            <pc:docMk/>
            <pc:sldMk cId="501248565" sldId="264"/>
            <ac:cxnSpMk id="45" creationId="{3D83F26F-C55B-4A92-9AFF-4894D14E27C5}"/>
          </ac:cxnSpMkLst>
        </pc:cxnChg>
        <pc:cxnChg chg="add">
          <ac:chgData name="Tatjana Vinokurova" userId="7b7704773d954e1e" providerId="LiveId" clId="{93B8E4C5-E20F-4793-B6F3-CE1F1A41E5E1}" dt="2019-06-30T08:02:59.641" v="254" actId="26606"/>
          <ac:cxnSpMkLst>
            <pc:docMk/>
            <pc:sldMk cId="501248565" sldId="264"/>
            <ac:cxnSpMk id="47" creationId="{99AE2756-0FC4-4155-83E7-58AAAB63E757}"/>
          </ac:cxnSpMkLst>
        </pc:cxnChg>
        <pc:cxnChg chg="add">
          <ac:chgData name="Tatjana Vinokurova" userId="7b7704773d954e1e" providerId="LiveId" clId="{93B8E4C5-E20F-4793-B6F3-CE1F1A41E5E1}" dt="2019-06-30T08:02:59.641" v="254" actId="26606"/>
          <ac:cxnSpMkLst>
            <pc:docMk/>
            <pc:sldMk cId="501248565" sldId="264"/>
            <ac:cxnSpMk id="49" creationId="{818DC98F-4057-4645-B948-F604F39A9CFE}"/>
          </ac:cxnSpMkLst>
        </pc:cxnChg>
        <pc:cxnChg chg="add">
          <ac:chgData name="Tatjana Vinokurova" userId="7b7704773d954e1e" providerId="LiveId" clId="{93B8E4C5-E20F-4793-B6F3-CE1F1A41E5E1}" dt="2019-06-30T08:02:59.641" v="254" actId="26606"/>
          <ac:cxnSpMkLst>
            <pc:docMk/>
            <pc:sldMk cId="501248565" sldId="264"/>
            <ac:cxnSpMk id="51" creationId="{DAD2B705-4A9B-408D-AA80-4F41045E09DE}"/>
          </ac:cxnSpMkLst>
        </pc:cxnChg>
      </pc:sldChg>
      <pc:sldChg chg="addSp delSp modSp add mod setBg">
        <pc:chgData name="Tatjana Vinokurova" userId="7b7704773d954e1e" providerId="LiveId" clId="{93B8E4C5-E20F-4793-B6F3-CE1F1A41E5E1}" dt="2019-07-01T12:26:04.232" v="753" actId="20577"/>
        <pc:sldMkLst>
          <pc:docMk/>
          <pc:sldMk cId="299294649" sldId="265"/>
        </pc:sldMkLst>
        <pc:spChg chg="mod">
          <ac:chgData name="Tatjana Vinokurova" userId="7b7704773d954e1e" providerId="LiveId" clId="{93B8E4C5-E20F-4793-B6F3-CE1F1A41E5E1}" dt="2019-07-01T12:26:04.232" v="753" actId="20577"/>
          <ac:spMkLst>
            <pc:docMk/>
            <pc:sldMk cId="299294649" sldId="265"/>
            <ac:spMk id="2" creationId="{EDEE2E6E-B71F-4B06-A4DB-95558232BF13}"/>
          </ac:spMkLst>
        </pc:spChg>
        <pc:spChg chg="del">
          <ac:chgData name="Tatjana Vinokurova" userId="7b7704773d954e1e" providerId="LiveId" clId="{93B8E4C5-E20F-4793-B6F3-CE1F1A41E5E1}" dt="2019-06-30T08:05:02.884" v="257"/>
          <ac:spMkLst>
            <pc:docMk/>
            <pc:sldMk cId="299294649" sldId="265"/>
            <ac:spMk id="3" creationId="{00856FD8-5E0C-4010-862C-F28C9E767F96}"/>
          </ac:spMkLst>
        </pc:spChg>
        <pc:spChg chg="add del mod">
          <ac:chgData name="Tatjana Vinokurova" userId="7b7704773d954e1e" providerId="LiveId" clId="{93B8E4C5-E20F-4793-B6F3-CE1F1A41E5E1}" dt="2019-06-30T08:10:31.994" v="304"/>
          <ac:spMkLst>
            <pc:docMk/>
            <pc:sldMk cId="299294649" sldId="265"/>
            <ac:spMk id="14" creationId="{71CCD72B-55AF-4950-BA57-E23EDAE622CC}"/>
          </ac:spMkLst>
        </pc:spChg>
        <pc:spChg chg="add del">
          <ac:chgData name="Tatjana Vinokurova" userId="7b7704773d954e1e" providerId="LiveId" clId="{93B8E4C5-E20F-4793-B6F3-CE1F1A41E5E1}" dt="2019-06-30T08:09:18.628" v="299" actId="26606"/>
          <ac:spMkLst>
            <pc:docMk/>
            <pc:sldMk cId="299294649" sldId="265"/>
            <ac:spMk id="20" creationId="{7AE95D8F-9825-4222-8846-E3461598CC62}"/>
          </ac:spMkLst>
        </pc:spChg>
        <pc:spChg chg="add del">
          <ac:chgData name="Tatjana Vinokurova" userId="7b7704773d954e1e" providerId="LiveId" clId="{93B8E4C5-E20F-4793-B6F3-CE1F1A41E5E1}" dt="2019-06-30T08:10:59.183" v="311" actId="26606"/>
          <ac:spMkLst>
            <pc:docMk/>
            <pc:sldMk cId="299294649" sldId="265"/>
            <ac:spMk id="28" creationId="{F0618178-4B5C-46A4-9E68-052C31FA6E9A}"/>
          </ac:spMkLst>
        </pc:spChg>
        <pc:spChg chg="add del">
          <ac:chgData name="Tatjana Vinokurova" userId="7b7704773d954e1e" providerId="LiveId" clId="{93B8E4C5-E20F-4793-B6F3-CE1F1A41E5E1}" dt="2019-06-30T08:55:30.004" v="624" actId="26606"/>
          <ac:spMkLst>
            <pc:docMk/>
            <pc:sldMk cId="299294649" sldId="265"/>
            <ac:spMk id="34" creationId="{F0618178-4B5C-46A4-9E68-052C31FA6E9A}"/>
          </ac:spMkLst>
        </pc:spChg>
        <pc:spChg chg="add">
          <ac:chgData name="Tatjana Vinokurova" userId="7b7704773d954e1e" providerId="LiveId" clId="{93B8E4C5-E20F-4793-B6F3-CE1F1A41E5E1}" dt="2019-06-30T08:55:30.004" v="624" actId="26606"/>
          <ac:spMkLst>
            <pc:docMk/>
            <pc:sldMk cId="299294649" sldId="265"/>
            <ac:spMk id="41" creationId="{F0618178-4B5C-46A4-9E68-052C31FA6E9A}"/>
          </ac:spMkLst>
        </pc:spChg>
        <pc:picChg chg="add del mod ord modCrop">
          <ac:chgData name="Tatjana Vinokurova" userId="7b7704773d954e1e" providerId="LiveId" clId="{93B8E4C5-E20F-4793-B6F3-CE1F1A41E5E1}" dt="2019-06-30T08:10:16.698" v="301"/>
          <ac:picMkLst>
            <pc:docMk/>
            <pc:sldMk cId="299294649" sldId="265"/>
            <ac:picMk id="5" creationId="{E25520E4-661A-47E4-8326-F161529104D5}"/>
          </ac:picMkLst>
        </pc:picChg>
        <pc:picChg chg="add mod ord modCrop">
          <ac:chgData name="Tatjana Vinokurova" userId="7b7704773d954e1e" providerId="LiveId" clId="{93B8E4C5-E20F-4793-B6F3-CE1F1A41E5E1}" dt="2019-06-30T08:09:18.643" v="300" actId="26606"/>
          <ac:picMkLst>
            <pc:docMk/>
            <pc:sldMk cId="299294649" sldId="265"/>
            <ac:picMk id="7" creationId="{378F0DCD-9185-44E4-A363-42DADFA293D6}"/>
          </ac:picMkLst>
        </pc:picChg>
        <pc:picChg chg="add mod modCrop">
          <ac:chgData name="Tatjana Vinokurova" userId="7b7704773d954e1e" providerId="LiveId" clId="{93B8E4C5-E20F-4793-B6F3-CE1F1A41E5E1}" dt="2019-06-30T08:09:18.643" v="300" actId="26606"/>
          <ac:picMkLst>
            <pc:docMk/>
            <pc:sldMk cId="299294649" sldId="265"/>
            <ac:picMk id="9" creationId="{338C99A7-1722-4CB6-A84E-F280A6EF1454}"/>
          </ac:picMkLst>
        </pc:picChg>
        <pc:picChg chg="add del mod">
          <ac:chgData name="Tatjana Vinokurova" userId="7b7704773d954e1e" providerId="LiveId" clId="{93B8E4C5-E20F-4793-B6F3-CE1F1A41E5E1}" dt="2019-06-30T08:07:39.140" v="286"/>
          <ac:picMkLst>
            <pc:docMk/>
            <pc:sldMk cId="299294649" sldId="265"/>
            <ac:picMk id="11" creationId="{F03CCD70-9DA8-4D21-83D7-2AA7A8AEB14A}"/>
          </ac:picMkLst>
        </pc:picChg>
        <pc:picChg chg="add mod ord modCrop">
          <ac:chgData name="Tatjana Vinokurova" userId="7b7704773d954e1e" providerId="LiveId" clId="{93B8E4C5-E20F-4793-B6F3-CE1F1A41E5E1}" dt="2019-06-30T08:10:59.183" v="311" actId="26606"/>
          <ac:picMkLst>
            <pc:docMk/>
            <pc:sldMk cId="299294649" sldId="265"/>
            <ac:picMk id="13" creationId="{729A7C0F-B8FC-40AB-99FF-A282EC16ECC4}"/>
          </ac:picMkLst>
        </pc:picChg>
        <pc:picChg chg="add mod ord modCrop">
          <ac:chgData name="Tatjana Vinokurova" userId="7b7704773d954e1e" providerId="LiveId" clId="{93B8E4C5-E20F-4793-B6F3-CE1F1A41E5E1}" dt="2019-06-30T08:55:30.004" v="624" actId="26606"/>
          <ac:picMkLst>
            <pc:docMk/>
            <pc:sldMk cId="299294649" sldId="265"/>
            <ac:picMk id="16" creationId="{1EE0F4D8-C456-4E29-ACF3-6A0AD9F290B4}"/>
          </ac:picMkLst>
        </pc:picChg>
        <pc:picChg chg="add del mod">
          <ac:chgData name="Tatjana Vinokurova" userId="7b7704773d954e1e" providerId="LiveId" clId="{93B8E4C5-E20F-4793-B6F3-CE1F1A41E5E1}" dt="2019-06-30T08:39:23.575" v="531"/>
          <ac:picMkLst>
            <pc:docMk/>
            <pc:sldMk cId="299294649" sldId="265"/>
            <ac:picMk id="19" creationId="{36FA08E8-56D0-4D65-A588-91FAC15ABAE1}"/>
          </ac:picMkLst>
        </pc:picChg>
        <pc:picChg chg="add del">
          <ac:chgData name="Tatjana Vinokurova" userId="7b7704773d954e1e" providerId="LiveId" clId="{93B8E4C5-E20F-4793-B6F3-CE1F1A41E5E1}" dt="2019-06-30T08:10:23.200" v="303"/>
          <ac:picMkLst>
            <pc:docMk/>
            <pc:sldMk cId="299294649" sldId="265"/>
            <ac:picMk id="23" creationId="{5435EA3F-597A-4E67-9864-F35E50F22FD8}"/>
          </ac:picMkLst>
        </pc:picChg>
        <pc:cxnChg chg="add del">
          <ac:chgData name="Tatjana Vinokurova" userId="7b7704773d954e1e" providerId="LiveId" clId="{93B8E4C5-E20F-4793-B6F3-CE1F1A41E5E1}" dt="2019-06-30T08:09:18.628" v="299" actId="26606"/>
          <ac:cxnSpMkLst>
            <pc:docMk/>
            <pc:sldMk cId="299294649" sldId="265"/>
            <ac:cxnSpMk id="18" creationId="{DFDA47BC-3069-47F5-8257-24B3B1F76A08}"/>
          </ac:cxnSpMkLst>
        </pc:cxnChg>
        <pc:cxnChg chg="add del">
          <ac:chgData name="Tatjana Vinokurova" userId="7b7704773d954e1e" providerId="LiveId" clId="{93B8E4C5-E20F-4793-B6F3-CE1F1A41E5E1}" dt="2019-06-30T08:09:18.628" v="299" actId="26606"/>
          <ac:cxnSpMkLst>
            <pc:docMk/>
            <pc:sldMk cId="299294649" sldId="265"/>
            <ac:cxnSpMk id="22" creationId="{942B920A-73AD-402A-8EEF-B88E1A9398B8}"/>
          </ac:cxnSpMkLst>
        </pc:cxnChg>
        <pc:cxnChg chg="add del">
          <ac:chgData name="Tatjana Vinokurova" userId="7b7704773d954e1e" providerId="LiveId" clId="{93B8E4C5-E20F-4793-B6F3-CE1F1A41E5E1}" dt="2019-06-30T08:09:18.628" v="299" actId="26606"/>
          <ac:cxnSpMkLst>
            <pc:docMk/>
            <pc:sldMk cId="299294649" sldId="265"/>
            <ac:cxnSpMk id="24" creationId="{00C9EB70-BC82-414A-BF8D-AD7FC6727616}"/>
          </ac:cxnSpMkLst>
        </pc:cxnChg>
        <pc:cxnChg chg="add del">
          <ac:chgData name="Tatjana Vinokurova" userId="7b7704773d954e1e" providerId="LiveId" clId="{93B8E4C5-E20F-4793-B6F3-CE1F1A41E5E1}" dt="2019-06-30T08:09:18.628" v="299" actId="26606"/>
          <ac:cxnSpMkLst>
            <pc:docMk/>
            <pc:sldMk cId="299294649" sldId="265"/>
            <ac:cxnSpMk id="26" creationId="{3217665F-0036-444A-8D4A-33AF36A36A42}"/>
          </ac:cxnSpMkLst>
        </pc:cxnChg>
        <pc:cxnChg chg="add del">
          <ac:chgData name="Tatjana Vinokurova" userId="7b7704773d954e1e" providerId="LiveId" clId="{93B8E4C5-E20F-4793-B6F3-CE1F1A41E5E1}" dt="2019-06-30T08:10:59.183" v="311" actId="26606"/>
          <ac:cxnSpMkLst>
            <pc:docMk/>
            <pc:sldMk cId="299294649" sldId="265"/>
            <ac:cxnSpMk id="29" creationId="{936FD40B-09C1-46D7-9E32-CC9BD7629FD2}"/>
          </ac:cxnSpMkLst>
        </pc:cxnChg>
        <pc:cxnChg chg="add del">
          <ac:chgData name="Tatjana Vinokurova" userId="7b7704773d954e1e" providerId="LiveId" clId="{93B8E4C5-E20F-4793-B6F3-CE1F1A41E5E1}" dt="2019-06-30T08:55:30.004" v="624" actId="26606"/>
          <ac:cxnSpMkLst>
            <pc:docMk/>
            <pc:sldMk cId="299294649" sldId="265"/>
            <ac:cxnSpMk id="36" creationId="{936FD40B-09C1-46D7-9E32-CC9BD7629FD2}"/>
          </ac:cxnSpMkLst>
        </pc:cxnChg>
        <pc:cxnChg chg="add">
          <ac:chgData name="Tatjana Vinokurova" userId="7b7704773d954e1e" providerId="LiveId" clId="{93B8E4C5-E20F-4793-B6F3-CE1F1A41E5E1}" dt="2019-06-30T08:55:30.004" v="624" actId="26606"/>
          <ac:cxnSpMkLst>
            <pc:docMk/>
            <pc:sldMk cId="299294649" sldId="265"/>
            <ac:cxnSpMk id="43" creationId="{936FD40B-09C1-46D7-9E32-CC9BD7629FD2}"/>
          </ac:cxnSpMkLst>
        </pc:cxnChg>
      </pc:sldChg>
      <pc:sldChg chg="addSp delSp modSp add mod setBg">
        <pc:chgData name="Tatjana Vinokurova" userId="7b7704773d954e1e" providerId="LiveId" clId="{93B8E4C5-E20F-4793-B6F3-CE1F1A41E5E1}" dt="2019-06-30T08:48:56.437" v="584" actId="26606"/>
        <pc:sldMkLst>
          <pc:docMk/>
          <pc:sldMk cId="776443140" sldId="266"/>
        </pc:sldMkLst>
        <pc:spChg chg="mod">
          <ac:chgData name="Tatjana Vinokurova" userId="7b7704773d954e1e" providerId="LiveId" clId="{93B8E4C5-E20F-4793-B6F3-CE1F1A41E5E1}" dt="2019-06-30T08:48:56.437" v="584" actId="26606"/>
          <ac:spMkLst>
            <pc:docMk/>
            <pc:sldMk cId="776443140" sldId="266"/>
            <ac:spMk id="2" creationId="{1196263A-9D5F-425B-8444-A1465F3B82AF}"/>
          </ac:spMkLst>
        </pc:spChg>
        <pc:spChg chg="del">
          <ac:chgData name="Tatjana Vinokurova" userId="7b7704773d954e1e" providerId="LiveId" clId="{93B8E4C5-E20F-4793-B6F3-CE1F1A41E5E1}" dt="2019-06-30T08:12:18.748" v="312"/>
          <ac:spMkLst>
            <pc:docMk/>
            <pc:sldMk cId="776443140" sldId="266"/>
            <ac:spMk id="3" creationId="{9257E14B-4414-4E6F-89BD-3B423760AE84}"/>
          </ac:spMkLst>
        </pc:spChg>
        <pc:spChg chg="add">
          <ac:chgData name="Tatjana Vinokurova" userId="7b7704773d954e1e" providerId="LiveId" clId="{93B8E4C5-E20F-4793-B6F3-CE1F1A41E5E1}" dt="2019-06-30T08:48:56.437" v="584" actId="26606"/>
          <ac:spMkLst>
            <pc:docMk/>
            <pc:sldMk cId="776443140" sldId="266"/>
            <ac:spMk id="14" creationId="{823AC064-BC96-4F32-8AE1-B2FD38754823}"/>
          </ac:spMkLst>
        </pc:spChg>
        <pc:picChg chg="add mod ord modCrop">
          <ac:chgData name="Tatjana Vinokurova" userId="7b7704773d954e1e" providerId="LiveId" clId="{93B8E4C5-E20F-4793-B6F3-CE1F1A41E5E1}" dt="2019-06-30T08:48:56.437" v="584" actId="26606"/>
          <ac:picMkLst>
            <pc:docMk/>
            <pc:sldMk cId="776443140" sldId="266"/>
            <ac:picMk id="5" creationId="{C2497A53-AE29-4127-8E0F-AC40F117E862}"/>
          </ac:picMkLst>
        </pc:picChg>
        <pc:picChg chg="add mod modCrop">
          <ac:chgData name="Tatjana Vinokurova" userId="7b7704773d954e1e" providerId="LiveId" clId="{93B8E4C5-E20F-4793-B6F3-CE1F1A41E5E1}" dt="2019-06-30T08:48:56.437" v="584" actId="26606"/>
          <ac:picMkLst>
            <pc:docMk/>
            <pc:sldMk cId="776443140" sldId="266"/>
            <ac:picMk id="7" creationId="{01C09994-06AC-40E9-B273-30B2D60C4B81}"/>
          </ac:picMkLst>
        </pc:picChg>
        <pc:cxnChg chg="add">
          <ac:chgData name="Tatjana Vinokurova" userId="7b7704773d954e1e" providerId="LiveId" clId="{93B8E4C5-E20F-4793-B6F3-CE1F1A41E5E1}" dt="2019-06-30T08:48:56.437" v="584" actId="26606"/>
          <ac:cxnSpMkLst>
            <pc:docMk/>
            <pc:sldMk cId="776443140" sldId="266"/>
            <ac:cxnSpMk id="12" creationId="{DB146403-F3D6-484B-B2ED-97F9565D0370}"/>
          </ac:cxnSpMkLst>
        </pc:cxnChg>
        <pc:cxnChg chg="add">
          <ac:chgData name="Tatjana Vinokurova" userId="7b7704773d954e1e" providerId="LiveId" clId="{93B8E4C5-E20F-4793-B6F3-CE1F1A41E5E1}" dt="2019-06-30T08:48:56.437" v="584" actId="26606"/>
          <ac:cxnSpMkLst>
            <pc:docMk/>
            <pc:sldMk cId="776443140" sldId="266"/>
            <ac:cxnSpMk id="16" creationId="{7E7C77BC-7138-40B1-A15B-20F57A494629}"/>
          </ac:cxnSpMkLst>
        </pc:cxnChg>
      </pc:sldChg>
      <pc:sldChg chg="addSp delSp modSp add mod ord setBg">
        <pc:chgData name="Tatjana Vinokurova" userId="7b7704773d954e1e" providerId="LiveId" clId="{93B8E4C5-E20F-4793-B6F3-CE1F1A41E5E1}" dt="2019-07-01T12:10:36.319" v="663" actId="20577"/>
        <pc:sldMkLst>
          <pc:docMk/>
          <pc:sldMk cId="309110167" sldId="267"/>
        </pc:sldMkLst>
        <pc:spChg chg="mod">
          <ac:chgData name="Tatjana Vinokurova" userId="7b7704773d954e1e" providerId="LiveId" clId="{93B8E4C5-E20F-4793-B6F3-CE1F1A41E5E1}" dt="2019-07-01T12:10:36.319" v="663" actId="20577"/>
          <ac:spMkLst>
            <pc:docMk/>
            <pc:sldMk cId="309110167" sldId="267"/>
            <ac:spMk id="2" creationId="{7574FBF8-3A50-4B02-813A-0BA191ED8B1B}"/>
          </ac:spMkLst>
        </pc:spChg>
        <pc:spChg chg="del">
          <ac:chgData name="Tatjana Vinokurova" userId="7b7704773d954e1e" providerId="LiveId" clId="{93B8E4C5-E20F-4793-B6F3-CE1F1A41E5E1}" dt="2019-06-30T08:14:31.086" v="328"/>
          <ac:spMkLst>
            <pc:docMk/>
            <pc:sldMk cId="309110167" sldId="267"/>
            <ac:spMk id="3" creationId="{D7525441-AA7E-47DA-B90D-FE6F4C7D71AA}"/>
          </ac:spMkLst>
        </pc:spChg>
        <pc:spChg chg="add del">
          <ac:chgData name="Tatjana Vinokurova" userId="7b7704773d954e1e" providerId="LiveId" clId="{93B8E4C5-E20F-4793-B6F3-CE1F1A41E5E1}" dt="2019-06-30T08:29:50.702" v="440" actId="26606"/>
          <ac:spMkLst>
            <pc:docMk/>
            <pc:sldMk cId="309110167" sldId="267"/>
            <ac:spMk id="10" creationId="{1707FC24-6981-43D9-B525-C7832BA22463}"/>
          </ac:spMkLst>
        </pc:spChg>
        <pc:spChg chg="add del">
          <ac:chgData name="Tatjana Vinokurova" userId="7b7704773d954e1e" providerId="LiveId" clId="{93B8E4C5-E20F-4793-B6F3-CE1F1A41E5E1}" dt="2019-06-30T08:31:12.254" v="446" actId="26606"/>
          <ac:spMkLst>
            <pc:docMk/>
            <pc:sldMk cId="309110167" sldId="267"/>
            <ac:spMk id="15" creationId="{90BB9581-2E1D-405D-AC21-AD669748D56E}"/>
          </ac:spMkLst>
        </pc:spChg>
        <pc:spChg chg="add del">
          <ac:chgData name="Tatjana Vinokurova" userId="7b7704773d954e1e" providerId="LiveId" clId="{93B8E4C5-E20F-4793-B6F3-CE1F1A41E5E1}" dt="2019-06-30T08:31:12.239" v="445" actId="26606"/>
          <ac:spMkLst>
            <pc:docMk/>
            <pc:sldMk cId="309110167" sldId="267"/>
            <ac:spMk id="20" creationId="{5D779AD9-B747-4C9E-98AB-6AB2357ACE0C}"/>
          </ac:spMkLst>
        </pc:spChg>
        <pc:spChg chg="add del">
          <ac:chgData name="Tatjana Vinokurova" userId="7b7704773d954e1e" providerId="LiveId" clId="{93B8E4C5-E20F-4793-B6F3-CE1F1A41E5E1}" dt="2019-06-30T08:49:24.946" v="585" actId="26606"/>
          <ac:spMkLst>
            <pc:docMk/>
            <pc:sldMk cId="309110167" sldId="267"/>
            <ac:spMk id="22" creationId="{90BB9581-2E1D-405D-AC21-AD669748D56E}"/>
          </ac:spMkLst>
        </pc:spChg>
        <pc:spChg chg="add del">
          <ac:chgData name="Tatjana Vinokurova" userId="7b7704773d954e1e" providerId="LiveId" clId="{93B8E4C5-E20F-4793-B6F3-CE1F1A41E5E1}" dt="2019-06-30T08:52:39.135" v="611" actId="26606"/>
          <ac:spMkLst>
            <pc:docMk/>
            <pc:sldMk cId="309110167" sldId="267"/>
            <ac:spMk id="28" creationId="{823AC064-BC96-4F32-8AE1-B2FD38754823}"/>
          </ac:spMkLst>
        </pc:spChg>
        <pc:spChg chg="add del">
          <ac:chgData name="Tatjana Vinokurova" userId="7b7704773d954e1e" providerId="LiveId" clId="{93B8E4C5-E20F-4793-B6F3-CE1F1A41E5E1}" dt="2019-06-30T08:52:39.135" v="610" actId="26606"/>
          <ac:spMkLst>
            <pc:docMk/>
            <pc:sldMk cId="309110167" sldId="267"/>
            <ac:spMk id="35" creationId="{823AC064-BC96-4F32-8AE1-B2FD38754823}"/>
          </ac:spMkLst>
        </pc:spChg>
        <pc:spChg chg="add">
          <ac:chgData name="Tatjana Vinokurova" userId="7b7704773d954e1e" providerId="LiveId" clId="{93B8E4C5-E20F-4793-B6F3-CE1F1A41E5E1}" dt="2019-06-30T08:52:39.135" v="611" actId="26606"/>
          <ac:spMkLst>
            <pc:docMk/>
            <pc:sldMk cId="309110167" sldId="267"/>
            <ac:spMk id="39" creationId="{1707FC24-6981-43D9-B525-C7832BA22463}"/>
          </ac:spMkLst>
        </pc:spChg>
        <pc:picChg chg="add del mod">
          <ac:chgData name="Tatjana Vinokurova" userId="7b7704773d954e1e" providerId="LiveId" clId="{93B8E4C5-E20F-4793-B6F3-CE1F1A41E5E1}" dt="2019-06-30T08:31:12.254" v="446" actId="26606"/>
          <ac:picMkLst>
            <pc:docMk/>
            <pc:sldMk cId="309110167" sldId="267"/>
            <ac:picMk id="5" creationId="{6C33FD18-FE77-493E-AF02-4652062DE2B0}"/>
          </ac:picMkLst>
        </pc:picChg>
        <pc:picChg chg="add del">
          <ac:chgData name="Tatjana Vinokurova" userId="7b7704773d954e1e" providerId="LiveId" clId="{93B8E4C5-E20F-4793-B6F3-CE1F1A41E5E1}" dt="2019-06-30T08:31:12.239" v="445" actId="26606"/>
          <ac:picMkLst>
            <pc:docMk/>
            <pc:sldMk cId="309110167" sldId="267"/>
            <ac:picMk id="18" creationId="{6C33FD18-FE77-493E-AF02-4652062DE2B0}"/>
          </ac:picMkLst>
        </pc:picChg>
        <pc:picChg chg="add mod">
          <ac:chgData name="Tatjana Vinokurova" userId="7b7704773d954e1e" providerId="LiveId" clId="{93B8E4C5-E20F-4793-B6F3-CE1F1A41E5E1}" dt="2019-06-30T08:52:39.135" v="611" actId="26606"/>
          <ac:picMkLst>
            <pc:docMk/>
            <pc:sldMk cId="309110167" sldId="267"/>
            <ac:picMk id="23" creationId="{6C33FD18-FE77-493E-AF02-4652062DE2B0}"/>
          </ac:picMkLst>
        </pc:picChg>
        <pc:cxnChg chg="add del">
          <ac:chgData name="Tatjana Vinokurova" userId="7b7704773d954e1e" providerId="LiveId" clId="{93B8E4C5-E20F-4793-B6F3-CE1F1A41E5E1}" dt="2019-06-30T08:52:39.135" v="611" actId="26606"/>
          <ac:cxnSpMkLst>
            <pc:docMk/>
            <pc:sldMk cId="309110167" sldId="267"/>
            <ac:cxnSpMk id="30" creationId="{7E7C77BC-7138-40B1-A15B-20F57A494629}"/>
          </ac:cxnSpMkLst>
        </pc:cxnChg>
        <pc:cxnChg chg="add del">
          <ac:chgData name="Tatjana Vinokurova" userId="7b7704773d954e1e" providerId="LiveId" clId="{93B8E4C5-E20F-4793-B6F3-CE1F1A41E5E1}" dt="2019-06-30T08:52:39.135" v="610" actId="26606"/>
          <ac:cxnSpMkLst>
            <pc:docMk/>
            <pc:sldMk cId="309110167" sldId="267"/>
            <ac:cxnSpMk id="37" creationId="{7E7C77BC-7138-40B1-A15B-20F57A494629}"/>
          </ac:cxnSpMkLst>
        </pc:cxnChg>
      </pc:sldChg>
      <pc:sldChg chg="addSp delSp modSp add mod setBg">
        <pc:chgData name="Tatjana Vinokurova" userId="7b7704773d954e1e" providerId="LiveId" clId="{93B8E4C5-E20F-4793-B6F3-CE1F1A41E5E1}" dt="2019-07-01T12:25:37.970" v="738" actId="20577"/>
        <pc:sldMkLst>
          <pc:docMk/>
          <pc:sldMk cId="3909143035" sldId="268"/>
        </pc:sldMkLst>
        <pc:spChg chg="mod">
          <ac:chgData name="Tatjana Vinokurova" userId="7b7704773d954e1e" providerId="LiveId" clId="{93B8E4C5-E20F-4793-B6F3-CE1F1A41E5E1}" dt="2019-07-01T12:25:37.970" v="738" actId="20577"/>
          <ac:spMkLst>
            <pc:docMk/>
            <pc:sldMk cId="3909143035" sldId="268"/>
            <ac:spMk id="2" creationId="{E5DF447D-00B5-415E-99DF-09A615603B0E}"/>
          </ac:spMkLst>
        </pc:spChg>
        <pc:spChg chg="del">
          <ac:chgData name="Tatjana Vinokurova" userId="7b7704773d954e1e" providerId="LiveId" clId="{93B8E4C5-E20F-4793-B6F3-CE1F1A41E5E1}" dt="2019-06-30T08:15:31.907" v="332"/>
          <ac:spMkLst>
            <pc:docMk/>
            <pc:sldMk cId="3909143035" sldId="268"/>
            <ac:spMk id="3" creationId="{BCD6B76D-0BFF-4239-817B-D79C4360547F}"/>
          </ac:spMkLst>
        </pc:spChg>
        <pc:spChg chg="add del">
          <ac:chgData name="Tatjana Vinokurova" userId="7b7704773d954e1e" providerId="LiveId" clId="{93B8E4C5-E20F-4793-B6F3-CE1F1A41E5E1}" dt="2019-07-01T12:25:08.546" v="727" actId="26606"/>
          <ac:spMkLst>
            <pc:docMk/>
            <pc:sldMk cId="3909143035" sldId="268"/>
            <ac:spMk id="14" creationId="{823AC064-BC96-4F32-8AE1-B2FD38754823}"/>
          </ac:spMkLst>
        </pc:spChg>
        <pc:spChg chg="add del">
          <ac:chgData name="Tatjana Vinokurova" userId="7b7704773d954e1e" providerId="LiveId" clId="{93B8E4C5-E20F-4793-B6F3-CE1F1A41E5E1}" dt="2019-07-01T12:25:08.546" v="726" actId="26606"/>
          <ac:spMkLst>
            <pc:docMk/>
            <pc:sldMk cId="3909143035" sldId="268"/>
            <ac:spMk id="21" creationId="{823AC064-BC96-4F32-8AE1-B2FD38754823}"/>
          </ac:spMkLst>
        </pc:spChg>
        <pc:spChg chg="add">
          <ac:chgData name="Tatjana Vinokurova" userId="7b7704773d954e1e" providerId="LiveId" clId="{93B8E4C5-E20F-4793-B6F3-CE1F1A41E5E1}" dt="2019-07-01T12:25:08.546" v="727" actId="26606"/>
          <ac:spMkLst>
            <pc:docMk/>
            <pc:sldMk cId="3909143035" sldId="268"/>
            <ac:spMk id="28" creationId="{823AC064-BC96-4F32-8AE1-B2FD38754823}"/>
          </ac:spMkLst>
        </pc:spChg>
        <pc:picChg chg="add mod modCrop">
          <ac:chgData name="Tatjana Vinokurova" userId="7b7704773d954e1e" providerId="LiveId" clId="{93B8E4C5-E20F-4793-B6F3-CE1F1A41E5E1}" dt="2019-07-01T12:25:08.546" v="726" actId="26606"/>
          <ac:picMkLst>
            <pc:docMk/>
            <pc:sldMk cId="3909143035" sldId="268"/>
            <ac:picMk id="5" creationId="{163036CB-F3C4-4DCF-8450-CBA3E2F0C753}"/>
          </ac:picMkLst>
        </pc:picChg>
        <pc:picChg chg="add mod modCrop">
          <ac:chgData name="Tatjana Vinokurova" userId="7b7704773d954e1e" providerId="LiveId" clId="{93B8E4C5-E20F-4793-B6F3-CE1F1A41E5E1}" dt="2019-07-01T12:25:08.546" v="726" actId="26606"/>
          <ac:picMkLst>
            <pc:docMk/>
            <pc:sldMk cId="3909143035" sldId="268"/>
            <ac:picMk id="7" creationId="{10542B5F-E754-4548-8F67-3ACD84512B9D}"/>
          </ac:picMkLst>
        </pc:picChg>
        <pc:cxnChg chg="add del">
          <ac:chgData name="Tatjana Vinokurova" userId="7b7704773d954e1e" providerId="LiveId" clId="{93B8E4C5-E20F-4793-B6F3-CE1F1A41E5E1}" dt="2019-07-01T12:25:08.546" v="727" actId="26606"/>
          <ac:cxnSpMkLst>
            <pc:docMk/>
            <pc:sldMk cId="3909143035" sldId="268"/>
            <ac:cxnSpMk id="12" creationId="{DB146403-F3D6-484B-B2ED-97F9565D0370}"/>
          </ac:cxnSpMkLst>
        </pc:cxnChg>
        <pc:cxnChg chg="add del">
          <ac:chgData name="Tatjana Vinokurova" userId="7b7704773d954e1e" providerId="LiveId" clId="{93B8E4C5-E20F-4793-B6F3-CE1F1A41E5E1}" dt="2019-07-01T12:25:08.546" v="727" actId="26606"/>
          <ac:cxnSpMkLst>
            <pc:docMk/>
            <pc:sldMk cId="3909143035" sldId="268"/>
            <ac:cxnSpMk id="16" creationId="{7E7C77BC-7138-40B1-A15B-20F57A494629}"/>
          </ac:cxnSpMkLst>
        </pc:cxnChg>
        <pc:cxnChg chg="add del">
          <ac:chgData name="Tatjana Vinokurova" userId="7b7704773d954e1e" providerId="LiveId" clId="{93B8E4C5-E20F-4793-B6F3-CE1F1A41E5E1}" dt="2019-07-01T12:25:08.546" v="726" actId="26606"/>
          <ac:cxnSpMkLst>
            <pc:docMk/>
            <pc:sldMk cId="3909143035" sldId="268"/>
            <ac:cxnSpMk id="23" creationId="{7E7C77BC-7138-40B1-A15B-20F57A494629}"/>
          </ac:cxnSpMkLst>
        </pc:cxnChg>
        <pc:cxnChg chg="add del">
          <ac:chgData name="Tatjana Vinokurova" userId="7b7704773d954e1e" providerId="LiveId" clId="{93B8E4C5-E20F-4793-B6F3-CE1F1A41E5E1}" dt="2019-07-01T12:25:08.546" v="726" actId="26606"/>
          <ac:cxnSpMkLst>
            <pc:docMk/>
            <pc:sldMk cId="3909143035" sldId="268"/>
            <ac:cxnSpMk id="25" creationId="{DB146403-F3D6-484B-B2ED-97F9565D0370}"/>
          </ac:cxnSpMkLst>
        </pc:cxnChg>
        <pc:cxnChg chg="add">
          <ac:chgData name="Tatjana Vinokurova" userId="7b7704773d954e1e" providerId="LiveId" clId="{93B8E4C5-E20F-4793-B6F3-CE1F1A41E5E1}" dt="2019-07-01T12:25:08.546" v="727" actId="26606"/>
          <ac:cxnSpMkLst>
            <pc:docMk/>
            <pc:sldMk cId="3909143035" sldId="268"/>
            <ac:cxnSpMk id="27" creationId="{DB146403-F3D6-484B-B2ED-97F9565D0370}"/>
          </ac:cxnSpMkLst>
        </pc:cxnChg>
        <pc:cxnChg chg="add">
          <ac:chgData name="Tatjana Vinokurova" userId="7b7704773d954e1e" providerId="LiveId" clId="{93B8E4C5-E20F-4793-B6F3-CE1F1A41E5E1}" dt="2019-07-01T12:25:08.546" v="727" actId="26606"/>
          <ac:cxnSpMkLst>
            <pc:docMk/>
            <pc:sldMk cId="3909143035" sldId="268"/>
            <ac:cxnSpMk id="29" creationId="{7E7C77BC-7138-40B1-A15B-20F57A494629}"/>
          </ac:cxnSpMkLst>
        </pc:cxnChg>
      </pc:sldChg>
      <pc:sldChg chg="addSp delSp modSp add mod setBg setClrOvrMap">
        <pc:chgData name="Tatjana Vinokurova" userId="7b7704773d954e1e" providerId="LiveId" clId="{93B8E4C5-E20F-4793-B6F3-CE1F1A41E5E1}" dt="2019-07-01T12:20:06.769" v="702" actId="26606"/>
        <pc:sldMkLst>
          <pc:docMk/>
          <pc:sldMk cId="1383874544" sldId="269"/>
        </pc:sldMkLst>
        <pc:spChg chg="mod">
          <ac:chgData name="Tatjana Vinokurova" userId="7b7704773d954e1e" providerId="LiveId" clId="{93B8E4C5-E20F-4793-B6F3-CE1F1A41E5E1}" dt="2019-07-01T12:20:06.769" v="702" actId="26606"/>
          <ac:spMkLst>
            <pc:docMk/>
            <pc:sldMk cId="1383874544" sldId="269"/>
            <ac:spMk id="2" creationId="{16D570FF-AD11-4D26-AEAC-07656B961766}"/>
          </ac:spMkLst>
        </pc:spChg>
        <pc:spChg chg="del">
          <ac:chgData name="Tatjana Vinokurova" userId="7b7704773d954e1e" providerId="LiveId" clId="{93B8E4C5-E20F-4793-B6F3-CE1F1A41E5E1}" dt="2019-07-01T12:16:57.478" v="667"/>
          <ac:spMkLst>
            <pc:docMk/>
            <pc:sldMk cId="1383874544" sldId="269"/>
            <ac:spMk id="3" creationId="{F2B2C476-29A3-4FDB-9E42-0F77F1190AF1}"/>
          </ac:spMkLst>
        </pc:spChg>
        <pc:spChg chg="add">
          <ac:chgData name="Tatjana Vinokurova" userId="7b7704773d954e1e" providerId="LiveId" clId="{93B8E4C5-E20F-4793-B6F3-CE1F1A41E5E1}" dt="2019-07-01T12:20:06.769" v="702" actId="26606"/>
          <ac:spMkLst>
            <pc:docMk/>
            <pc:sldMk cId="1383874544" sldId="269"/>
            <ac:spMk id="17" creationId="{823AC064-BC96-4F32-8AE1-B2FD38754823}"/>
          </ac:spMkLst>
        </pc:spChg>
        <pc:picChg chg="add mod ord">
          <ac:chgData name="Tatjana Vinokurova" userId="7b7704773d954e1e" providerId="LiveId" clId="{93B8E4C5-E20F-4793-B6F3-CE1F1A41E5E1}" dt="2019-07-01T12:20:06.769" v="702" actId="26606"/>
          <ac:picMkLst>
            <pc:docMk/>
            <pc:sldMk cId="1383874544" sldId="269"/>
            <ac:picMk id="4" creationId="{EBD0B24D-1374-4458-89C9-E31A41338184}"/>
          </ac:picMkLst>
        </pc:picChg>
        <pc:picChg chg="add mod ord">
          <ac:chgData name="Tatjana Vinokurova" userId="7b7704773d954e1e" providerId="LiveId" clId="{93B8E4C5-E20F-4793-B6F3-CE1F1A41E5E1}" dt="2019-07-01T12:20:06.769" v="702" actId="26606"/>
          <ac:picMkLst>
            <pc:docMk/>
            <pc:sldMk cId="1383874544" sldId="269"/>
            <ac:picMk id="5" creationId="{1B9CC306-BDD0-4588-ADA4-35B3CB57BCD4}"/>
          </ac:picMkLst>
        </pc:picChg>
        <pc:cxnChg chg="add del">
          <ac:chgData name="Tatjana Vinokurova" userId="7b7704773d954e1e" providerId="LiveId" clId="{93B8E4C5-E20F-4793-B6F3-CE1F1A41E5E1}" dt="2019-07-01T12:20:06.769" v="702" actId="26606"/>
          <ac:cxnSpMkLst>
            <pc:docMk/>
            <pc:sldMk cId="1383874544" sldId="269"/>
            <ac:cxnSpMk id="10" creationId="{EBAD6A72-88E8-42F7-88B9-CAF744536BE4}"/>
          </ac:cxnSpMkLst>
        </pc:cxnChg>
        <pc:cxnChg chg="add del">
          <ac:chgData name="Tatjana Vinokurova" userId="7b7704773d954e1e" providerId="LiveId" clId="{93B8E4C5-E20F-4793-B6F3-CE1F1A41E5E1}" dt="2019-07-01T12:20:06.769" v="702" actId="26606"/>
          <ac:cxnSpMkLst>
            <pc:docMk/>
            <pc:sldMk cId="1383874544" sldId="269"/>
            <ac:cxnSpMk id="12" creationId="{C800968E-0A99-46C4-A9B2-6A63AC66F4B0}"/>
          </ac:cxnSpMkLst>
        </pc:cxnChg>
        <pc:cxnChg chg="add">
          <ac:chgData name="Tatjana Vinokurova" userId="7b7704773d954e1e" providerId="LiveId" clId="{93B8E4C5-E20F-4793-B6F3-CE1F1A41E5E1}" dt="2019-07-01T12:20:06.769" v="702" actId="26606"/>
          <ac:cxnSpMkLst>
            <pc:docMk/>
            <pc:sldMk cId="1383874544" sldId="269"/>
            <ac:cxnSpMk id="19" creationId="{7E7C77BC-7138-40B1-A15B-20F57A494629}"/>
          </ac:cxnSpMkLst>
        </pc:cxnChg>
        <pc:cxnChg chg="add">
          <ac:chgData name="Tatjana Vinokurova" userId="7b7704773d954e1e" providerId="LiveId" clId="{93B8E4C5-E20F-4793-B6F3-CE1F1A41E5E1}" dt="2019-07-01T12:20:06.769" v="702" actId="26606"/>
          <ac:cxnSpMkLst>
            <pc:docMk/>
            <pc:sldMk cId="1383874544" sldId="269"/>
            <ac:cxnSpMk id="21" creationId="{DB146403-F3D6-484B-B2ED-97F9565D0370}"/>
          </ac:cxnSpMkLst>
        </pc:cxnChg>
      </pc:sldChg>
      <pc:sldChg chg="addSp delSp modSp add mod setBg">
        <pc:chgData name="Tatjana Vinokurova" userId="7b7704773d954e1e" providerId="LiveId" clId="{93B8E4C5-E20F-4793-B6F3-CE1F1A41E5E1}" dt="2019-07-01T12:24:36.146" v="724" actId="26606"/>
        <pc:sldMkLst>
          <pc:docMk/>
          <pc:sldMk cId="1979612068" sldId="270"/>
        </pc:sldMkLst>
        <pc:spChg chg="mod">
          <ac:chgData name="Tatjana Vinokurova" userId="7b7704773d954e1e" providerId="LiveId" clId="{93B8E4C5-E20F-4793-B6F3-CE1F1A41E5E1}" dt="2019-07-01T12:24:36.146" v="724" actId="26606"/>
          <ac:spMkLst>
            <pc:docMk/>
            <pc:sldMk cId="1979612068" sldId="270"/>
            <ac:spMk id="2" creationId="{66B09AA5-FA9B-49BB-8067-83FD8B14AA3C}"/>
          </ac:spMkLst>
        </pc:spChg>
        <pc:spChg chg="del">
          <ac:chgData name="Tatjana Vinokurova" userId="7b7704773d954e1e" providerId="LiveId" clId="{93B8E4C5-E20F-4793-B6F3-CE1F1A41E5E1}" dt="2019-07-01T12:14:53.161" v="666"/>
          <ac:spMkLst>
            <pc:docMk/>
            <pc:sldMk cId="1979612068" sldId="270"/>
            <ac:spMk id="3" creationId="{1CD6E990-1567-4603-A0C1-DE1407866236}"/>
          </ac:spMkLst>
        </pc:spChg>
        <pc:spChg chg="add del">
          <ac:chgData name="Tatjana Vinokurova" userId="7b7704773d954e1e" providerId="LiveId" clId="{93B8E4C5-E20F-4793-B6F3-CE1F1A41E5E1}" dt="2019-07-01T12:24:36.096" v="723" actId="26606"/>
          <ac:spMkLst>
            <pc:docMk/>
            <pc:sldMk cId="1979612068" sldId="270"/>
            <ac:spMk id="9" creationId="{55BC67B6-B70A-4D4E-8B66-4501A47236C2}"/>
          </ac:spMkLst>
        </pc:spChg>
        <pc:spChg chg="add del">
          <ac:chgData name="Tatjana Vinokurova" userId="7b7704773d954e1e" providerId="LiveId" clId="{93B8E4C5-E20F-4793-B6F3-CE1F1A41E5E1}" dt="2019-07-01T12:24:36.096" v="723" actId="26606"/>
          <ac:spMkLst>
            <pc:docMk/>
            <pc:sldMk cId="1979612068" sldId="270"/>
            <ac:spMk id="12" creationId="{42A5316D-ED2F-4F89-B4B4-8D9240B1A348}"/>
          </ac:spMkLst>
        </pc:spChg>
        <pc:spChg chg="add">
          <ac:chgData name="Tatjana Vinokurova" userId="7b7704773d954e1e" providerId="LiveId" clId="{93B8E4C5-E20F-4793-B6F3-CE1F1A41E5E1}" dt="2019-07-01T12:24:36.146" v="724" actId="26606"/>
          <ac:spMkLst>
            <pc:docMk/>
            <pc:sldMk cId="1979612068" sldId="270"/>
            <ac:spMk id="14" creationId="{823AC064-BC96-4F32-8AE1-B2FD38754823}"/>
          </ac:spMkLst>
        </pc:spChg>
        <pc:picChg chg="add del mod">
          <ac:chgData name="Tatjana Vinokurova" userId="7b7704773d954e1e" providerId="LiveId" clId="{93B8E4C5-E20F-4793-B6F3-CE1F1A41E5E1}" dt="2019-07-01T12:24:36.146" v="724" actId="26606"/>
          <ac:picMkLst>
            <pc:docMk/>
            <pc:sldMk cId="1979612068" sldId="270"/>
            <ac:picMk id="4" creationId="{0C8A011F-6806-4F4C-A6B7-4FD31492216A}"/>
          </ac:picMkLst>
        </pc:picChg>
        <pc:picChg chg="add del">
          <ac:chgData name="Tatjana Vinokurova" userId="7b7704773d954e1e" providerId="LiveId" clId="{93B8E4C5-E20F-4793-B6F3-CE1F1A41E5E1}" dt="2019-07-01T12:24:36.096" v="723" actId="26606"/>
          <ac:picMkLst>
            <pc:docMk/>
            <pc:sldMk cId="1979612068" sldId="270"/>
            <ac:picMk id="7" creationId="{0C8A011F-6806-4F4C-A6B7-4FD31492216A}"/>
          </ac:picMkLst>
        </pc:picChg>
        <pc:picChg chg="add">
          <ac:chgData name="Tatjana Vinokurova" userId="7b7704773d954e1e" providerId="LiveId" clId="{93B8E4C5-E20F-4793-B6F3-CE1F1A41E5E1}" dt="2019-07-01T12:24:36.146" v="724" actId="26606"/>
          <ac:picMkLst>
            <pc:docMk/>
            <pc:sldMk cId="1979612068" sldId="270"/>
            <ac:picMk id="15" creationId="{0C8A011F-6806-4F4C-A6B7-4FD31492216A}"/>
          </ac:picMkLst>
        </pc:picChg>
        <pc:cxnChg chg="add">
          <ac:chgData name="Tatjana Vinokurova" userId="7b7704773d954e1e" providerId="LiveId" clId="{93B8E4C5-E20F-4793-B6F3-CE1F1A41E5E1}" dt="2019-07-01T12:24:36.146" v="724" actId="26606"/>
          <ac:cxnSpMkLst>
            <pc:docMk/>
            <pc:sldMk cId="1979612068" sldId="270"/>
            <ac:cxnSpMk id="11" creationId="{7E7C77BC-7138-40B1-A15B-20F57A494629}"/>
          </ac:cxnSpMkLst>
        </pc:cxnChg>
      </pc:sldChg>
    </pc:docChg>
  </pc:docChgLst>
  <pc:docChgLst>
    <pc:chgData name="Tatjana Vinokurova" userId="7b7704773d954e1e" providerId="LiveId" clId="{2C5EAFED-1286-433C-9155-3183499D0904}"/>
    <pc:docChg chg="undo custSel modSld sldOrd">
      <pc:chgData name="Tatjana Vinokurova" userId="7b7704773d954e1e" providerId="LiveId" clId="{2C5EAFED-1286-433C-9155-3183499D0904}" dt="2019-08-28T08:30:49.147" v="275"/>
      <pc:docMkLst>
        <pc:docMk/>
      </pc:docMkLst>
      <pc:sldChg chg="addSp delSp modSp">
        <pc:chgData name="Tatjana Vinokurova" userId="7b7704773d954e1e" providerId="LiveId" clId="{2C5EAFED-1286-433C-9155-3183499D0904}" dt="2019-08-28T08:02:16.616" v="66" actId="14100"/>
        <pc:sldMkLst>
          <pc:docMk/>
          <pc:sldMk cId="669588543" sldId="256"/>
        </pc:sldMkLst>
        <pc:picChg chg="add mod">
          <ac:chgData name="Tatjana Vinokurova" userId="7b7704773d954e1e" providerId="LiveId" clId="{2C5EAFED-1286-433C-9155-3183499D0904}" dt="2019-08-28T08:00:09.249" v="45" actId="14100"/>
          <ac:picMkLst>
            <pc:docMk/>
            <pc:sldMk cId="669588543" sldId="256"/>
            <ac:picMk id="4" creationId="{51227DA5-A85F-40F5-AAD8-FA17D07DB11C}"/>
          </ac:picMkLst>
        </pc:picChg>
        <pc:picChg chg="del">
          <ac:chgData name="Tatjana Vinokurova" userId="7b7704773d954e1e" providerId="LiveId" clId="{2C5EAFED-1286-433C-9155-3183499D0904}" dt="2019-08-28T07:58:39.766" v="35"/>
          <ac:picMkLst>
            <pc:docMk/>
            <pc:sldMk cId="669588543" sldId="256"/>
            <ac:picMk id="5" creationId="{C3743201-0655-4E65-8B83-3ADF65E2A441}"/>
          </ac:picMkLst>
        </pc:picChg>
        <pc:picChg chg="del">
          <ac:chgData name="Tatjana Vinokurova" userId="7b7704773d954e1e" providerId="LiveId" clId="{2C5EAFED-1286-433C-9155-3183499D0904}" dt="2019-08-28T08:01:13.111" v="54"/>
          <ac:picMkLst>
            <pc:docMk/>
            <pc:sldMk cId="669588543" sldId="256"/>
            <ac:picMk id="7" creationId="{E406A0BB-2452-4954-9457-9AA1F885A41A}"/>
          </ac:picMkLst>
        </pc:picChg>
        <pc:picChg chg="add mod">
          <ac:chgData name="Tatjana Vinokurova" userId="7b7704773d954e1e" providerId="LiveId" clId="{2C5EAFED-1286-433C-9155-3183499D0904}" dt="2019-08-28T08:01:07.221" v="53" actId="14100"/>
          <ac:picMkLst>
            <pc:docMk/>
            <pc:sldMk cId="669588543" sldId="256"/>
            <ac:picMk id="8" creationId="{41563752-2A66-4BB9-A9F0-D2F5223A6A3E}"/>
          </ac:picMkLst>
        </pc:picChg>
        <pc:picChg chg="del">
          <ac:chgData name="Tatjana Vinokurova" userId="7b7704773d954e1e" providerId="LiveId" clId="{2C5EAFED-1286-433C-9155-3183499D0904}" dt="2019-08-28T08:00:17.325" v="46"/>
          <ac:picMkLst>
            <pc:docMk/>
            <pc:sldMk cId="669588543" sldId="256"/>
            <ac:picMk id="9" creationId="{DB607FFD-E257-43F2-BC16-D01FC861DCE5}"/>
          </ac:picMkLst>
        </pc:picChg>
        <pc:picChg chg="add mod">
          <ac:chgData name="Tatjana Vinokurova" userId="7b7704773d954e1e" providerId="LiveId" clId="{2C5EAFED-1286-433C-9155-3183499D0904}" dt="2019-08-28T08:02:16.616" v="66" actId="14100"/>
          <ac:picMkLst>
            <pc:docMk/>
            <pc:sldMk cId="669588543" sldId="256"/>
            <ac:picMk id="11" creationId="{7136A283-7F4A-454A-A9B7-249659229D2B}"/>
          </ac:picMkLst>
        </pc:picChg>
      </pc:sldChg>
      <pc:sldChg chg="addSp delSp modSp">
        <pc:chgData name="Tatjana Vinokurova" userId="7b7704773d954e1e" providerId="LiveId" clId="{2C5EAFED-1286-433C-9155-3183499D0904}" dt="2019-08-28T08:05:39.192" v="113"/>
        <pc:sldMkLst>
          <pc:docMk/>
          <pc:sldMk cId="425919965" sldId="257"/>
        </pc:sldMkLst>
        <pc:spChg chg="add del mod">
          <ac:chgData name="Tatjana Vinokurova" userId="7b7704773d954e1e" providerId="LiveId" clId="{2C5EAFED-1286-433C-9155-3183499D0904}" dt="2019-08-28T08:05:39.192" v="113"/>
          <ac:spMkLst>
            <pc:docMk/>
            <pc:sldMk cId="425919965" sldId="257"/>
            <ac:spMk id="2" creationId="{A58C59A7-A224-47DF-B6A2-9B81C69CF623}"/>
          </ac:spMkLst>
        </pc:spChg>
        <pc:spChg chg="add del mod">
          <ac:chgData name="Tatjana Vinokurova" userId="7b7704773d954e1e" providerId="LiveId" clId="{2C5EAFED-1286-433C-9155-3183499D0904}" dt="2019-08-28T08:02:54.069" v="68"/>
          <ac:spMkLst>
            <pc:docMk/>
            <pc:sldMk cId="425919965" sldId="257"/>
            <ac:spMk id="3" creationId="{CE1A766C-2C80-4558-9014-03FBC8C43636}"/>
          </ac:spMkLst>
        </pc:spChg>
        <pc:spChg chg="add del mod">
          <ac:chgData name="Tatjana Vinokurova" userId="7b7704773d954e1e" providerId="LiveId" clId="{2C5EAFED-1286-433C-9155-3183499D0904}" dt="2019-08-28T08:05:39.192" v="113"/>
          <ac:spMkLst>
            <pc:docMk/>
            <pc:sldMk cId="425919965" sldId="257"/>
            <ac:spMk id="10" creationId="{C2499469-E0B7-4F0F-9C3E-BD3C902C72FF}"/>
          </ac:spMkLst>
        </pc:spChg>
        <pc:picChg chg="add mod">
          <ac:chgData name="Tatjana Vinokurova" userId="7b7704773d954e1e" providerId="LiveId" clId="{2C5EAFED-1286-433C-9155-3183499D0904}" dt="2019-08-28T08:04:26.072" v="91" actId="14100"/>
          <ac:picMkLst>
            <pc:docMk/>
            <pc:sldMk cId="425919965" sldId="257"/>
            <ac:picMk id="5" creationId="{1169607A-4A5C-4C1D-81E4-1A7C71E71700}"/>
          </ac:picMkLst>
        </pc:picChg>
        <pc:picChg chg="del">
          <ac:chgData name="Tatjana Vinokurova" userId="7b7704773d954e1e" providerId="LiveId" clId="{2C5EAFED-1286-433C-9155-3183499D0904}" dt="2019-08-28T08:03:07.342" v="74"/>
          <ac:picMkLst>
            <pc:docMk/>
            <pc:sldMk cId="425919965" sldId="257"/>
            <ac:picMk id="7" creationId="{399A6C29-80DD-49BF-ABA1-61F2F522DA99}"/>
          </ac:picMkLst>
        </pc:picChg>
        <pc:picChg chg="add mod">
          <ac:chgData name="Tatjana Vinokurova" userId="7b7704773d954e1e" providerId="LiveId" clId="{2C5EAFED-1286-433C-9155-3183499D0904}" dt="2019-08-28T08:04:29.789" v="92" actId="14100"/>
          <ac:picMkLst>
            <pc:docMk/>
            <pc:sldMk cId="425919965" sldId="257"/>
            <ac:picMk id="8" creationId="{94762869-62F6-4C21-8309-CB9C07D0F407}"/>
          </ac:picMkLst>
        </pc:picChg>
        <pc:picChg chg="del">
          <ac:chgData name="Tatjana Vinokurova" userId="7b7704773d954e1e" providerId="LiveId" clId="{2C5EAFED-1286-433C-9155-3183499D0904}" dt="2019-08-28T08:02:37.087" v="67"/>
          <ac:picMkLst>
            <pc:docMk/>
            <pc:sldMk cId="425919965" sldId="257"/>
            <ac:picMk id="40" creationId="{AD6157DE-88F1-4C55-9A55-19FDE87053E8}"/>
          </ac:picMkLst>
        </pc:picChg>
      </pc:sldChg>
      <pc:sldChg chg="addSp delSp modSp">
        <pc:chgData name="Tatjana Vinokurova" userId="7b7704773d954e1e" providerId="LiveId" clId="{2C5EAFED-1286-433C-9155-3183499D0904}" dt="2019-08-28T08:07:24.126" v="130" actId="1076"/>
        <pc:sldMkLst>
          <pc:docMk/>
          <pc:sldMk cId="866305720" sldId="258"/>
        </pc:sldMkLst>
        <pc:spChg chg="add del mod">
          <ac:chgData name="Tatjana Vinokurova" userId="7b7704773d954e1e" providerId="LiveId" clId="{2C5EAFED-1286-433C-9155-3183499D0904}" dt="2019-08-28T08:06:37.850" v="115"/>
          <ac:spMkLst>
            <pc:docMk/>
            <pc:sldMk cId="866305720" sldId="258"/>
            <ac:spMk id="3" creationId="{CB36FA2F-C5A1-4265-8582-E30782FB72EC}"/>
          </ac:spMkLst>
        </pc:spChg>
        <pc:picChg chg="del">
          <ac:chgData name="Tatjana Vinokurova" userId="7b7704773d954e1e" providerId="LiveId" clId="{2C5EAFED-1286-433C-9155-3183499D0904}" dt="2019-08-28T08:06:26.165" v="114"/>
          <ac:picMkLst>
            <pc:docMk/>
            <pc:sldMk cId="866305720" sldId="258"/>
            <ac:picMk id="5" creationId="{6F7C473D-F65D-458C-84B8-304FDF71786D}"/>
          </ac:picMkLst>
        </pc:picChg>
        <pc:picChg chg="add mod">
          <ac:chgData name="Tatjana Vinokurova" userId="7b7704773d954e1e" providerId="LiveId" clId="{2C5EAFED-1286-433C-9155-3183499D0904}" dt="2019-08-28T08:07:24.126" v="130" actId="1076"/>
          <ac:picMkLst>
            <pc:docMk/>
            <pc:sldMk cId="866305720" sldId="258"/>
            <ac:picMk id="6" creationId="{DE41E77D-581B-47B1-A8E4-8F898822DB8E}"/>
          </ac:picMkLst>
        </pc:picChg>
        <pc:picChg chg="del">
          <ac:chgData name="Tatjana Vinokurova" userId="7b7704773d954e1e" providerId="LiveId" clId="{2C5EAFED-1286-433C-9155-3183499D0904}" dt="2019-08-28T08:06:42.861" v="119"/>
          <ac:picMkLst>
            <pc:docMk/>
            <pc:sldMk cId="866305720" sldId="258"/>
            <ac:picMk id="7" creationId="{0F6CE1CC-0F51-41FF-87AC-5B6976A692A0}"/>
          </ac:picMkLst>
        </pc:picChg>
        <pc:picChg chg="add mod">
          <ac:chgData name="Tatjana Vinokurova" userId="7b7704773d954e1e" providerId="LiveId" clId="{2C5EAFED-1286-433C-9155-3183499D0904}" dt="2019-08-28T08:07:14.167" v="127" actId="1076"/>
          <ac:picMkLst>
            <pc:docMk/>
            <pc:sldMk cId="866305720" sldId="258"/>
            <ac:picMk id="9" creationId="{1B6A8377-F6B3-4AB0-AD6D-5EA2379FA653}"/>
          </ac:picMkLst>
        </pc:picChg>
      </pc:sldChg>
      <pc:sldChg chg="addSp delSp modSp">
        <pc:chgData name="Tatjana Vinokurova" userId="7b7704773d954e1e" providerId="LiveId" clId="{2C5EAFED-1286-433C-9155-3183499D0904}" dt="2019-08-28T08:08:50.213" v="145" actId="14100"/>
        <pc:sldMkLst>
          <pc:docMk/>
          <pc:sldMk cId="664876312" sldId="259"/>
        </pc:sldMkLst>
        <pc:spChg chg="mod">
          <ac:chgData name="Tatjana Vinokurova" userId="7b7704773d954e1e" providerId="LiveId" clId="{2C5EAFED-1286-433C-9155-3183499D0904}" dt="2019-08-26T07:57:21.644" v="18" actId="113"/>
          <ac:spMkLst>
            <pc:docMk/>
            <pc:sldMk cId="664876312" sldId="259"/>
            <ac:spMk id="2" creationId="{C36F74DF-7F8D-4FFD-AF7A-759FD89B3DB3}"/>
          </ac:spMkLst>
        </pc:spChg>
        <pc:spChg chg="add del mod">
          <ac:chgData name="Tatjana Vinokurova" userId="7b7704773d954e1e" providerId="LiveId" clId="{2C5EAFED-1286-433C-9155-3183499D0904}" dt="2019-08-28T08:08:31.396" v="138"/>
          <ac:spMkLst>
            <pc:docMk/>
            <pc:sldMk cId="664876312" sldId="259"/>
            <ac:spMk id="6" creationId="{397D7B54-5572-4E0E-8299-30BD60E00412}"/>
          </ac:spMkLst>
        </pc:spChg>
        <pc:picChg chg="add mod">
          <ac:chgData name="Tatjana Vinokurova" userId="7b7704773d954e1e" providerId="LiveId" clId="{2C5EAFED-1286-433C-9155-3183499D0904}" dt="2019-08-28T08:08:35.582" v="142" actId="1076"/>
          <ac:picMkLst>
            <pc:docMk/>
            <pc:sldMk cId="664876312" sldId="259"/>
            <ac:picMk id="4" creationId="{E5DCF4C5-AEE0-442D-8FAF-CA886117BC72}"/>
          </ac:picMkLst>
        </pc:picChg>
        <pc:picChg chg="del">
          <ac:chgData name="Tatjana Vinokurova" userId="7b7704773d954e1e" providerId="LiveId" clId="{2C5EAFED-1286-433C-9155-3183499D0904}" dt="2019-08-28T08:08:14.645" v="137"/>
          <ac:picMkLst>
            <pc:docMk/>
            <pc:sldMk cId="664876312" sldId="259"/>
            <ac:picMk id="5" creationId="{C246233F-7367-4FCC-AE05-C312D3546404}"/>
          </ac:picMkLst>
        </pc:picChg>
        <pc:picChg chg="del">
          <ac:chgData name="Tatjana Vinokurova" userId="7b7704773d954e1e" providerId="LiveId" clId="{2C5EAFED-1286-433C-9155-3183499D0904}" dt="2019-08-28T08:07:42.747" v="131"/>
          <ac:picMkLst>
            <pc:docMk/>
            <pc:sldMk cId="664876312" sldId="259"/>
            <ac:picMk id="7" creationId="{92682245-B8B3-45AC-AE4E-9E04E634EA88}"/>
          </ac:picMkLst>
        </pc:picChg>
        <pc:picChg chg="add mod">
          <ac:chgData name="Tatjana Vinokurova" userId="7b7704773d954e1e" providerId="LiveId" clId="{2C5EAFED-1286-433C-9155-3183499D0904}" dt="2019-08-28T08:08:50.213" v="145" actId="14100"/>
          <ac:picMkLst>
            <pc:docMk/>
            <pc:sldMk cId="664876312" sldId="259"/>
            <ac:picMk id="9" creationId="{9B488FD6-4E1F-49D6-B5C0-38121B447B5B}"/>
          </ac:picMkLst>
        </pc:picChg>
      </pc:sldChg>
      <pc:sldChg chg="addSp delSp modSp">
        <pc:chgData name="Tatjana Vinokurova" userId="7b7704773d954e1e" providerId="LiveId" clId="{2C5EAFED-1286-433C-9155-3183499D0904}" dt="2019-08-28T08:10:40.942" v="166" actId="1076"/>
        <pc:sldMkLst>
          <pc:docMk/>
          <pc:sldMk cId="1455401198" sldId="260"/>
        </pc:sldMkLst>
        <pc:spChg chg="mod">
          <ac:chgData name="Tatjana Vinokurova" userId="7b7704773d954e1e" providerId="LiveId" clId="{2C5EAFED-1286-433C-9155-3183499D0904}" dt="2019-08-26T07:58:35.564" v="20" actId="113"/>
          <ac:spMkLst>
            <pc:docMk/>
            <pc:sldMk cId="1455401198" sldId="260"/>
            <ac:spMk id="2" creationId="{64A06CF9-6807-42C2-B986-D293F23CBB62}"/>
          </ac:spMkLst>
        </pc:spChg>
        <pc:spChg chg="add del mod">
          <ac:chgData name="Tatjana Vinokurova" userId="7b7704773d954e1e" providerId="LiveId" clId="{2C5EAFED-1286-433C-9155-3183499D0904}" dt="2019-08-28T08:09:25.318" v="148"/>
          <ac:spMkLst>
            <pc:docMk/>
            <pc:sldMk cId="1455401198" sldId="260"/>
            <ac:spMk id="3" creationId="{8AA71622-A0B1-4B52-985F-1147A6C52FE1}"/>
          </ac:spMkLst>
        </pc:spChg>
        <pc:picChg chg="del">
          <ac:chgData name="Tatjana Vinokurova" userId="7b7704773d954e1e" providerId="LiveId" clId="{2C5EAFED-1286-433C-9155-3183499D0904}" dt="2019-08-28T08:09:13.790" v="147"/>
          <ac:picMkLst>
            <pc:docMk/>
            <pc:sldMk cId="1455401198" sldId="260"/>
            <ac:picMk id="5" creationId="{4BABDAAA-39E5-4C32-AC29-8AC37E78E8AE}"/>
          </ac:picMkLst>
        </pc:picChg>
        <pc:picChg chg="add mod">
          <ac:chgData name="Tatjana Vinokurova" userId="7b7704773d954e1e" providerId="LiveId" clId="{2C5EAFED-1286-433C-9155-3183499D0904}" dt="2019-08-28T08:10:32.598" v="164" actId="14100"/>
          <ac:picMkLst>
            <pc:docMk/>
            <pc:sldMk cId="1455401198" sldId="260"/>
            <ac:picMk id="6" creationId="{BB279E2C-BDAA-4BCE-87CD-3C81F479F048}"/>
          </ac:picMkLst>
        </pc:picChg>
        <pc:picChg chg="del">
          <ac:chgData name="Tatjana Vinokurova" userId="7b7704773d954e1e" providerId="LiveId" clId="{2C5EAFED-1286-433C-9155-3183499D0904}" dt="2019-08-28T08:09:09.728" v="146"/>
          <ac:picMkLst>
            <pc:docMk/>
            <pc:sldMk cId="1455401198" sldId="260"/>
            <ac:picMk id="7" creationId="{C4CF8754-BA2A-432F-9599-AD0EF15CB2DF}"/>
          </ac:picMkLst>
        </pc:picChg>
        <pc:picChg chg="add mod">
          <ac:chgData name="Tatjana Vinokurova" userId="7b7704773d954e1e" providerId="LiveId" clId="{2C5EAFED-1286-433C-9155-3183499D0904}" dt="2019-08-28T08:10:40.942" v="166" actId="1076"/>
          <ac:picMkLst>
            <pc:docMk/>
            <pc:sldMk cId="1455401198" sldId="260"/>
            <ac:picMk id="9" creationId="{F3E31329-41C3-4AD9-B187-BC3B5482C5F4}"/>
          </ac:picMkLst>
        </pc:picChg>
      </pc:sldChg>
      <pc:sldChg chg="addSp delSp modSp">
        <pc:chgData name="Tatjana Vinokurova" userId="7b7704773d954e1e" providerId="LiveId" clId="{2C5EAFED-1286-433C-9155-3183499D0904}" dt="2019-08-28T08:12:22.455" v="182" actId="1076"/>
        <pc:sldMkLst>
          <pc:docMk/>
          <pc:sldMk cId="1408811194" sldId="261"/>
        </pc:sldMkLst>
        <pc:spChg chg="mod">
          <ac:chgData name="Tatjana Vinokurova" userId="7b7704773d954e1e" providerId="LiveId" clId="{2C5EAFED-1286-433C-9155-3183499D0904}" dt="2019-08-26T07:58:46.861" v="21" actId="113"/>
          <ac:spMkLst>
            <pc:docMk/>
            <pc:sldMk cId="1408811194" sldId="261"/>
            <ac:spMk id="2" creationId="{C66FFD2F-E08A-40AE-BC50-CACEB72A864C}"/>
          </ac:spMkLst>
        </pc:spChg>
        <pc:spChg chg="add del mod">
          <ac:chgData name="Tatjana Vinokurova" userId="7b7704773d954e1e" providerId="LiveId" clId="{2C5EAFED-1286-433C-9155-3183499D0904}" dt="2019-08-28T08:11:14.637" v="168"/>
          <ac:spMkLst>
            <pc:docMk/>
            <pc:sldMk cId="1408811194" sldId="261"/>
            <ac:spMk id="3" creationId="{C265ADD5-86FD-422C-8E9B-1B7404FB86D9}"/>
          </ac:spMkLst>
        </pc:spChg>
        <pc:picChg chg="del">
          <ac:chgData name="Tatjana Vinokurova" userId="7b7704773d954e1e" providerId="LiveId" clId="{2C5EAFED-1286-433C-9155-3183499D0904}" dt="2019-08-28T08:11:03.905" v="167"/>
          <ac:picMkLst>
            <pc:docMk/>
            <pc:sldMk cId="1408811194" sldId="261"/>
            <ac:picMk id="5" creationId="{7076FAA9-BF8C-4C77-A956-996B6164EF8D}"/>
          </ac:picMkLst>
        </pc:picChg>
        <pc:picChg chg="add mod">
          <ac:chgData name="Tatjana Vinokurova" userId="7b7704773d954e1e" providerId="LiveId" clId="{2C5EAFED-1286-433C-9155-3183499D0904}" dt="2019-08-28T08:12:09.335" v="181" actId="1076"/>
          <ac:picMkLst>
            <pc:docMk/>
            <pc:sldMk cId="1408811194" sldId="261"/>
            <ac:picMk id="6" creationId="{CF88786D-58FD-4A93-8681-97D6D8BFAEA3}"/>
          </ac:picMkLst>
        </pc:picChg>
        <pc:picChg chg="del">
          <ac:chgData name="Tatjana Vinokurova" userId="7b7704773d954e1e" providerId="LiveId" clId="{2C5EAFED-1286-433C-9155-3183499D0904}" dt="2019-08-28T08:11:34.867" v="173"/>
          <ac:picMkLst>
            <pc:docMk/>
            <pc:sldMk cId="1408811194" sldId="261"/>
            <ac:picMk id="7" creationId="{AD9B5B7A-A407-4E71-A3B6-3938D1D78EE5}"/>
          </ac:picMkLst>
        </pc:picChg>
        <pc:picChg chg="add mod">
          <ac:chgData name="Tatjana Vinokurova" userId="7b7704773d954e1e" providerId="LiveId" clId="{2C5EAFED-1286-433C-9155-3183499D0904}" dt="2019-08-28T08:12:22.455" v="182" actId="1076"/>
          <ac:picMkLst>
            <pc:docMk/>
            <pc:sldMk cId="1408811194" sldId="261"/>
            <ac:picMk id="9" creationId="{82BAD70B-8461-4A97-9D14-F28A7E3F0ECE}"/>
          </ac:picMkLst>
        </pc:picChg>
      </pc:sldChg>
      <pc:sldChg chg="addSp delSp modSp">
        <pc:chgData name="Tatjana Vinokurova" userId="7b7704773d954e1e" providerId="LiveId" clId="{2C5EAFED-1286-433C-9155-3183499D0904}" dt="2019-08-28T08:19:30.769" v="229" actId="1076"/>
        <pc:sldMkLst>
          <pc:docMk/>
          <pc:sldMk cId="105327113" sldId="262"/>
        </pc:sldMkLst>
        <pc:spChg chg="mod">
          <ac:chgData name="Tatjana Vinokurova" userId="7b7704773d954e1e" providerId="LiveId" clId="{2C5EAFED-1286-433C-9155-3183499D0904}" dt="2019-08-26T07:59:02.364" v="26" actId="20577"/>
          <ac:spMkLst>
            <pc:docMk/>
            <pc:sldMk cId="105327113" sldId="262"/>
            <ac:spMk id="2" creationId="{05105A97-0EAC-4EEB-9AB4-D8132F636485}"/>
          </ac:spMkLst>
        </pc:spChg>
        <pc:picChg chg="add mod modCrop">
          <ac:chgData name="Tatjana Vinokurova" userId="7b7704773d954e1e" providerId="LiveId" clId="{2C5EAFED-1286-433C-9155-3183499D0904}" dt="2019-08-28T08:19:28.691" v="228" actId="14100"/>
          <ac:picMkLst>
            <pc:docMk/>
            <pc:sldMk cId="105327113" sldId="262"/>
            <ac:picMk id="4" creationId="{5D4A45F0-DDB5-4ED6-9905-18A6642F804E}"/>
          </ac:picMkLst>
        </pc:picChg>
        <pc:picChg chg="add mod modCrop">
          <ac:chgData name="Tatjana Vinokurova" userId="7b7704773d954e1e" providerId="LiveId" clId="{2C5EAFED-1286-433C-9155-3183499D0904}" dt="2019-08-28T08:18:53.505" v="222" actId="1076"/>
          <ac:picMkLst>
            <pc:docMk/>
            <pc:sldMk cId="105327113" sldId="262"/>
            <ac:picMk id="6" creationId="{CBA63ADA-FF76-400D-833E-5E678C2B4E7D}"/>
          </ac:picMkLst>
        </pc:picChg>
        <pc:picChg chg="del">
          <ac:chgData name="Tatjana Vinokurova" userId="7b7704773d954e1e" providerId="LiveId" clId="{2C5EAFED-1286-433C-9155-3183499D0904}" dt="2019-08-28T08:13:40.422" v="192"/>
          <ac:picMkLst>
            <pc:docMk/>
            <pc:sldMk cId="105327113" sldId="262"/>
            <ac:picMk id="7" creationId="{4AFC9413-CC99-47FB-8249-2865C35D7264}"/>
          </ac:picMkLst>
        </pc:picChg>
        <pc:picChg chg="del mod">
          <ac:chgData name="Tatjana Vinokurova" userId="7b7704773d954e1e" providerId="LiveId" clId="{2C5EAFED-1286-433C-9155-3183499D0904}" dt="2019-08-28T08:18:36.655" v="216"/>
          <ac:picMkLst>
            <pc:docMk/>
            <pc:sldMk cId="105327113" sldId="262"/>
            <ac:picMk id="9" creationId="{F956431D-A57D-46BE-B9AE-8E09A2B7FBEC}"/>
          </ac:picMkLst>
        </pc:picChg>
        <pc:picChg chg="add del mod">
          <ac:chgData name="Tatjana Vinokurova" userId="7b7704773d954e1e" providerId="LiveId" clId="{2C5EAFED-1286-433C-9155-3183499D0904}" dt="2019-08-28T08:17:30.937" v="206"/>
          <ac:picMkLst>
            <pc:docMk/>
            <pc:sldMk cId="105327113" sldId="262"/>
            <ac:picMk id="10" creationId="{2E05EA26-E3D3-4169-B1D5-57848F9B643E}"/>
          </ac:picMkLst>
        </pc:picChg>
        <pc:picChg chg="del mod">
          <ac:chgData name="Tatjana Vinokurova" userId="7b7704773d954e1e" providerId="LiveId" clId="{2C5EAFED-1286-433C-9155-3183499D0904}" dt="2019-08-28T08:18:25.883" v="213"/>
          <ac:picMkLst>
            <pc:docMk/>
            <pc:sldMk cId="105327113" sldId="262"/>
            <ac:picMk id="11" creationId="{01692531-9AEB-40FD-A8FD-17A809A8A493}"/>
          </ac:picMkLst>
        </pc:picChg>
        <pc:picChg chg="del">
          <ac:chgData name="Tatjana Vinokurova" userId="7b7704773d954e1e" providerId="LiveId" clId="{2C5EAFED-1286-433C-9155-3183499D0904}" dt="2019-08-28T08:12:50.917" v="183"/>
          <ac:picMkLst>
            <pc:docMk/>
            <pc:sldMk cId="105327113" sldId="262"/>
            <ac:picMk id="13" creationId="{86950FC5-26B5-4A0F-B770-7C440996938D}"/>
          </ac:picMkLst>
        </pc:picChg>
        <pc:picChg chg="add mod modCrop">
          <ac:chgData name="Tatjana Vinokurova" userId="7b7704773d954e1e" providerId="LiveId" clId="{2C5EAFED-1286-433C-9155-3183499D0904}" dt="2019-08-28T08:18:52.187" v="221" actId="1076"/>
          <ac:picMkLst>
            <pc:docMk/>
            <pc:sldMk cId="105327113" sldId="262"/>
            <ac:picMk id="14" creationId="{4CDC5DF8-FC65-4A43-ADCC-A375DC4B2A53}"/>
          </ac:picMkLst>
        </pc:picChg>
        <pc:picChg chg="mod">
          <ac:chgData name="Tatjana Vinokurova" userId="7b7704773d954e1e" providerId="LiveId" clId="{2C5EAFED-1286-433C-9155-3183499D0904}" dt="2019-08-28T08:19:30.769" v="229" actId="1076"/>
          <ac:picMkLst>
            <pc:docMk/>
            <pc:sldMk cId="105327113" sldId="262"/>
            <ac:picMk id="33" creationId="{01DF4EBF-63CA-452C-932B-E6E05E849685}"/>
          </ac:picMkLst>
        </pc:picChg>
      </pc:sldChg>
      <pc:sldChg chg="modSp">
        <pc:chgData name="Tatjana Vinokurova" userId="7b7704773d954e1e" providerId="LiveId" clId="{2C5EAFED-1286-433C-9155-3183499D0904}" dt="2019-08-26T07:59:21.900" v="27" actId="113"/>
        <pc:sldMkLst>
          <pc:docMk/>
          <pc:sldMk cId="1683610368" sldId="263"/>
        </pc:sldMkLst>
        <pc:spChg chg="mod">
          <ac:chgData name="Tatjana Vinokurova" userId="7b7704773d954e1e" providerId="LiveId" clId="{2C5EAFED-1286-433C-9155-3183499D0904}" dt="2019-08-26T07:59:21.900" v="27" actId="113"/>
          <ac:spMkLst>
            <pc:docMk/>
            <pc:sldMk cId="1683610368" sldId="263"/>
            <ac:spMk id="2" creationId="{D6832316-1021-4466-8821-42D2574DE613}"/>
          </ac:spMkLst>
        </pc:spChg>
      </pc:sldChg>
      <pc:sldChg chg="addSp delSp modSp">
        <pc:chgData name="Tatjana Vinokurova" userId="7b7704773d954e1e" providerId="LiveId" clId="{2C5EAFED-1286-433C-9155-3183499D0904}" dt="2019-08-28T08:22:08.755" v="252" actId="1076"/>
        <pc:sldMkLst>
          <pc:docMk/>
          <pc:sldMk cId="501248565" sldId="264"/>
        </pc:sldMkLst>
        <pc:spChg chg="mod">
          <ac:chgData name="Tatjana Vinokurova" userId="7b7704773d954e1e" providerId="LiveId" clId="{2C5EAFED-1286-433C-9155-3183499D0904}" dt="2019-08-26T07:59:31.916" v="28" actId="113"/>
          <ac:spMkLst>
            <pc:docMk/>
            <pc:sldMk cId="501248565" sldId="264"/>
            <ac:spMk id="2" creationId="{B52912ED-51F2-4140-80F7-D794B1DCDF43}"/>
          </ac:spMkLst>
        </pc:spChg>
        <pc:spChg chg="add del mod">
          <ac:chgData name="Tatjana Vinokurova" userId="7b7704773d954e1e" providerId="LiveId" clId="{2C5EAFED-1286-433C-9155-3183499D0904}" dt="2019-08-28T08:20:53.662" v="234"/>
          <ac:spMkLst>
            <pc:docMk/>
            <pc:sldMk cId="501248565" sldId="264"/>
            <ac:spMk id="3" creationId="{F2247549-1D8D-46F0-BA28-E6815ABF34B2}"/>
          </ac:spMkLst>
        </pc:spChg>
        <pc:picChg chg="add mod modCrop">
          <ac:chgData name="Tatjana Vinokurova" userId="7b7704773d954e1e" providerId="LiveId" clId="{2C5EAFED-1286-433C-9155-3183499D0904}" dt="2019-08-28T08:21:59.981" v="251" actId="14100"/>
          <ac:picMkLst>
            <pc:docMk/>
            <pc:sldMk cId="501248565" sldId="264"/>
            <ac:picMk id="5" creationId="{77A2DFCF-8BF9-4D18-BFE9-FD05A3D2433D}"/>
          </ac:picMkLst>
        </pc:picChg>
        <pc:picChg chg="del">
          <ac:chgData name="Tatjana Vinokurova" userId="7b7704773d954e1e" providerId="LiveId" clId="{2C5EAFED-1286-433C-9155-3183499D0904}" dt="2019-08-28T08:20:13.993" v="230"/>
          <ac:picMkLst>
            <pc:docMk/>
            <pc:sldMk cId="501248565" sldId="264"/>
            <ac:picMk id="7" creationId="{696C0AAB-38A0-4A4D-ADB9-763717DD4C0D}"/>
          </ac:picMkLst>
        </pc:picChg>
        <pc:picChg chg="mod">
          <ac:chgData name="Tatjana Vinokurova" userId="7b7704773d954e1e" providerId="LiveId" clId="{2C5EAFED-1286-433C-9155-3183499D0904}" dt="2019-08-28T08:22:08.755" v="252" actId="1076"/>
          <ac:picMkLst>
            <pc:docMk/>
            <pc:sldMk cId="501248565" sldId="264"/>
            <ac:picMk id="9" creationId="{0DB80306-C508-485C-B277-543F0512C6C1}"/>
          </ac:picMkLst>
        </pc:picChg>
        <pc:picChg chg="add mod">
          <ac:chgData name="Tatjana Vinokurova" userId="7b7704773d954e1e" providerId="LiveId" clId="{2C5EAFED-1286-433C-9155-3183499D0904}" dt="2019-08-28T08:21:19.624" v="243" actId="14100"/>
          <ac:picMkLst>
            <pc:docMk/>
            <pc:sldMk cId="501248565" sldId="264"/>
            <ac:picMk id="10" creationId="{A744BB67-CC65-4314-92A2-60739F147E41}"/>
          </ac:picMkLst>
        </pc:picChg>
        <pc:picChg chg="del">
          <ac:chgData name="Tatjana Vinokurova" userId="7b7704773d954e1e" providerId="LiveId" clId="{2C5EAFED-1286-433C-9155-3183499D0904}" dt="2019-08-28T08:20:43.868" v="233"/>
          <ac:picMkLst>
            <pc:docMk/>
            <pc:sldMk cId="501248565" sldId="264"/>
            <ac:picMk id="50" creationId="{C6CDD748-E3EA-4DA0-94AC-2E9BB2C8D779}"/>
          </ac:picMkLst>
        </pc:picChg>
      </pc:sldChg>
      <pc:sldChg chg="modSp">
        <pc:chgData name="Tatjana Vinokurova" userId="7b7704773d954e1e" providerId="LiveId" clId="{2C5EAFED-1286-433C-9155-3183499D0904}" dt="2019-08-26T07:59:43.669" v="29" actId="113"/>
        <pc:sldMkLst>
          <pc:docMk/>
          <pc:sldMk cId="299294649" sldId="265"/>
        </pc:sldMkLst>
        <pc:spChg chg="mod">
          <ac:chgData name="Tatjana Vinokurova" userId="7b7704773d954e1e" providerId="LiveId" clId="{2C5EAFED-1286-433C-9155-3183499D0904}" dt="2019-08-26T07:59:43.669" v="29" actId="113"/>
          <ac:spMkLst>
            <pc:docMk/>
            <pc:sldMk cId="299294649" sldId="265"/>
            <ac:spMk id="2" creationId="{EDEE2E6E-B71F-4B06-A4DB-95558232BF13}"/>
          </ac:spMkLst>
        </pc:spChg>
      </pc:sldChg>
      <pc:sldChg chg="modSp">
        <pc:chgData name="Tatjana Vinokurova" userId="7b7704773d954e1e" providerId="LiveId" clId="{2C5EAFED-1286-433C-9155-3183499D0904}" dt="2019-08-26T08:00:07.117" v="31" actId="113"/>
        <pc:sldMkLst>
          <pc:docMk/>
          <pc:sldMk cId="776443140" sldId="266"/>
        </pc:sldMkLst>
        <pc:spChg chg="mod">
          <ac:chgData name="Tatjana Vinokurova" userId="7b7704773d954e1e" providerId="LiveId" clId="{2C5EAFED-1286-433C-9155-3183499D0904}" dt="2019-08-26T08:00:07.117" v="31" actId="113"/>
          <ac:spMkLst>
            <pc:docMk/>
            <pc:sldMk cId="776443140" sldId="266"/>
            <ac:spMk id="2" creationId="{1196263A-9D5F-425B-8444-A1465F3B82AF}"/>
          </ac:spMkLst>
        </pc:spChg>
      </pc:sldChg>
      <pc:sldChg chg="addSp modSp">
        <pc:chgData name="Tatjana Vinokurova" userId="7b7704773d954e1e" providerId="LiveId" clId="{2C5EAFED-1286-433C-9155-3183499D0904}" dt="2019-08-26T07:54:18.504" v="9" actId="14100"/>
        <pc:sldMkLst>
          <pc:docMk/>
          <pc:sldMk cId="309110167" sldId="267"/>
        </pc:sldMkLst>
        <pc:picChg chg="add mod">
          <ac:chgData name="Tatjana Vinokurova" userId="7b7704773d954e1e" providerId="LiveId" clId="{2C5EAFED-1286-433C-9155-3183499D0904}" dt="2019-08-26T07:53:49.656" v="4" actId="14100"/>
          <ac:picMkLst>
            <pc:docMk/>
            <pc:sldMk cId="309110167" sldId="267"/>
            <ac:picMk id="5" creationId="{4931544A-0EF8-432D-866F-308B8FCC84A7}"/>
          </ac:picMkLst>
        </pc:picChg>
        <pc:picChg chg="add mod">
          <ac:chgData name="Tatjana Vinokurova" userId="7b7704773d954e1e" providerId="LiveId" clId="{2C5EAFED-1286-433C-9155-3183499D0904}" dt="2019-08-26T07:54:18.504" v="9" actId="14100"/>
          <ac:picMkLst>
            <pc:docMk/>
            <pc:sldMk cId="309110167" sldId="267"/>
            <ac:picMk id="6" creationId="{FB89A2D4-3FAE-4ACB-B586-0A546998FA1D}"/>
          </ac:picMkLst>
        </pc:picChg>
        <pc:picChg chg="mod">
          <ac:chgData name="Tatjana Vinokurova" userId="7b7704773d954e1e" providerId="LiveId" clId="{2C5EAFED-1286-433C-9155-3183499D0904}" dt="2019-08-26T07:53:46.112" v="3" actId="1076"/>
          <ac:picMkLst>
            <pc:docMk/>
            <pc:sldMk cId="309110167" sldId="267"/>
            <ac:picMk id="23" creationId="{6C33FD18-FE77-493E-AF02-4652062DE2B0}"/>
          </ac:picMkLst>
        </pc:picChg>
      </pc:sldChg>
      <pc:sldChg chg="addSp delSp modSp ord">
        <pc:chgData name="Tatjana Vinokurova" userId="7b7704773d954e1e" providerId="LiveId" clId="{2C5EAFED-1286-433C-9155-3183499D0904}" dt="2019-08-28T08:30:49.147" v="275"/>
        <pc:sldMkLst>
          <pc:docMk/>
          <pc:sldMk cId="3909143035" sldId="268"/>
        </pc:sldMkLst>
        <pc:spChg chg="mod">
          <ac:chgData name="Tatjana Vinokurova" userId="7b7704773d954e1e" providerId="LiveId" clId="{2C5EAFED-1286-433C-9155-3183499D0904}" dt="2019-08-26T07:59:54.579" v="30" actId="113"/>
          <ac:spMkLst>
            <pc:docMk/>
            <pc:sldMk cId="3909143035" sldId="268"/>
            <ac:spMk id="2" creationId="{E5DF447D-00B5-415E-99DF-09A615603B0E}"/>
          </ac:spMkLst>
        </pc:spChg>
        <pc:spChg chg="add del mod">
          <ac:chgData name="Tatjana Vinokurova" userId="7b7704773d954e1e" providerId="LiveId" clId="{2C5EAFED-1286-433C-9155-3183499D0904}" dt="2019-08-28T08:23:22.642" v="254"/>
          <ac:spMkLst>
            <pc:docMk/>
            <pc:sldMk cId="3909143035" sldId="268"/>
            <ac:spMk id="3" creationId="{D43C9EE0-3DEA-485D-A325-B026A523E4CD}"/>
          </ac:spMkLst>
        </pc:spChg>
        <pc:picChg chg="del">
          <ac:chgData name="Tatjana Vinokurova" userId="7b7704773d954e1e" providerId="LiveId" clId="{2C5EAFED-1286-433C-9155-3183499D0904}" dt="2019-08-28T08:23:14.493" v="253"/>
          <ac:picMkLst>
            <pc:docMk/>
            <pc:sldMk cId="3909143035" sldId="268"/>
            <ac:picMk id="5" creationId="{163036CB-F3C4-4DCF-8450-CBA3E2F0C753}"/>
          </ac:picMkLst>
        </pc:picChg>
        <pc:picChg chg="add mod modCrop">
          <ac:chgData name="Tatjana Vinokurova" userId="7b7704773d954e1e" providerId="LiveId" clId="{2C5EAFED-1286-433C-9155-3183499D0904}" dt="2019-08-28T08:23:42.987" v="260" actId="1076"/>
          <ac:picMkLst>
            <pc:docMk/>
            <pc:sldMk cId="3909143035" sldId="268"/>
            <ac:picMk id="6" creationId="{11CC157A-7271-472F-92EA-F64C05B014FE}"/>
          </ac:picMkLst>
        </pc:picChg>
        <pc:picChg chg="del">
          <ac:chgData name="Tatjana Vinokurova" userId="7b7704773d954e1e" providerId="LiveId" clId="{2C5EAFED-1286-433C-9155-3183499D0904}" dt="2019-08-28T08:23:46.986" v="261"/>
          <ac:picMkLst>
            <pc:docMk/>
            <pc:sldMk cId="3909143035" sldId="268"/>
            <ac:picMk id="7" creationId="{10542B5F-E754-4548-8F67-3ACD84512B9D}"/>
          </ac:picMkLst>
        </pc:picChg>
        <pc:picChg chg="add mod modCrop">
          <ac:chgData name="Tatjana Vinokurova" userId="7b7704773d954e1e" providerId="LiveId" clId="{2C5EAFED-1286-433C-9155-3183499D0904}" dt="2019-08-28T08:24:46.892" v="272" actId="14100"/>
          <ac:picMkLst>
            <pc:docMk/>
            <pc:sldMk cId="3909143035" sldId="268"/>
            <ac:picMk id="9" creationId="{F6604110-3948-44BE-9849-05206BA5D771}"/>
          </ac:picMkLst>
        </pc:picChg>
      </pc:sldChg>
      <pc:sldChg chg="modSp ord">
        <pc:chgData name="Tatjana Vinokurova" userId="7b7704773d954e1e" providerId="LiveId" clId="{2C5EAFED-1286-433C-9155-3183499D0904}" dt="2019-08-28T08:30:32.344" v="273"/>
        <pc:sldMkLst>
          <pc:docMk/>
          <pc:sldMk cId="1383874544" sldId="269"/>
        </pc:sldMkLst>
        <pc:spChg chg="mod">
          <ac:chgData name="Tatjana Vinokurova" userId="7b7704773d954e1e" providerId="LiveId" clId="{2C5EAFED-1286-433C-9155-3183499D0904}" dt="2019-08-26T08:00:17.294" v="32" actId="113"/>
          <ac:spMkLst>
            <pc:docMk/>
            <pc:sldMk cId="1383874544" sldId="269"/>
            <ac:spMk id="2" creationId="{16D570FF-AD11-4D26-AEAC-07656B961766}"/>
          </ac:spMkLst>
        </pc:spChg>
      </pc:sldChg>
      <pc:sldChg chg="modSp ord">
        <pc:chgData name="Tatjana Vinokurova" userId="7b7704773d954e1e" providerId="LiveId" clId="{2C5EAFED-1286-433C-9155-3183499D0904}" dt="2019-08-28T08:30:35.869" v="274"/>
        <pc:sldMkLst>
          <pc:docMk/>
          <pc:sldMk cId="1979612068" sldId="270"/>
        </pc:sldMkLst>
        <pc:spChg chg="mod">
          <ac:chgData name="Tatjana Vinokurova" userId="7b7704773d954e1e" providerId="LiveId" clId="{2C5EAFED-1286-433C-9155-3183499D0904}" dt="2019-08-26T08:00:40.100" v="34" actId="113"/>
          <ac:spMkLst>
            <pc:docMk/>
            <pc:sldMk cId="1979612068" sldId="270"/>
            <ac:spMk id="2" creationId="{66B09AA5-FA9B-49BB-8067-83FD8B14AA3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4FD6BBB-A74D-4989-AF69-2FDE87BE8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ACEBFF05-7878-4685-A4D8-B3A54AE1B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  <a:endParaRPr lang="en-GB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54D1BA8-787F-442D-A152-526BB6FC4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C0A7-C322-4A00-B741-0A392A67A09E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45DAFC4C-7675-46EE-81D0-71A3F212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0B32D02-5A1E-4EE8-AE24-4FE15CCCB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4CB0-4372-4F1D-AB16-3AFEBC5F6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59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32914D9-A0D3-474F-9DA2-8515B8EE9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0082F974-3B3F-43BA-8A46-67D04CF5B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0807A59B-253A-4468-9A46-01340AA28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C0A7-C322-4A00-B741-0A392A67A09E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DC597DD-3093-4E06-BC5E-ED001F7CD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8033648-DB06-452F-9A40-DD4BDE9B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4CB0-4372-4F1D-AB16-3AFEBC5F6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90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811AE378-A72B-445F-A90D-8AA2E3ADF2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0BBBF86D-E181-4BF5-B73B-16BF00D61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47AD2C3-9F1B-4E7E-815D-AFDC1EE51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C0A7-C322-4A00-B741-0A392A67A09E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A04616DD-B4DC-4887-8B61-0AF5833F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44720C06-4B31-4A0F-96F3-66368E6F9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4CB0-4372-4F1D-AB16-3AFEBC5F6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23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D386244-BD02-4DF7-A9F4-B913C466F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77C8897-FE38-47EB-BDF4-84E3789A1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5E004E06-9722-46FF-92CF-6659C506B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C0A7-C322-4A00-B741-0A392A67A09E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460D1F9E-CE73-4DDD-9409-0B9A4478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1AEEED2-9753-4F84-8829-68561BBC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4CB0-4372-4F1D-AB16-3AFEBC5F6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1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B242FEA-D5DE-43AF-8222-BAA245CFE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E3F4FB42-0237-4263-A987-77672D51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8333D71C-67D1-466B-80A5-A8654CC42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C0A7-C322-4A00-B741-0A392A67A09E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2ED39C6-B89F-4961-8E6C-A187617F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A5F4DFF1-8D75-4FFC-A1AB-0CCE5464F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4CB0-4372-4F1D-AB16-3AFEBC5F6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95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238687A-1E51-43DD-8141-EEA1B6E6A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E309C33-360B-41FA-8A42-4A6D93C18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FF76F9B5-D014-4AC1-AF88-D0270C0C1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CD5EF681-1A00-479B-B043-BF624236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C0A7-C322-4A00-B741-0A392A67A09E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0B8D2E1E-B808-41F8-8101-E305BE28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18794279-0A0A-425C-8B3D-C1A1A63AD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4CB0-4372-4F1D-AB16-3AFEBC5F6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24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D5D4914-99F7-4442-BA69-2C5AAA534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DD936005-FD00-4232-A8D1-1CA9EA674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C626DCC5-1F7C-4CFB-B64C-E4FAB9EF4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49364F48-326F-4FF1-BCBC-4321B33E64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F228B5AA-E492-464A-BB2B-021E39BF7E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A34667B0-4F32-456F-87C1-D3790EB8C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C0A7-C322-4A00-B741-0A392A67A09E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830FB236-3A11-4C36-809A-AFE435436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A67D4972-DCBB-45A1-BF78-8D9A5183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4CB0-4372-4F1D-AB16-3AFEBC5F6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28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2F460D4-5AB4-4117-8926-D53109EEE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8AA92D7A-F5AE-49AB-8913-481E9347A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C0A7-C322-4A00-B741-0A392A67A09E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3A60AB93-AD1A-461A-8928-C415A26D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28FAC91A-F9F3-4146-92A6-9C40A5841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4CB0-4372-4F1D-AB16-3AFEBC5F6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66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F5394BED-118C-4124-A9E8-024E0B00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C0A7-C322-4A00-B741-0A392A67A09E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22109420-9E1D-4BE0-A43A-793E10344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EB0F5021-72D2-423A-BF90-6E48454EB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4CB0-4372-4F1D-AB16-3AFEBC5F6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68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0C55F5F-8778-4E8B-B503-56B5185A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7A07A290-5E51-4E41-84A5-A36A501BF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49726885-3B7F-410C-809A-87E6E7F0D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76D555F9-6DC5-43A9-A4D9-C01E6CD8A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C0A7-C322-4A00-B741-0A392A67A09E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2FFC2B53-C5D5-42FC-BCD2-9226FAF8F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1AA44E02-5CD0-4321-A322-323535DA6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4CB0-4372-4F1D-AB16-3AFEBC5F6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29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6E95DAB-B283-4B96-ABF1-43CCF47F3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D34A1C82-059E-49E9-90E5-9DF589230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B48A7957-D37F-4ED0-800E-5FA87F70E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164B863F-D2C5-4BDE-9CCB-33765C6B8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C0A7-C322-4A00-B741-0A392A67A09E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9FB356F3-E805-46E1-A5AA-F924CD7EE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54BADC02-DF67-4E32-8E8B-048FBA996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4CB0-4372-4F1D-AB16-3AFEBC5F6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96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267B89B2-3FC9-4123-A36E-A621F1C3E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4C3C1E22-935B-4510-B5A5-63A23EB44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4A87F0D-0917-4438-8068-A3C98AF03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DC0A7-C322-4A00-B741-0A392A67A09E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2D9C0CE-3672-4CEA-AC57-DE8E90215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42F1E246-4FDA-4083-9FCF-951EA486A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B4CB0-4372-4F1D-AB16-3AFEBC5F6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30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7574FBF8-3A50-4B02-813A-0BA191ED8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Examples of 3D models created by students of the School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Klasika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in the framework of the eTwinning and Erasmus+  project “ICT WORLD - Imaging, Coding, Transforming and Simulating the World”</a:t>
            </a:r>
            <a:b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lv-LV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2017 - 2019</a:t>
            </a:r>
            <a:endParaRPr lang="en-US" sz="2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" name="Satura vietturis 4" descr="Attēls, kurā ir galds, iekštelpa, siena, grīda&#10;&#10;Apraksts ģenerēts automātiski">
            <a:extLst>
              <a:ext uri="{FF2B5EF4-FFF2-40B4-BE49-F238E27FC236}">
                <a16:creationId xmlns:a16="http://schemas.microsoft.com/office/drawing/2014/main" id="{6C33FD18-FE77-493E-AF02-4652062DE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257" y="1575843"/>
            <a:ext cx="6553545" cy="4915158"/>
          </a:xfrm>
          <a:prstGeom prst="rect">
            <a:avLst/>
          </a:prstGeom>
        </p:spPr>
      </p:pic>
      <p:pic>
        <p:nvPicPr>
          <p:cNvPr id="5" name="Attēls 4" descr="Attēls, kurā ir klipkopa&#10;&#10;Apraksts ģenerēts automātiski">
            <a:extLst>
              <a:ext uri="{FF2B5EF4-FFF2-40B4-BE49-F238E27FC236}">
                <a16:creationId xmlns:a16="http://schemas.microsoft.com/office/drawing/2014/main" id="{4931544A-0EF8-432D-866F-308B8FCC8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72" y="311448"/>
            <a:ext cx="1243584" cy="961705"/>
          </a:xfrm>
          <a:prstGeom prst="rect">
            <a:avLst/>
          </a:prstGeo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FB89A2D4-3FAE-4ACB-B586-0A546998F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268" y="367000"/>
            <a:ext cx="3172346" cy="90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0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24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26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B52912ED-51F2-4140-80F7-D794B1DCD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Souvenirs for friends</a:t>
            </a:r>
          </a:p>
        </p:txBody>
      </p:sp>
      <p:pic>
        <p:nvPicPr>
          <p:cNvPr id="9" name="Attēls 8" descr="Attēls, kurā ir siena, iekštelpa, persona, sēdēšana&#10;&#10;Apraksts ģenerēts automātiski">
            <a:extLst>
              <a:ext uri="{FF2B5EF4-FFF2-40B4-BE49-F238E27FC236}">
                <a16:creationId xmlns:a16="http://schemas.microsoft.com/office/drawing/2014/main" id="{0DB80306-C508-485C-B277-543F0512C6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0" b="3"/>
          <a:stretch/>
        </p:blipFill>
        <p:spPr>
          <a:xfrm>
            <a:off x="4309251" y="883955"/>
            <a:ext cx="3600588" cy="3034793"/>
          </a:xfrm>
          <a:prstGeom prst="rect">
            <a:avLst/>
          </a:prstGeom>
        </p:spPr>
      </p:pic>
      <p:cxnSp>
        <p:nvCxnSpPr>
          <p:cNvPr id="49" name="Straight Connector 28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30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ttēls 9" descr="Attēls, kurā ir persona, iekštelpa, galds, sieviete&#10;&#10;Apraksts ģenerēts automātiski">
            <a:extLst>
              <a:ext uri="{FF2B5EF4-FFF2-40B4-BE49-F238E27FC236}">
                <a16:creationId xmlns:a16="http://schemas.microsoft.com/office/drawing/2014/main" id="{A744BB67-CC65-4314-92A2-60739F147E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0" b="15965"/>
          <a:stretch/>
        </p:blipFill>
        <p:spPr>
          <a:xfrm>
            <a:off x="158273" y="862884"/>
            <a:ext cx="3650310" cy="3080177"/>
          </a:xfrm>
          <a:prstGeom prst="rect">
            <a:avLst/>
          </a:prstGeom>
        </p:spPr>
      </p:pic>
      <p:pic>
        <p:nvPicPr>
          <p:cNvPr id="5" name="Satura vietturis 4" descr="Attēls, kurā ir zeme, sarkans, grīda, iekštelpa&#10;&#10;Apraksts ģenerēts automātiski">
            <a:extLst>
              <a:ext uri="{FF2B5EF4-FFF2-40B4-BE49-F238E27FC236}">
                <a16:creationId xmlns:a16="http://schemas.microsoft.com/office/drawing/2014/main" id="{77A2DFCF-8BF9-4D18-BFE9-FD05A3D24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7"/>
          <a:stretch/>
        </p:blipFill>
        <p:spPr>
          <a:xfrm>
            <a:off x="8668523" y="859643"/>
            <a:ext cx="2733288" cy="3083418"/>
          </a:xfrm>
        </p:spPr>
      </p:pic>
    </p:spTree>
    <p:extLst>
      <p:ext uri="{BB962C8B-B14F-4D97-AF65-F5344CB8AC3E}">
        <p14:creationId xmlns:p14="http://schemas.microsoft.com/office/powerpoint/2010/main" val="501248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F0618178-4B5C-46A4-9E68-052C31FA6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EDEE2E6E-B71F-4B06-A4DB-95558232B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3D fractal -  </a:t>
            </a:r>
            <a:r>
              <a:rPr lang="en-US" sz="4800" b="1" dirty="0" err="1">
                <a:solidFill>
                  <a:srgbClr val="FFFFFF"/>
                </a:solidFill>
              </a:rPr>
              <a:t>Sierpinski</a:t>
            </a:r>
            <a:r>
              <a:rPr lang="en-US" sz="4800" b="1" dirty="0">
                <a:solidFill>
                  <a:srgbClr val="FFFFFF"/>
                </a:solidFill>
              </a:rPr>
              <a:t>     Triangle ( </a:t>
            </a:r>
            <a:r>
              <a:rPr lang="en-US" sz="4800" b="1" dirty="0" err="1">
                <a:solidFill>
                  <a:srgbClr val="FFFFFF"/>
                </a:solidFill>
              </a:rPr>
              <a:t>Tinkercad</a:t>
            </a:r>
            <a:r>
              <a:rPr lang="en-US" sz="4800" b="1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16" name="Satura vietturis 15" descr="Attēls, kurā ir elektronika&#10;&#10;Apraksts ģenerēts automātiski">
            <a:extLst>
              <a:ext uri="{FF2B5EF4-FFF2-40B4-BE49-F238E27FC236}">
                <a16:creationId xmlns:a16="http://schemas.microsoft.com/office/drawing/2014/main" id="{1EE0F4D8-C456-4E29-ACF3-6A0AD9F29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3" r="6471" b="11711"/>
          <a:stretch/>
        </p:blipFill>
        <p:spPr>
          <a:xfrm>
            <a:off x="613271" y="321733"/>
            <a:ext cx="3569180" cy="2966630"/>
          </a:xfrm>
          <a:prstGeom prst="rect">
            <a:avLst/>
          </a:prstGeom>
        </p:spPr>
      </p:pic>
      <p:pic>
        <p:nvPicPr>
          <p:cNvPr id="9" name="Attēls 8" descr="Attēls, kurā ir iekštelpa, dators, galds, monitors&#10;&#10;Apraksts ģenerēts automātiski">
            <a:extLst>
              <a:ext uri="{FF2B5EF4-FFF2-40B4-BE49-F238E27FC236}">
                <a16:creationId xmlns:a16="http://schemas.microsoft.com/office/drawing/2014/main" id="{338C99A7-1722-4CB6-A84E-F280A6EF14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0" t="44028" r="5217"/>
          <a:stretch/>
        </p:blipFill>
        <p:spPr>
          <a:xfrm>
            <a:off x="4638789" y="581804"/>
            <a:ext cx="2775313" cy="2404930"/>
          </a:xfrm>
          <a:prstGeom prst="rect">
            <a:avLst/>
          </a:prstGeom>
        </p:spPr>
      </p:pic>
      <p:pic>
        <p:nvPicPr>
          <p:cNvPr id="7" name="Attēls 6" descr="Attēls, kurā ir persona, iekštelpa, klēpjdators, sēdēšana&#10;&#10;Apraksts ģenerēts automātiski">
            <a:extLst>
              <a:ext uri="{FF2B5EF4-FFF2-40B4-BE49-F238E27FC236}">
                <a16:creationId xmlns:a16="http://schemas.microsoft.com/office/drawing/2014/main" id="{378F0DCD-9185-44E4-A363-42DADFA293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2" r="3100" b="21945"/>
          <a:stretch/>
        </p:blipFill>
        <p:spPr>
          <a:xfrm>
            <a:off x="7574805" y="643196"/>
            <a:ext cx="4308687" cy="2320521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36FD40B-09C1-46D7-9E32-CC9BD7629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ttēls 12">
            <a:extLst>
              <a:ext uri="{FF2B5EF4-FFF2-40B4-BE49-F238E27FC236}">
                <a16:creationId xmlns:a16="http://schemas.microsoft.com/office/drawing/2014/main" id="{729A7C0F-B8FC-40AB-99FF-A282EC16EC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12361" r="10605" b="20104"/>
          <a:stretch/>
        </p:blipFill>
        <p:spPr>
          <a:xfrm>
            <a:off x="504901" y="3509963"/>
            <a:ext cx="3785920" cy="302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4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16D570FF-AD11-4D26-AEAC-07656B961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</a:rPr>
              <a:t>          </a:t>
            </a:r>
            <a:r>
              <a:rPr lang="en-US" sz="4000" dirty="0">
                <a:solidFill>
                  <a:srgbClr val="FFFFFF"/>
                </a:solidFill>
              </a:rPr>
              <a:t>STAR TEAM contest (SketchUp )</a:t>
            </a:r>
            <a:br>
              <a:rPr lang="en-US" sz="4000" dirty="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atura vietturis 3">
            <a:extLst>
              <a:ext uri="{FF2B5EF4-FFF2-40B4-BE49-F238E27FC236}">
                <a16:creationId xmlns:a16="http://schemas.microsoft.com/office/drawing/2014/main" id="{EBD0B24D-1374-4458-89C9-E31A41338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14463"/>
          <a:stretch/>
        </p:blipFill>
        <p:spPr>
          <a:xfrm>
            <a:off x="331567" y="2522310"/>
            <a:ext cx="5455917" cy="3806653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ttēls 4">
            <a:extLst>
              <a:ext uri="{FF2B5EF4-FFF2-40B4-BE49-F238E27FC236}">
                <a16:creationId xmlns:a16="http://schemas.microsoft.com/office/drawing/2014/main" id="{1B9CC306-BDD0-4588-ADA4-35B3CB57BC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" r="-2" b="916"/>
          <a:stretch/>
        </p:blipFill>
        <p:spPr>
          <a:xfrm>
            <a:off x="6445073" y="2522635"/>
            <a:ext cx="5455917" cy="38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74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66B09AA5-FA9B-49BB-8067-83FD8B14A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Brandenburg Gate ( SketchUp)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Satura vietturis 3">
            <a:extLst>
              <a:ext uri="{FF2B5EF4-FFF2-40B4-BE49-F238E27FC236}">
                <a16:creationId xmlns:a16="http://schemas.microsoft.com/office/drawing/2014/main" id="{0C8A011F-6806-4F4C-A6B7-4FD314922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0718" y="2509911"/>
            <a:ext cx="7075465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12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E5DF447D-00B5-415E-99DF-09A615603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b="1" dirty="0">
                <a:solidFill>
                  <a:srgbClr val="FFFFFF"/>
                </a:solidFill>
              </a:rPr>
              <a:t>3D Fibonacci Spiral (SketchUp)</a:t>
            </a:r>
          </a:p>
        </p:txBody>
      </p:sp>
      <p:cxnSp>
        <p:nvCxnSpPr>
          <p:cNvPr id="29" name="Straight Connector 2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atura vietturis 5" descr="Attēls, kurā ir galds, iekštelpa, sēdēšana, siena&#10;&#10;Apraksts ģenerēts automātiski">
            <a:extLst>
              <a:ext uri="{FF2B5EF4-FFF2-40B4-BE49-F238E27FC236}">
                <a16:creationId xmlns:a16="http://schemas.microsoft.com/office/drawing/2014/main" id="{11CC157A-7271-472F-92EA-F64C05B01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" b="9223"/>
          <a:stretch/>
        </p:blipFill>
        <p:spPr>
          <a:xfrm>
            <a:off x="378068" y="432029"/>
            <a:ext cx="5455917" cy="3950025"/>
          </a:xfrm>
        </p:spPr>
      </p:pic>
      <p:pic>
        <p:nvPicPr>
          <p:cNvPr id="9" name="Attēls 8" descr="Attēls, kurā ir dators, iekštelpa, klēpjdators, persona&#10;&#10;Apraksts ģenerēts automātiski">
            <a:extLst>
              <a:ext uri="{FF2B5EF4-FFF2-40B4-BE49-F238E27FC236}">
                <a16:creationId xmlns:a16="http://schemas.microsoft.com/office/drawing/2014/main" id="{F6604110-3948-44BE-9849-05206BA5D7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"/>
          <a:stretch/>
        </p:blipFill>
        <p:spPr>
          <a:xfrm>
            <a:off x="6358015" y="633984"/>
            <a:ext cx="545591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43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1196263A-9D5F-425B-8444-A1465F3B8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</a:rPr>
              <a:t>Practical use of the Fibonacci Spiral</a:t>
            </a:r>
            <a:br>
              <a:rPr lang="lv-LV" sz="3600" b="1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FF"/>
                </a:solidFill>
              </a:rPr>
              <a:t>Gifts for guests and installation "Waves of the Baltic Sea"</a:t>
            </a:r>
          </a:p>
        </p:txBody>
      </p:sp>
      <p:pic>
        <p:nvPicPr>
          <p:cNvPr id="7" name="Attēls 6" descr="Attēls, kurā ir grīda, iekštelpa, galds, siena&#10;&#10;Apraksts ģenerēts automātiski">
            <a:extLst>
              <a:ext uri="{FF2B5EF4-FFF2-40B4-BE49-F238E27FC236}">
                <a16:creationId xmlns:a16="http://schemas.microsoft.com/office/drawing/2014/main" id="{01C09994-06AC-40E9-B273-30B2D60C4B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" t="10833" r="1666" b="5139"/>
          <a:stretch/>
        </p:blipFill>
        <p:spPr>
          <a:xfrm>
            <a:off x="1546558" y="307731"/>
            <a:ext cx="3002880" cy="3997637"/>
          </a:xfrm>
          <a:prstGeom prst="rect">
            <a:avLst/>
          </a:prstGeom>
        </p:spPr>
      </p:pic>
      <p:pic>
        <p:nvPicPr>
          <p:cNvPr id="5" name="Satura vietturis 4" descr="Attēls, kurā ir iekštelpa, grīda, siena, galds&#10;&#10;Apraksts ģenerēts automātiski">
            <a:extLst>
              <a:ext uri="{FF2B5EF4-FFF2-40B4-BE49-F238E27FC236}">
                <a16:creationId xmlns:a16="http://schemas.microsoft.com/office/drawing/2014/main" id="{C2497A53-AE29-4127-8E0F-AC40F117E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t="5856" r="8701"/>
          <a:stretch/>
        </p:blipFill>
        <p:spPr>
          <a:xfrm>
            <a:off x="6416043" y="345445"/>
            <a:ext cx="5455917" cy="392220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443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13DAD0-A4B0-4817-8995-A0D346584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7B728EEC-14AA-48BF-849E-688F6F8CD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821" y="3812954"/>
            <a:ext cx="6465287" cy="1516014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FFFFFF"/>
                </a:solidFill>
              </a:rPr>
              <a:t> Our letter “W”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9F9672C-557D-4871-B58C-7874589D7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ttēls 3" descr="Attēls, kurā ir grīda, iekštelpa, sports, persona&#10;&#10;Apraksts ģenerēts automātiski">
            <a:extLst>
              <a:ext uri="{FF2B5EF4-FFF2-40B4-BE49-F238E27FC236}">
                <a16:creationId xmlns:a16="http://schemas.microsoft.com/office/drawing/2014/main" id="{51227DA5-A85F-40F5-AAD8-FA17D07DB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7" y="321733"/>
            <a:ext cx="4395188" cy="6260042"/>
          </a:xfrm>
          <a:prstGeom prst="rect">
            <a:avLst/>
          </a:prstGeom>
        </p:spPr>
      </p:pic>
      <p:pic>
        <p:nvPicPr>
          <p:cNvPr id="8" name="Attēls 7" descr="Attēls, kurā ir grīda, persona, iekštelpa, siena&#10;&#10;Apraksts ģenerēts automātiski">
            <a:extLst>
              <a:ext uri="{FF2B5EF4-FFF2-40B4-BE49-F238E27FC236}">
                <a16:creationId xmlns:a16="http://schemas.microsoft.com/office/drawing/2014/main" id="{41563752-2A66-4BB9-A9F0-D2F5223A6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57" y="321733"/>
            <a:ext cx="3606799" cy="2985819"/>
          </a:xfrm>
          <a:prstGeom prst="rect">
            <a:avLst/>
          </a:prstGeom>
        </p:spPr>
      </p:pic>
      <p:pic>
        <p:nvPicPr>
          <p:cNvPr id="11" name="Attēls 10" descr="Attēls, kurā ir galds, iekštelpa, siena, krūze&#10;&#10;Apraksts ģenerēts automātiski">
            <a:extLst>
              <a:ext uri="{FF2B5EF4-FFF2-40B4-BE49-F238E27FC236}">
                <a16:creationId xmlns:a16="http://schemas.microsoft.com/office/drawing/2014/main" id="{7136A283-7F4A-454A-A9B7-249659229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888" y="321733"/>
            <a:ext cx="3415312" cy="296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8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A58C59A7-A224-47DF-B6A2-9B81C69CF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436" y="5126089"/>
            <a:ext cx="6829520" cy="86203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    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Fairy-tale heroes</a:t>
            </a:r>
            <a:br>
              <a:rPr lang="lv-LV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Attēls 13">
            <a:extLst>
              <a:ext uri="{FF2B5EF4-FFF2-40B4-BE49-F238E27FC236}">
                <a16:creationId xmlns:a16="http://schemas.microsoft.com/office/drawing/2014/main" id="{7507F461-6DEF-4E05-9E7E-C64629536C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80" r="-2" b="19318"/>
          <a:stretch/>
        </p:blipFill>
        <p:spPr>
          <a:xfrm>
            <a:off x="4199438" y="321734"/>
            <a:ext cx="3788612" cy="2010551"/>
          </a:xfrm>
          <a:prstGeom prst="rect">
            <a:avLst/>
          </a:prstGeom>
        </p:spPr>
      </p:pic>
      <p:pic>
        <p:nvPicPr>
          <p:cNvPr id="11" name="Attēls 10" descr="Attēls, kurā ir elektronika, iekštelpa, dators, sēdēšana&#10;&#10;Apraksts ģenerēts automātiski">
            <a:extLst>
              <a:ext uri="{FF2B5EF4-FFF2-40B4-BE49-F238E27FC236}">
                <a16:creationId xmlns:a16="http://schemas.microsoft.com/office/drawing/2014/main" id="{9077F156-8B71-4AF8-AE52-7984820712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9" r="-2" b="43614"/>
          <a:stretch/>
        </p:blipFill>
        <p:spPr>
          <a:xfrm>
            <a:off x="4190180" y="2423736"/>
            <a:ext cx="3794760" cy="2010525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ttēls 8" descr="Attēls, kurā ir dators, elektronika, persona, iekštelpa&#10;&#10;Apraksts ģenerēts automātiski">
            <a:extLst>
              <a:ext uri="{FF2B5EF4-FFF2-40B4-BE49-F238E27FC236}">
                <a16:creationId xmlns:a16="http://schemas.microsoft.com/office/drawing/2014/main" id="{03B183F5-A187-4AF0-8CA2-FA60B55496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25" r="3" b="25869"/>
          <a:stretch/>
        </p:blipFill>
        <p:spPr>
          <a:xfrm>
            <a:off x="307840" y="4526462"/>
            <a:ext cx="3794760" cy="2009057"/>
          </a:xfrm>
          <a:prstGeom prst="rect">
            <a:avLst/>
          </a:prstGeom>
        </p:spPr>
      </p:pic>
      <p:pic>
        <p:nvPicPr>
          <p:cNvPr id="5" name="Satura vietturis 4" descr="Attēls, kurā ir monitors, elektronika, iekštelpa, displejs&#10;&#10;Apraksts ģenerēts automātiski">
            <a:extLst>
              <a:ext uri="{FF2B5EF4-FFF2-40B4-BE49-F238E27FC236}">
                <a16:creationId xmlns:a16="http://schemas.microsoft.com/office/drawing/2014/main" id="{1169607A-4A5C-4C1D-81E4-1A7C71E71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0" y="321735"/>
            <a:ext cx="3794760" cy="4112526"/>
          </a:xfrm>
        </p:spPr>
      </p:pic>
      <p:pic>
        <p:nvPicPr>
          <p:cNvPr id="8" name="Attēls 7" descr="Attēls, kurā ir iekštelpa, elektronika, monitors, siena&#10;&#10;Apraksts ģenerēts automātiski">
            <a:extLst>
              <a:ext uri="{FF2B5EF4-FFF2-40B4-BE49-F238E27FC236}">
                <a16:creationId xmlns:a16="http://schemas.microsoft.com/office/drawing/2014/main" id="{94762869-62F6-4C21-8309-CB9C07D0F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225" y="321733"/>
            <a:ext cx="3197711" cy="411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9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6687BCC7-CE17-4207-93EA-050113477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Favorite architectural objects of Riga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atura vietturis 5" descr="Attēls, kurā ir persona, dators, iekštelpa, galds&#10;&#10;Apraksts ģenerēts automātiski">
            <a:extLst>
              <a:ext uri="{FF2B5EF4-FFF2-40B4-BE49-F238E27FC236}">
                <a16:creationId xmlns:a16="http://schemas.microsoft.com/office/drawing/2014/main" id="{DE41E77D-581B-47B1-A8E4-8F898822D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100" y="282057"/>
            <a:ext cx="5644090" cy="4147700"/>
          </a:xfrm>
        </p:spPr>
      </p:pic>
      <p:pic>
        <p:nvPicPr>
          <p:cNvPr id="9" name="Attēls 8" descr="Attēls, kurā ir persona, iekštelpa, dators, elektronika&#10;&#10;Apraksts ģenerēts automātiski">
            <a:extLst>
              <a:ext uri="{FF2B5EF4-FFF2-40B4-BE49-F238E27FC236}">
                <a16:creationId xmlns:a16="http://schemas.microsoft.com/office/drawing/2014/main" id="{1B6A8377-F6B3-4AB0-AD6D-5EA2379FA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35" y="282057"/>
            <a:ext cx="5530266" cy="414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05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C36F74DF-7F8D-4FFD-AF7A-759FD89B3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Favorite architectural objects of Riga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ttēls 3">
            <a:extLst>
              <a:ext uri="{FF2B5EF4-FFF2-40B4-BE49-F238E27FC236}">
                <a16:creationId xmlns:a16="http://schemas.microsoft.com/office/drawing/2014/main" id="{E5DCF4C5-AEE0-442D-8FAF-CA886117B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62" y="182780"/>
            <a:ext cx="5602223" cy="4201667"/>
          </a:xfrm>
          <a:prstGeom prst="rect">
            <a:avLst/>
          </a:prstGeom>
        </p:spPr>
      </p:pic>
      <p:pic>
        <p:nvPicPr>
          <p:cNvPr id="9" name="Satura vietturis 8" descr="Attēls, kurā ir dators, elektronika, tastatūra, galds&#10;&#10;Apraksts ģenerēts automātiski">
            <a:extLst>
              <a:ext uri="{FF2B5EF4-FFF2-40B4-BE49-F238E27FC236}">
                <a16:creationId xmlns:a16="http://schemas.microsoft.com/office/drawing/2014/main" id="{9B488FD6-4E1F-49D6-B5C0-38121B447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16" y="182783"/>
            <a:ext cx="5602219" cy="4201664"/>
          </a:xfrm>
        </p:spPr>
      </p:pic>
    </p:spTree>
    <p:extLst>
      <p:ext uri="{BB962C8B-B14F-4D97-AF65-F5344CB8AC3E}">
        <p14:creationId xmlns:p14="http://schemas.microsoft.com/office/powerpoint/2010/main" val="664876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64A06CF9-6807-42C2-B986-D293F23CB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Favorite architectural objects of Riga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atura vietturis 5" descr="Attēls, kurā ir dators, galds, iekštelpa, tastatūra&#10;&#10;Apraksts ģenerēts automātiski">
            <a:extLst>
              <a:ext uri="{FF2B5EF4-FFF2-40B4-BE49-F238E27FC236}">
                <a16:creationId xmlns:a16="http://schemas.microsoft.com/office/drawing/2014/main" id="{BB279E2C-BDAA-4BCE-87CD-3C81F479F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51" y="309307"/>
            <a:ext cx="3533701" cy="4077610"/>
          </a:xfrm>
        </p:spPr>
      </p:pic>
      <p:pic>
        <p:nvPicPr>
          <p:cNvPr id="9" name="Attēls 8" descr="Attēls, kurā ir galds, iekštelpa, tastatūra, sēdēšana&#10;&#10;Apraksts ģenerēts automātiski">
            <a:extLst>
              <a:ext uri="{FF2B5EF4-FFF2-40B4-BE49-F238E27FC236}">
                <a16:creationId xmlns:a16="http://schemas.microsoft.com/office/drawing/2014/main" id="{F3E31329-41C3-4AD9-B187-BC3B5482C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561" y="309307"/>
            <a:ext cx="3533701" cy="409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01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C66FFD2F-E08A-40AE-BC50-CACEB72A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Favorite architectural objects of Riga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atura vietturis 5" descr="Attēls, kurā ir mēbeles&#10;&#10;Apraksts ģenerēts automātiski">
            <a:extLst>
              <a:ext uri="{FF2B5EF4-FFF2-40B4-BE49-F238E27FC236}">
                <a16:creationId xmlns:a16="http://schemas.microsoft.com/office/drawing/2014/main" id="{CF88786D-58FD-4A93-8681-97D6D8BFA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716" y="256748"/>
            <a:ext cx="3074700" cy="4099601"/>
          </a:xfrm>
        </p:spPr>
      </p:pic>
      <p:pic>
        <p:nvPicPr>
          <p:cNvPr id="9" name="Attēls 8" descr="Attēls, kurā ir elektronika, galds, iekštelpa, dators&#10;&#10;Apraksts ģenerēts automātiski">
            <a:extLst>
              <a:ext uri="{FF2B5EF4-FFF2-40B4-BE49-F238E27FC236}">
                <a16:creationId xmlns:a16="http://schemas.microsoft.com/office/drawing/2014/main" id="{82BAD70B-8461-4A97-9D14-F28A7E3F0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1" y="306232"/>
            <a:ext cx="5324620" cy="399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11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7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05105A97-0EAC-4EEB-9AB4-D8132F636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Pirates hats for </a:t>
            </a:r>
            <a:r>
              <a:rPr lang="lv-LV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mBot</a:t>
            </a:r>
            <a:r>
              <a:rPr lang="lv-LV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robots</a:t>
            </a:r>
          </a:p>
        </p:txBody>
      </p:sp>
      <p:pic>
        <p:nvPicPr>
          <p:cNvPr id="33" name="Satura vietturis 4" descr="Attēls, kurā ir iekštelpa, galds&#10;&#10;Apraksts ģenerēts automātiski">
            <a:extLst>
              <a:ext uri="{FF2B5EF4-FFF2-40B4-BE49-F238E27FC236}">
                <a16:creationId xmlns:a16="http://schemas.microsoft.com/office/drawing/2014/main" id="{01DF4EBF-63CA-452C-932B-E6E05E849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" t="13883" r="8923" b="5224"/>
          <a:stretch/>
        </p:blipFill>
        <p:spPr>
          <a:xfrm>
            <a:off x="1294798" y="4103529"/>
            <a:ext cx="2035490" cy="2374273"/>
          </a:xfrm>
          <a:prstGeom prst="rect">
            <a:avLst/>
          </a:prstGeom>
        </p:spPr>
      </p:pic>
      <p:cxnSp>
        <p:nvCxnSpPr>
          <p:cNvPr id="34" name="Straight Connector 19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ttēls 3" descr="Attēls, kurā ir elektronika, iekštelpa, galds, displejs&#10;&#10;Apraksts ģenerēts automātiski">
            <a:extLst>
              <a:ext uri="{FF2B5EF4-FFF2-40B4-BE49-F238E27FC236}">
                <a16:creationId xmlns:a16="http://schemas.microsoft.com/office/drawing/2014/main" id="{5D4A45F0-DDB5-4ED6-9905-18A6642F80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1"/>
          <a:stretch/>
        </p:blipFill>
        <p:spPr>
          <a:xfrm>
            <a:off x="721177" y="215015"/>
            <a:ext cx="3365205" cy="3820537"/>
          </a:xfrm>
          <a:prstGeom prst="rect">
            <a:avLst/>
          </a:prstGeom>
        </p:spPr>
      </p:pic>
      <p:pic>
        <p:nvPicPr>
          <p:cNvPr id="6" name="Attēls 5" descr="Attēls, kurā ir iekštelpa, galds, sēdēšana, persona&#10;&#10;Apraksts ģenerēts automātiski">
            <a:extLst>
              <a:ext uri="{FF2B5EF4-FFF2-40B4-BE49-F238E27FC236}">
                <a16:creationId xmlns:a16="http://schemas.microsoft.com/office/drawing/2014/main" id="{CBA63ADA-FF76-400D-833E-5E678C2B4E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7" r="8836"/>
          <a:stretch/>
        </p:blipFill>
        <p:spPr>
          <a:xfrm>
            <a:off x="8279993" y="216061"/>
            <a:ext cx="3190830" cy="4127928"/>
          </a:xfrm>
          <a:prstGeom prst="rect">
            <a:avLst/>
          </a:prstGeom>
        </p:spPr>
      </p:pic>
      <p:pic>
        <p:nvPicPr>
          <p:cNvPr id="14" name="Attēls 13" descr="Attēls, kurā ir iekštelpa, galds, siena, grīda&#10;&#10;Apraksts ģenerēts automātiski">
            <a:extLst>
              <a:ext uri="{FF2B5EF4-FFF2-40B4-BE49-F238E27FC236}">
                <a16:creationId xmlns:a16="http://schemas.microsoft.com/office/drawing/2014/main" id="{4CDC5DF8-FC65-4A43-ADCC-A375DC4B2A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6" r="22318"/>
          <a:stretch/>
        </p:blipFill>
        <p:spPr>
          <a:xfrm>
            <a:off x="4810914" y="247751"/>
            <a:ext cx="2958208" cy="414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7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D6832316-1021-4466-8821-42D2574D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Souvenirs for friends</a:t>
            </a:r>
          </a:p>
        </p:txBody>
      </p:sp>
      <p:pic>
        <p:nvPicPr>
          <p:cNvPr id="5" name="Satura vietturis 4" descr="Attēls, kurā ir iekštelpa, dators, klēpjdators, elektronika&#10;&#10;Apraksts ģenerēts automātiski">
            <a:extLst>
              <a:ext uri="{FF2B5EF4-FFF2-40B4-BE49-F238E27FC236}">
                <a16:creationId xmlns:a16="http://schemas.microsoft.com/office/drawing/2014/main" id="{EDB59102-3836-428D-824C-32069C346C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1" y="307731"/>
            <a:ext cx="2998227" cy="3997637"/>
          </a:xfrm>
          <a:prstGeom prst="rect">
            <a:avLst/>
          </a:prstGeom>
        </p:spPr>
      </p:pic>
      <p:pic>
        <p:nvPicPr>
          <p:cNvPr id="7" name="Attēls 6" descr="Attēls, kurā ir iekštelpa, grīda, galds, sēdēšana&#10;&#10;Apraksts ģenerēts automātiski">
            <a:extLst>
              <a:ext uri="{FF2B5EF4-FFF2-40B4-BE49-F238E27FC236}">
                <a16:creationId xmlns:a16="http://schemas.microsoft.com/office/drawing/2014/main" id="{086B1F09-2EEF-4FAA-A2B4-05C24FD2D5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8" t="19525" r="927" b="26413"/>
          <a:stretch/>
        </p:blipFill>
        <p:spPr>
          <a:xfrm>
            <a:off x="4385729" y="1537650"/>
            <a:ext cx="3433324" cy="153779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ttēls 8" descr="Attēls, kurā ir elektronika, iekštelpa, dators, tastatūra&#10;&#10;Apraksts ģenerēts automātiski">
            <a:extLst>
              <a:ext uri="{FF2B5EF4-FFF2-40B4-BE49-F238E27FC236}">
                <a16:creationId xmlns:a16="http://schemas.microsoft.com/office/drawing/2014/main" id="{BAE7636A-BA7F-4EDC-BF6F-511560EB03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t="14989" r="18356" b="29455"/>
          <a:stretch/>
        </p:blipFill>
        <p:spPr>
          <a:xfrm>
            <a:off x="8449725" y="737298"/>
            <a:ext cx="3423916" cy="318313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610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108</Words>
  <Application>Microsoft Office PowerPoint</Application>
  <PresentationFormat>Platekrāna</PresentationFormat>
  <Paragraphs>15</Paragraphs>
  <Slides>15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dizains</vt:lpstr>
      <vt:lpstr>Examples of 3D models created by students of the School Klasika in the framework of the eTwinning and Erasmus+  project “ICT WORLD - Imaging, Coding, Transforming and Simulating the World” 2017 - 2019</vt:lpstr>
      <vt:lpstr> Our letter “W”</vt:lpstr>
      <vt:lpstr>          Fairy-tale heroes </vt:lpstr>
      <vt:lpstr>Favorite architectural objects of Riga</vt:lpstr>
      <vt:lpstr>Favorite architectural objects of Riga</vt:lpstr>
      <vt:lpstr>Favorite architectural objects of Riga</vt:lpstr>
      <vt:lpstr>Favorite architectural objects of Riga</vt:lpstr>
      <vt:lpstr>Pirates hats for mBot robots</vt:lpstr>
      <vt:lpstr>Souvenirs for friends</vt:lpstr>
      <vt:lpstr>Souvenirs for friends</vt:lpstr>
      <vt:lpstr>3D fractal -  Sierpinski     Triangle ( Tinkercad)</vt:lpstr>
      <vt:lpstr>          STAR TEAM contest (SketchUp ) </vt:lpstr>
      <vt:lpstr>Brandenburg Gate ( SketchUp)</vt:lpstr>
      <vt:lpstr> 3D Fibonacci Spiral (SketchUp)</vt:lpstr>
      <vt:lpstr>Practical use of the Fibonacci Spiral Gifts for guests and installation "Waves of the Baltic Sea"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Examples of 3D models created by students of the School Klasika in the framework of the eTwinning and Erasmus+  project “ICT WORLD - Imaging, Coding, Transforming and Simulating the World” 2017 - 2019</dc:title>
  <dc:creator>Tatjana Vinokurova</dc:creator>
  <cp:lastModifiedBy>Tatjana Vinokurova</cp:lastModifiedBy>
  <cp:revision>1</cp:revision>
  <dcterms:created xsi:type="dcterms:W3CDTF">2019-07-01T12:24:36Z</dcterms:created>
  <dcterms:modified xsi:type="dcterms:W3CDTF">2019-08-28T08:30:59Z</dcterms:modified>
</cp:coreProperties>
</file>