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7" d="100"/>
          <a:sy n="97" d="100"/>
        </p:scale>
        <p:origin x="105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de-DE"/>
              <a:t>Mastertitelformat bearbeiten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de-DE"/>
              <a:t>Mastertitelformat bearbeiten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5059C3-6A89-4494-99FF-5A4D6FFD50EB}" type="datetimeFigureOut">
              <a:rPr lang="en-US" dirty="0"/>
              <a:t>12/13/2021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de-DE"/>
              <a:t>Mastertitelformat bearbeiten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de-DE"/>
              <a:t>Mastertitelformat bearbeiten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609285" y="2851331"/>
            <a:ext cx="3893623"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66635" y="2851331"/>
            <a:ext cx="3899798"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12/13/2021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12/13/2021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12/13/2021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7D525BB-DA17-4BA0-B3C8-3AC3ABC827E6}" type="datetimeFigureOut">
              <a:rPr lang="en-US" dirty="0"/>
              <a:t>12/13/2021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16C4C9A-3960-41CF-A4E9-2A8FB932454B}" type="datetimeFigureOut">
              <a:rPr lang="en-US" dirty="0"/>
              <a:t>12/13/2021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12/13/2021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FCE2C-8A08-4C7E-8F2A-0835119DEE31}"/>
              </a:ext>
            </a:extLst>
          </p:cNvPr>
          <p:cNvSpPr>
            <a:spLocks noGrp="1"/>
          </p:cNvSpPr>
          <p:nvPr>
            <p:ph type="ctrTitle"/>
          </p:nvPr>
        </p:nvSpPr>
        <p:spPr>
          <a:xfrm>
            <a:off x="2536307" y="1694803"/>
            <a:ext cx="5518066" cy="2268559"/>
          </a:xfrm>
        </p:spPr>
        <p:txBody>
          <a:bodyPr>
            <a:normAutofit fontScale="90000"/>
          </a:bodyPr>
          <a:lstStyle/>
          <a:p>
            <a:r>
              <a:rPr lang="de-DE" dirty="0" err="1"/>
              <a:t>My</a:t>
            </a:r>
            <a:r>
              <a:rPr lang="de-DE" dirty="0"/>
              <a:t> </a:t>
            </a:r>
            <a:r>
              <a:rPr lang="de-DE" dirty="0" err="1"/>
              <a:t>presentation</a:t>
            </a:r>
            <a:r>
              <a:rPr lang="de-DE" dirty="0"/>
              <a:t> on Erasmus</a:t>
            </a:r>
          </a:p>
        </p:txBody>
      </p:sp>
      <p:sp>
        <p:nvSpPr>
          <p:cNvPr id="3" name="Untertitel 2">
            <a:extLst>
              <a:ext uri="{FF2B5EF4-FFF2-40B4-BE49-F238E27FC236}">
                <a16:creationId xmlns:a16="http://schemas.microsoft.com/office/drawing/2014/main" id="{95B899FA-F933-4500-B829-B7B313E11A2D}"/>
              </a:ext>
            </a:extLst>
          </p:cNvPr>
          <p:cNvSpPr>
            <a:spLocks noGrp="1"/>
          </p:cNvSpPr>
          <p:nvPr>
            <p:ph type="subTitle" idx="1"/>
          </p:nvPr>
        </p:nvSpPr>
        <p:spPr>
          <a:xfrm>
            <a:off x="2696773" y="3963362"/>
            <a:ext cx="5357600" cy="642194"/>
          </a:xfrm>
        </p:spPr>
        <p:txBody>
          <a:bodyPr>
            <a:normAutofit fontScale="25000" lnSpcReduction="20000"/>
          </a:bodyPr>
          <a:lstStyle/>
          <a:p>
            <a:pPr algn="ctr"/>
            <a:endParaRPr lang="de-DE" dirty="0"/>
          </a:p>
          <a:p>
            <a:pPr algn="ctr"/>
            <a:endParaRPr lang="de-DE" dirty="0"/>
          </a:p>
          <a:p>
            <a:pPr algn="ctr"/>
            <a:r>
              <a:rPr lang="de-DE" dirty="0"/>
              <a:t> </a:t>
            </a:r>
          </a:p>
        </p:txBody>
      </p:sp>
      <p:sp>
        <p:nvSpPr>
          <p:cNvPr id="5" name="Textfeld 4">
            <a:extLst>
              <a:ext uri="{FF2B5EF4-FFF2-40B4-BE49-F238E27FC236}">
                <a16:creationId xmlns:a16="http://schemas.microsoft.com/office/drawing/2014/main" id="{5E165C0A-4492-467E-BEBF-059D1048AFAB}"/>
              </a:ext>
            </a:extLst>
          </p:cNvPr>
          <p:cNvSpPr txBox="1"/>
          <p:nvPr/>
        </p:nvSpPr>
        <p:spPr>
          <a:xfrm>
            <a:off x="3699545" y="4043494"/>
            <a:ext cx="4354828" cy="1754326"/>
          </a:xfrm>
          <a:prstGeom prst="rect">
            <a:avLst/>
          </a:prstGeom>
          <a:noFill/>
        </p:spPr>
        <p:txBody>
          <a:bodyPr wrap="square" rtlCol="0">
            <a:spAutoFit/>
          </a:bodyPr>
          <a:lstStyle/>
          <a:p>
            <a:r>
              <a:rPr lang="en-US" dirty="0"/>
              <a:t>Welcome to my presentation about our Erasmus project</a:t>
            </a:r>
          </a:p>
          <a:p>
            <a:endParaRPr lang="en-US" dirty="0"/>
          </a:p>
          <a:p>
            <a:r>
              <a:rPr lang="en-US" dirty="0"/>
              <a:t>From October 25th, 2021 to November 1st, 2021</a:t>
            </a:r>
          </a:p>
          <a:p>
            <a:r>
              <a:rPr lang="en-US" dirty="0"/>
              <a:t>In Valencia</a:t>
            </a:r>
            <a:endParaRPr lang="de-DE" dirty="0"/>
          </a:p>
        </p:txBody>
      </p:sp>
    </p:spTree>
    <p:extLst>
      <p:ext uri="{BB962C8B-B14F-4D97-AF65-F5344CB8AC3E}">
        <p14:creationId xmlns:p14="http://schemas.microsoft.com/office/powerpoint/2010/main" val="108562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0" name="Picture 4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2" name="Rectangle 5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xtBox 59">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62" name="Rectangle 61">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6" name="Picture 65">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8" name="Rectangle 67">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05130D9-87EF-48E7-A3B8-62D3C711DBA0}"/>
              </a:ext>
            </a:extLst>
          </p:cNvPr>
          <p:cNvSpPr>
            <a:spLocks noGrp="1"/>
          </p:cNvSpPr>
          <p:nvPr>
            <p:ph type="title"/>
          </p:nvPr>
        </p:nvSpPr>
        <p:spPr>
          <a:xfrm>
            <a:off x="1969803" y="808056"/>
            <a:ext cx="8608037" cy="1077229"/>
          </a:xfrm>
        </p:spPr>
        <p:txBody>
          <a:bodyPr vert="horz" lIns="91440" tIns="45720" rIns="91440" bIns="45720" rtlCol="0" anchor="t">
            <a:normAutofit/>
          </a:bodyPr>
          <a:lstStyle/>
          <a:p>
            <a:r>
              <a:rPr lang="en-US" sz="3400" dirty="0"/>
              <a:t>Sunday, October 31th, </a:t>
            </a:r>
          </a:p>
        </p:txBody>
      </p:sp>
      <p:sp>
        <p:nvSpPr>
          <p:cNvPr id="4" name="Textplatzhalter 3">
            <a:extLst>
              <a:ext uri="{FF2B5EF4-FFF2-40B4-BE49-F238E27FC236}">
                <a16:creationId xmlns:a16="http://schemas.microsoft.com/office/drawing/2014/main" id="{87E9958D-C40B-45DD-AF7C-518A036D2680}"/>
              </a:ext>
            </a:extLst>
          </p:cNvPr>
          <p:cNvSpPr>
            <a:spLocks noGrp="1"/>
          </p:cNvSpPr>
          <p:nvPr>
            <p:ph type="body" sz="half" idx="2"/>
          </p:nvPr>
        </p:nvSpPr>
        <p:spPr>
          <a:xfrm>
            <a:off x="1975805" y="2052116"/>
            <a:ext cx="2908167" cy="3997828"/>
          </a:xfrm>
        </p:spPr>
        <p:txBody>
          <a:bodyPr vert="horz" lIns="91440" tIns="45720" rIns="91440" bIns="45720" rtlCol="0" anchor="ctr">
            <a:normAutofit/>
          </a:bodyPr>
          <a:lstStyle/>
          <a:p>
            <a:pPr>
              <a:buFont typeface="Wingdings" panose="05000000000000000000" pitchFamily="2" charset="2"/>
              <a:buChar char="§"/>
            </a:pPr>
            <a:r>
              <a:rPr lang="en-US" sz="1600" dirty="0"/>
              <a:t>On Sunday we spent a whole day with our host families. They organized a very nice day for us. Some took a boat across the sea, toured the city, visited the beach, and much more</a:t>
            </a:r>
          </a:p>
        </p:txBody>
      </p:sp>
      <p:pic>
        <p:nvPicPr>
          <p:cNvPr id="43" name="Bildplatzhalter 42">
            <a:extLst>
              <a:ext uri="{FF2B5EF4-FFF2-40B4-BE49-F238E27FC236}">
                <a16:creationId xmlns:a16="http://schemas.microsoft.com/office/drawing/2014/main" id="{504AFAC6-AB3A-4AAB-BB69-F6D85A701885}"/>
              </a:ext>
            </a:extLst>
          </p:cNvPr>
          <p:cNvPicPr>
            <a:picLocks noGrp="1" noChangeAspect="1"/>
          </p:cNvPicPr>
          <p:nvPr>
            <p:ph type="pic" idx="1"/>
          </p:nvPr>
        </p:nvPicPr>
        <p:blipFill rotWithShape="1">
          <a:blip r:embed="rId5"/>
          <a:srcRect l="5067" r="14579" b="-1"/>
          <a:stretch/>
        </p:blipFill>
        <p:spPr>
          <a:xfrm>
            <a:off x="5432992" y="2348779"/>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74" name="Rectangle 73">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49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0" name="Picture 101">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1" name="Picture 103">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2" name="Rectangle 105">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107">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Rectangle 109">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Rectangle 111">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xtBox 113">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37" name="Rectangle 115">
            <a:extLst>
              <a:ext uri="{FF2B5EF4-FFF2-40B4-BE49-F238E27FC236}">
                <a16:creationId xmlns:a16="http://schemas.microsoft.com/office/drawing/2014/main" id="{36C4D283-22EA-4931-9DEC-0304C9414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17">
            <a:extLst>
              <a:ext uri="{FF2B5EF4-FFF2-40B4-BE49-F238E27FC236}">
                <a16:creationId xmlns:a16="http://schemas.microsoft.com/office/drawing/2014/main" id="{A7A9E6DD-CC7C-4150-8911-883397CCA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9" name="Picture 119">
            <a:extLst>
              <a:ext uri="{FF2B5EF4-FFF2-40B4-BE49-F238E27FC236}">
                <a16:creationId xmlns:a16="http://schemas.microsoft.com/office/drawing/2014/main" id="{DDA1B7FE-FED9-4723-8992-4E2804D95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0" name="Rectangle 121">
            <a:extLst>
              <a:ext uri="{FF2B5EF4-FFF2-40B4-BE49-F238E27FC236}">
                <a16:creationId xmlns:a16="http://schemas.microsoft.com/office/drawing/2014/main" id="{9A1F42EF-9A4D-4E5A-B1EE-7E6EDAE71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23">
            <a:extLst>
              <a:ext uri="{FF2B5EF4-FFF2-40B4-BE49-F238E27FC236}">
                <a16:creationId xmlns:a16="http://schemas.microsoft.com/office/drawing/2014/main" id="{70B59514-0D9B-415E-B4CB-4CB50B0FE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25">
            <a:extLst>
              <a:ext uri="{FF2B5EF4-FFF2-40B4-BE49-F238E27FC236}">
                <a16:creationId xmlns:a16="http://schemas.microsoft.com/office/drawing/2014/main" id="{937B4B19-EFE0-4CF3-97D5-BADE0BED7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A3937C3B-0F2A-4D40-BDAE-44377BB0C746}"/>
              </a:ext>
            </a:extLst>
          </p:cNvPr>
          <p:cNvSpPr>
            <a:spLocks noGrp="1"/>
          </p:cNvSpPr>
          <p:nvPr>
            <p:ph type="title"/>
          </p:nvPr>
        </p:nvSpPr>
        <p:spPr>
          <a:xfrm>
            <a:off x="2120411" y="698775"/>
            <a:ext cx="4533194" cy="2268559"/>
          </a:xfrm>
        </p:spPr>
        <p:txBody>
          <a:bodyPr vert="horz" lIns="91440" tIns="45720" rIns="91440" bIns="45720" rtlCol="0" anchor="t">
            <a:normAutofit/>
          </a:bodyPr>
          <a:lstStyle/>
          <a:p>
            <a:pPr algn="r"/>
            <a:r>
              <a:rPr lang="en-US" sz="5100" dirty="0"/>
              <a:t>Monday, November 1</a:t>
            </a:r>
            <a:r>
              <a:rPr lang="en-US" sz="5100" baseline="30000" dirty="0"/>
              <a:t>st, </a:t>
            </a:r>
            <a:endParaRPr lang="en-US" sz="5100" dirty="0"/>
          </a:p>
        </p:txBody>
      </p:sp>
      <p:sp>
        <p:nvSpPr>
          <p:cNvPr id="4" name="Textplatzhalter 3">
            <a:extLst>
              <a:ext uri="{FF2B5EF4-FFF2-40B4-BE49-F238E27FC236}">
                <a16:creationId xmlns:a16="http://schemas.microsoft.com/office/drawing/2014/main" id="{CDAE4C1D-25B3-40A2-9FD5-7A4C231ECA82}"/>
              </a:ext>
            </a:extLst>
          </p:cNvPr>
          <p:cNvSpPr>
            <a:spLocks noGrp="1"/>
          </p:cNvSpPr>
          <p:nvPr>
            <p:ph type="body" sz="half" idx="2"/>
          </p:nvPr>
        </p:nvSpPr>
        <p:spPr>
          <a:xfrm>
            <a:off x="2275514" y="2126805"/>
            <a:ext cx="4378091" cy="1160213"/>
          </a:xfrm>
        </p:spPr>
        <p:txBody>
          <a:bodyPr vert="horz" lIns="91440" tIns="0" rIns="91440" bIns="45720" rtlCol="0" anchor="b">
            <a:normAutofit/>
          </a:bodyPr>
          <a:lstStyle/>
          <a:p>
            <a:r>
              <a:rPr lang="en-US" sz="1800" dirty="0"/>
              <a:t>Our farewell and the journey home to Germany.</a:t>
            </a:r>
          </a:p>
        </p:txBody>
      </p:sp>
      <p:pic>
        <p:nvPicPr>
          <p:cNvPr id="6" name="Grafik 5">
            <a:extLst>
              <a:ext uri="{FF2B5EF4-FFF2-40B4-BE49-F238E27FC236}">
                <a16:creationId xmlns:a16="http://schemas.microsoft.com/office/drawing/2014/main" id="{32B7A340-AE45-46E0-9F58-4E2FAFEE5CA7}"/>
              </a:ext>
            </a:extLst>
          </p:cNvPr>
          <p:cNvPicPr>
            <a:picLocks noChangeAspect="1"/>
          </p:cNvPicPr>
          <p:nvPr/>
        </p:nvPicPr>
        <p:blipFill>
          <a:blip r:embed="rId5"/>
          <a:stretch>
            <a:fillRect/>
          </a:stretch>
        </p:blipFill>
        <p:spPr>
          <a:xfrm>
            <a:off x="7540371" y="647190"/>
            <a:ext cx="2976891"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43" name="Rectangle 127">
            <a:extLst>
              <a:ext uri="{FF2B5EF4-FFF2-40B4-BE49-F238E27FC236}">
                <a16:creationId xmlns:a16="http://schemas.microsoft.com/office/drawing/2014/main" id="{05610B29-A0F6-4F83-BF46-0A928A0AA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0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220" name="Picture 7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221" name="Picture 7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222" name="Rectangle 7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3" name="Rectangle 7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4" name="Rectangle 78">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5" name="Rectangle 80">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6" name="TextBox 82">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9227" name="Rectangle 84">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8" name="Picture 86">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229" name="Picture 88">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230" name="Rectangle 90">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Rectangle 92">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4">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4D060E5-2828-46C9-B6BE-70A5E96D3586}"/>
              </a:ext>
            </a:extLst>
          </p:cNvPr>
          <p:cNvSpPr>
            <a:spLocks noGrp="1"/>
          </p:cNvSpPr>
          <p:nvPr>
            <p:ph type="title"/>
          </p:nvPr>
        </p:nvSpPr>
        <p:spPr>
          <a:xfrm>
            <a:off x="929247" y="1025268"/>
            <a:ext cx="4693869" cy="4303815"/>
          </a:xfrm>
        </p:spPr>
        <p:txBody>
          <a:bodyPr vert="horz" lIns="91440" tIns="45720" rIns="91440" bIns="45720" rtlCol="0" anchor="t">
            <a:normAutofit fontScale="90000"/>
          </a:bodyPr>
          <a:lstStyle/>
          <a:p>
            <a:r>
              <a:rPr lang="en-US" sz="3600" dirty="0"/>
              <a:t>That was our student exchange. It was an incredibly beautiful week with all students, parents, teachers and everyone involved.</a:t>
            </a:r>
            <a:br>
              <a:rPr lang="en-US" sz="3600" dirty="0"/>
            </a:br>
            <a:br>
              <a:rPr lang="en-US" sz="3600" dirty="0"/>
            </a:br>
            <a:br>
              <a:rPr lang="en-US" sz="3600" dirty="0"/>
            </a:br>
            <a:r>
              <a:rPr lang="en-US" sz="3600" dirty="0"/>
              <a:t>Thank you for Watching</a:t>
            </a:r>
          </a:p>
        </p:txBody>
      </p:sp>
      <p:pic>
        <p:nvPicPr>
          <p:cNvPr id="9218" name="Picture 2">
            <a:extLst>
              <a:ext uri="{FF2B5EF4-FFF2-40B4-BE49-F238E27FC236}">
                <a16:creationId xmlns:a16="http://schemas.microsoft.com/office/drawing/2014/main" id="{CCBCE09B-42FD-4D8B-B95F-D7C1E299049A}"/>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l="12909" r="15691" b="2"/>
          <a:stretch/>
        </p:blipFill>
        <p:spPr bwMode="auto">
          <a:xfrm>
            <a:off x="5444747" y="647191"/>
            <a:ext cx="5297322" cy="556428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233" name="Rectangle 96">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1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44038DA-E2E5-4104-80BE-6AC8D002E0A0}"/>
              </a:ext>
            </a:extLst>
          </p:cNvPr>
          <p:cNvSpPr>
            <a:spLocks noGrp="1"/>
          </p:cNvSpPr>
          <p:nvPr>
            <p:ph type="title"/>
          </p:nvPr>
        </p:nvSpPr>
        <p:spPr/>
        <p:txBody>
          <a:bodyPr/>
          <a:lstStyle/>
          <a:p>
            <a:pPr algn="ctr"/>
            <a:r>
              <a:rPr lang="de-DE" dirty="0"/>
              <a:t>		</a:t>
            </a:r>
            <a:r>
              <a:rPr lang="de-DE" dirty="0" err="1"/>
              <a:t>Our</a:t>
            </a:r>
            <a:r>
              <a:rPr lang="de-DE" dirty="0"/>
              <a:t> </a:t>
            </a:r>
            <a:r>
              <a:rPr lang="de-DE" dirty="0" err="1"/>
              <a:t>partner</a:t>
            </a:r>
            <a:r>
              <a:rPr lang="de-DE" dirty="0"/>
              <a:t> </a:t>
            </a:r>
            <a:r>
              <a:rPr lang="de-DE" dirty="0" err="1"/>
              <a:t>schools</a:t>
            </a:r>
            <a:r>
              <a:rPr lang="de-DE" dirty="0"/>
              <a:t>		</a:t>
            </a:r>
          </a:p>
        </p:txBody>
      </p:sp>
      <p:sp>
        <p:nvSpPr>
          <p:cNvPr id="8" name="Textplatzhalter 7">
            <a:extLst>
              <a:ext uri="{FF2B5EF4-FFF2-40B4-BE49-F238E27FC236}">
                <a16:creationId xmlns:a16="http://schemas.microsoft.com/office/drawing/2014/main" id="{5602206B-B2AF-4554-8FBE-B9C72382A5F6}"/>
              </a:ext>
            </a:extLst>
          </p:cNvPr>
          <p:cNvSpPr>
            <a:spLocks noGrp="1"/>
          </p:cNvSpPr>
          <p:nvPr>
            <p:ph type="body" idx="1"/>
          </p:nvPr>
        </p:nvSpPr>
        <p:spPr>
          <a:xfrm>
            <a:off x="2609285" y="1687585"/>
            <a:ext cx="3896467" cy="1078348"/>
          </a:xfrm>
        </p:spPr>
        <p:txBody>
          <a:bodyPr/>
          <a:lstStyle/>
          <a:p>
            <a:r>
              <a:rPr lang="de-DE" dirty="0"/>
              <a:t>IES </a:t>
            </a:r>
            <a:r>
              <a:rPr lang="de-DE" dirty="0" err="1"/>
              <a:t>Monduver</a:t>
            </a:r>
            <a:r>
              <a:rPr lang="de-DE" dirty="0"/>
              <a:t> </a:t>
            </a:r>
            <a:r>
              <a:rPr lang="de-DE" dirty="0" err="1"/>
              <a:t>Lluis</a:t>
            </a:r>
            <a:r>
              <a:rPr lang="de-DE" dirty="0"/>
              <a:t> Vives, </a:t>
            </a:r>
            <a:r>
              <a:rPr lang="de-DE" dirty="0" err="1"/>
              <a:t>Xeraco</a:t>
            </a:r>
            <a:r>
              <a:rPr lang="de-DE" dirty="0"/>
              <a:t> Spain</a:t>
            </a:r>
          </a:p>
        </p:txBody>
      </p:sp>
      <p:sp>
        <p:nvSpPr>
          <p:cNvPr id="10" name="Textplatzhalter 9">
            <a:extLst>
              <a:ext uri="{FF2B5EF4-FFF2-40B4-BE49-F238E27FC236}">
                <a16:creationId xmlns:a16="http://schemas.microsoft.com/office/drawing/2014/main" id="{B432FFD2-F649-4473-8FF7-B5BD781632F3}"/>
              </a:ext>
            </a:extLst>
          </p:cNvPr>
          <p:cNvSpPr>
            <a:spLocks noGrp="1"/>
          </p:cNvSpPr>
          <p:nvPr>
            <p:ph type="body" sz="quarter" idx="3"/>
          </p:nvPr>
        </p:nvSpPr>
        <p:spPr>
          <a:xfrm>
            <a:off x="6665913" y="1759689"/>
            <a:ext cx="3899798" cy="1078348"/>
          </a:xfrm>
        </p:spPr>
        <p:txBody>
          <a:bodyPr/>
          <a:lstStyle/>
          <a:p>
            <a:r>
              <a:rPr lang="de-DE" dirty="0" err="1"/>
              <a:t>Scuola</a:t>
            </a:r>
            <a:r>
              <a:rPr lang="de-DE" dirty="0"/>
              <a:t> </a:t>
            </a:r>
            <a:r>
              <a:rPr lang="de-DE" dirty="0" err="1"/>
              <a:t>secondaria</a:t>
            </a:r>
            <a:r>
              <a:rPr lang="de-DE" dirty="0"/>
              <a:t> di 1‘ </a:t>
            </a:r>
            <a:r>
              <a:rPr lang="de-DE" dirty="0" err="1"/>
              <a:t>Grado</a:t>
            </a:r>
            <a:r>
              <a:rPr lang="de-DE" dirty="0"/>
              <a:t> “</a:t>
            </a:r>
            <a:r>
              <a:rPr lang="de-DE" dirty="0" err="1"/>
              <a:t>Pirandedello</a:t>
            </a:r>
            <a:r>
              <a:rPr lang="de-DE" dirty="0"/>
              <a:t>“ Milena, </a:t>
            </a:r>
            <a:r>
              <a:rPr lang="de-DE" dirty="0" err="1"/>
              <a:t>Italy</a:t>
            </a:r>
            <a:endParaRPr lang="de-DE" dirty="0"/>
          </a:p>
        </p:txBody>
      </p:sp>
      <p:pic>
        <p:nvPicPr>
          <p:cNvPr id="1026" name="Picture 2" descr="Spanien: Reise- und Sicherheitshinweise - Auswärtiges Amt">
            <a:extLst>
              <a:ext uri="{FF2B5EF4-FFF2-40B4-BE49-F238E27FC236}">
                <a16:creationId xmlns:a16="http://schemas.microsoft.com/office/drawing/2014/main" id="{F7640239-89C4-4357-941F-711905E78A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09850" y="3078091"/>
            <a:ext cx="3892550" cy="26179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ge Italien, Fahne Italien, Italienflagge, Italienfahne, italienische  Fahne, italienische Flagge, italienische Flaggen, italienische Fahnen,  Nationalflagge Italien Nationalfahne">
            <a:extLst>
              <a:ext uri="{FF2B5EF4-FFF2-40B4-BE49-F238E27FC236}">
                <a16:creationId xmlns:a16="http://schemas.microsoft.com/office/drawing/2014/main" id="{D3CACC3D-2A04-4AAD-94A3-F22CBA032B5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65913" y="3078091"/>
            <a:ext cx="3903184" cy="261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9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19C0897F-9ADF-46F8-98D1-BD2614C5333A}"/>
              </a:ext>
            </a:extLst>
          </p:cNvPr>
          <p:cNvPicPr>
            <a:picLocks noGrp="1" noChangeAspect="1"/>
          </p:cNvPicPr>
          <p:nvPr>
            <p:ph type="pic" idx="1"/>
          </p:nvPr>
        </p:nvPicPr>
        <p:blipFill rotWithShape="1">
          <a:blip r:embed="rId2"/>
          <a:srcRect t="10286" b="10286"/>
          <a:stretch/>
        </p:blipFill>
        <p:spPr>
          <a:xfrm>
            <a:off x="6749144" y="0"/>
            <a:ext cx="4629150" cy="6858000"/>
          </a:xfrm>
        </p:spPr>
      </p:pic>
      <p:sp>
        <p:nvSpPr>
          <p:cNvPr id="7" name="Titel 6">
            <a:extLst>
              <a:ext uri="{FF2B5EF4-FFF2-40B4-BE49-F238E27FC236}">
                <a16:creationId xmlns:a16="http://schemas.microsoft.com/office/drawing/2014/main" id="{12E9F564-0B36-49A8-BB90-1C7AB5780BC6}"/>
              </a:ext>
            </a:extLst>
          </p:cNvPr>
          <p:cNvSpPr>
            <a:spLocks noGrp="1"/>
          </p:cNvSpPr>
          <p:nvPr>
            <p:ph type="title"/>
          </p:nvPr>
        </p:nvSpPr>
        <p:spPr>
          <a:xfrm>
            <a:off x="1971210" y="-1"/>
            <a:ext cx="3970986" cy="2098767"/>
          </a:xfrm>
        </p:spPr>
        <p:txBody>
          <a:bodyPr>
            <a:normAutofit fontScale="90000"/>
          </a:bodyPr>
          <a:lstStyle/>
          <a:p>
            <a:r>
              <a:rPr lang="en-US" dirty="0"/>
              <a:t>Monday, October 25th, arrived in Valencia, first day at school and the first evening with the host family</a:t>
            </a:r>
            <a:endParaRPr lang="de-DE" dirty="0"/>
          </a:p>
        </p:txBody>
      </p:sp>
      <p:sp>
        <p:nvSpPr>
          <p:cNvPr id="9" name="Textplatzhalter 8">
            <a:extLst>
              <a:ext uri="{FF2B5EF4-FFF2-40B4-BE49-F238E27FC236}">
                <a16:creationId xmlns:a16="http://schemas.microsoft.com/office/drawing/2014/main" id="{104C2A8D-1FC7-4FFE-8CE5-EAC287C0DA9C}"/>
              </a:ext>
            </a:extLst>
          </p:cNvPr>
          <p:cNvSpPr>
            <a:spLocks noGrp="1"/>
          </p:cNvSpPr>
          <p:nvPr>
            <p:ph type="body" sz="half" idx="2"/>
          </p:nvPr>
        </p:nvSpPr>
        <p:spPr>
          <a:xfrm>
            <a:off x="1970322" y="2098766"/>
            <a:ext cx="3971874" cy="4759234"/>
          </a:xfrm>
        </p:spPr>
        <p:txBody>
          <a:bodyPr/>
          <a:lstStyle/>
          <a:p>
            <a:r>
              <a:rPr lang="en-US" dirty="0"/>
              <a:t>We arrived in Valencia around 10am and drove from the airport to the youth hostel. Our Spanish exchange partners provided us with bed linen as well as 2 towels and a blanket. After we unpacked, we went to school. We were greeted in a friendly manner and got to know our partners for the first time and spoke to them for the first time. And after school we drove to the family.</a:t>
            </a:r>
            <a:endParaRPr lang="de-DE" dirty="0"/>
          </a:p>
        </p:txBody>
      </p:sp>
    </p:spTree>
    <p:extLst>
      <p:ext uri="{BB962C8B-B14F-4D97-AF65-F5344CB8AC3E}">
        <p14:creationId xmlns:p14="http://schemas.microsoft.com/office/powerpoint/2010/main" val="252131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0" name="Picture 1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2" name="Rectangle 2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extBox 29">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32" name="Rectangle 31">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6" name="Picture 35">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37">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7">
            <a:extLst>
              <a:ext uri="{FF2B5EF4-FFF2-40B4-BE49-F238E27FC236}">
                <a16:creationId xmlns:a16="http://schemas.microsoft.com/office/drawing/2014/main" id="{43FA6861-EC71-4584-861B-144B5CE8E9AB}"/>
              </a:ext>
            </a:extLst>
          </p:cNvPr>
          <p:cNvSpPr>
            <a:spLocks noGrp="1"/>
          </p:cNvSpPr>
          <p:nvPr>
            <p:ph type="title"/>
          </p:nvPr>
        </p:nvSpPr>
        <p:spPr>
          <a:xfrm>
            <a:off x="1969803" y="808056"/>
            <a:ext cx="8608037" cy="1077229"/>
          </a:xfrm>
        </p:spPr>
        <p:txBody>
          <a:bodyPr vert="horz" lIns="91440" tIns="45720" rIns="91440" bIns="45720" rtlCol="0" anchor="t">
            <a:normAutofit/>
          </a:bodyPr>
          <a:lstStyle/>
          <a:p>
            <a:r>
              <a:rPr lang="en-US" sz="3400"/>
              <a:t>Tuesday, October 26th,</a:t>
            </a:r>
          </a:p>
        </p:txBody>
      </p:sp>
      <p:sp>
        <p:nvSpPr>
          <p:cNvPr id="10" name="Textplatzhalter 9">
            <a:extLst>
              <a:ext uri="{FF2B5EF4-FFF2-40B4-BE49-F238E27FC236}">
                <a16:creationId xmlns:a16="http://schemas.microsoft.com/office/drawing/2014/main" id="{20517553-393A-466D-8D1B-1641D94DCCB9}"/>
              </a:ext>
            </a:extLst>
          </p:cNvPr>
          <p:cNvSpPr>
            <a:spLocks noGrp="1"/>
          </p:cNvSpPr>
          <p:nvPr>
            <p:ph type="body" sz="half" idx="2"/>
          </p:nvPr>
        </p:nvSpPr>
        <p:spPr>
          <a:xfrm>
            <a:off x="1975805" y="2052116"/>
            <a:ext cx="2908167" cy="3997828"/>
          </a:xfrm>
        </p:spPr>
        <p:txBody>
          <a:bodyPr vert="horz" lIns="91440" tIns="45720" rIns="91440" bIns="45720" rtlCol="0" anchor="ctr">
            <a:normAutofit/>
          </a:bodyPr>
          <a:lstStyle/>
          <a:p>
            <a:pPr>
              <a:buFont typeface="Wingdings" panose="05000000000000000000" pitchFamily="2" charset="2"/>
              <a:buChar char="§"/>
            </a:pPr>
            <a:r>
              <a:rPr lang="en-US" sz="1600" dirty="0"/>
              <a:t>We went to school in the morning and should go to the family in the afternoon. We decided together that we would do some kind of hike with everyone. </a:t>
            </a:r>
          </a:p>
          <a:p>
            <a:pPr>
              <a:buFont typeface="Wingdings" panose="05000000000000000000" pitchFamily="2" charset="2"/>
              <a:buChar char="§"/>
            </a:pPr>
            <a:r>
              <a:rPr lang="en-US" sz="1600"/>
              <a:t>In the evening we went back to our host families.</a:t>
            </a:r>
            <a:endParaRPr lang="en-US" sz="1600" dirty="0"/>
          </a:p>
          <a:p>
            <a:pPr>
              <a:buFont typeface="Wingdings" panose="05000000000000000000" pitchFamily="2" charset="2"/>
              <a:buChar char="§"/>
            </a:pPr>
            <a:endParaRPr lang="en-US" sz="1600" dirty="0"/>
          </a:p>
        </p:txBody>
      </p:sp>
      <p:pic>
        <p:nvPicPr>
          <p:cNvPr id="13" name="Bildplatzhalter 12" descr="Ein Bild, das Person, draußen, stehend, Gruppe enthält.&#10;&#10;Automatisch generierte Beschreibung">
            <a:extLst>
              <a:ext uri="{FF2B5EF4-FFF2-40B4-BE49-F238E27FC236}">
                <a16:creationId xmlns:a16="http://schemas.microsoft.com/office/drawing/2014/main" id="{1ADB84F9-E0FF-43DE-BF0E-CB455E58652A}"/>
              </a:ext>
            </a:extLst>
          </p:cNvPr>
          <p:cNvPicPr>
            <a:picLocks noGrp="1" noChangeAspect="1"/>
          </p:cNvPicPr>
          <p:nvPr>
            <p:ph type="pic" idx="1"/>
          </p:nvPr>
        </p:nvPicPr>
        <p:blipFill rotWithShape="1">
          <a:blip r:embed="rId5"/>
          <a:srcRect t="6662" r="-4" b="-4"/>
          <a:stretch/>
        </p:blipFill>
        <p:spPr>
          <a:xfrm>
            <a:off x="5432992" y="2348779"/>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4" name="Rectangle 43">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89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50CFAE-4A0A-43AD-B182-7F6C79CDCF6F}"/>
              </a:ext>
            </a:extLst>
          </p:cNvPr>
          <p:cNvSpPr>
            <a:spLocks noGrp="1"/>
          </p:cNvSpPr>
          <p:nvPr>
            <p:ph type="title"/>
          </p:nvPr>
        </p:nvSpPr>
        <p:spPr>
          <a:xfrm>
            <a:off x="1970322" y="0"/>
            <a:ext cx="3970986" cy="976620"/>
          </a:xfrm>
        </p:spPr>
        <p:txBody>
          <a:bodyPr/>
          <a:lstStyle/>
          <a:p>
            <a:r>
              <a:rPr lang="de-DE" dirty="0"/>
              <a:t>Wednesday, </a:t>
            </a:r>
            <a:r>
              <a:rPr lang="de-DE" dirty="0" err="1"/>
              <a:t>October</a:t>
            </a:r>
            <a:r>
              <a:rPr lang="de-DE" dirty="0"/>
              <a:t> 27th </a:t>
            </a:r>
          </a:p>
        </p:txBody>
      </p:sp>
      <p:sp>
        <p:nvSpPr>
          <p:cNvPr id="4" name="Textplatzhalter 3">
            <a:extLst>
              <a:ext uri="{FF2B5EF4-FFF2-40B4-BE49-F238E27FC236}">
                <a16:creationId xmlns:a16="http://schemas.microsoft.com/office/drawing/2014/main" id="{6DB57D86-CC86-4A40-B6E5-F44C01182474}"/>
              </a:ext>
            </a:extLst>
          </p:cNvPr>
          <p:cNvSpPr>
            <a:spLocks noGrp="1"/>
          </p:cNvSpPr>
          <p:nvPr>
            <p:ph type="body" sz="half" idx="2"/>
          </p:nvPr>
        </p:nvSpPr>
        <p:spPr>
          <a:xfrm>
            <a:off x="1970322" y="976620"/>
            <a:ext cx="3971874" cy="5881380"/>
          </a:xfrm>
        </p:spPr>
        <p:txBody>
          <a:bodyPr/>
          <a:lstStyle/>
          <a:p>
            <a:r>
              <a:rPr lang="en-US" dirty="0"/>
              <a:t>On the day we went on a boat tour by bus, we drove over a huge lake in a small motorboat. After the boat tour we took the bus to “Ciutat de les Arts” and had lunch there. In the afternoon we drove to downtown Valencia and visited an old church as a museum.</a:t>
            </a:r>
            <a:endParaRPr lang="de-DE" dirty="0"/>
          </a:p>
        </p:txBody>
      </p:sp>
      <p:pic>
        <p:nvPicPr>
          <p:cNvPr id="1026" name="Picture 2">
            <a:extLst>
              <a:ext uri="{FF2B5EF4-FFF2-40B4-BE49-F238E27FC236}">
                <a16:creationId xmlns:a16="http://schemas.microsoft.com/office/drawing/2014/main" id="{C8865105-BBE9-4436-9020-F631670AE34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314" b="103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7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2A20F0-5238-42DE-AF04-9993FC032972}"/>
              </a:ext>
            </a:extLst>
          </p:cNvPr>
          <p:cNvSpPr>
            <a:spLocks noGrp="1"/>
          </p:cNvSpPr>
          <p:nvPr>
            <p:ph type="title"/>
          </p:nvPr>
        </p:nvSpPr>
        <p:spPr>
          <a:xfrm>
            <a:off x="1970322" y="0"/>
            <a:ext cx="3970986" cy="1008892"/>
          </a:xfrm>
        </p:spPr>
        <p:txBody>
          <a:bodyPr/>
          <a:lstStyle/>
          <a:p>
            <a:r>
              <a:rPr lang="de-DE" dirty="0" err="1"/>
              <a:t>Thursday</a:t>
            </a:r>
            <a:r>
              <a:rPr lang="de-DE" dirty="0"/>
              <a:t>, </a:t>
            </a:r>
            <a:r>
              <a:rPr lang="de-DE" dirty="0" err="1"/>
              <a:t>October</a:t>
            </a:r>
            <a:r>
              <a:rPr lang="de-DE" dirty="0"/>
              <a:t> 28th,</a:t>
            </a:r>
          </a:p>
        </p:txBody>
      </p:sp>
      <p:sp>
        <p:nvSpPr>
          <p:cNvPr id="4" name="Textplatzhalter 3">
            <a:extLst>
              <a:ext uri="{FF2B5EF4-FFF2-40B4-BE49-F238E27FC236}">
                <a16:creationId xmlns:a16="http://schemas.microsoft.com/office/drawing/2014/main" id="{264A8917-2932-4E7B-92E3-FB97795A713C}"/>
              </a:ext>
            </a:extLst>
          </p:cNvPr>
          <p:cNvSpPr>
            <a:spLocks noGrp="1"/>
          </p:cNvSpPr>
          <p:nvPr>
            <p:ph type="body" sz="half" idx="2"/>
          </p:nvPr>
        </p:nvSpPr>
        <p:spPr>
          <a:xfrm>
            <a:off x="1969434" y="1008892"/>
            <a:ext cx="3971874" cy="5849108"/>
          </a:xfrm>
        </p:spPr>
        <p:txBody>
          <a:bodyPr/>
          <a:lstStyle/>
          <a:p>
            <a:r>
              <a:rPr lang="de-DE" dirty="0"/>
              <a:t>Donnerstag morgen sind wir mit unseren Austauschpartnern in die Schule gegangen wir gingen. Wir gingen mit ihnen in die Stunden die sie haben. Nach der Schule sollten wir zu unseren Gastfamilien, doch wir entschieden als Gruppe das wir alle zum Strand gehen und den Nachmittag dort verbringen. Am Strand angekommen genossen wir alle den Strand und das Meer. Abends aßen wir wieder mit unseren Gastfamilien.</a:t>
            </a:r>
          </a:p>
        </p:txBody>
      </p:sp>
      <p:pic>
        <p:nvPicPr>
          <p:cNvPr id="2050" name="Picture 2">
            <a:extLst>
              <a:ext uri="{FF2B5EF4-FFF2-40B4-BE49-F238E27FC236}">
                <a16:creationId xmlns:a16="http://schemas.microsoft.com/office/drawing/2014/main" id="{036C3ADE-DD88-4647-886C-0F6FF23DF90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314" b="103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4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0" name="Picture 11">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1" name="Picture 13">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2" name="Rectangle 15">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17">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19">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21">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TextBox 23">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47" name="Rectangle 25">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7">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9" name="Picture 29">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0" name="Rectangle 31">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3">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5">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D4BA2000-1C3F-4227-BED7-6B0E23F90C29}"/>
              </a:ext>
            </a:extLst>
          </p:cNvPr>
          <p:cNvSpPr>
            <a:spLocks noGrp="1"/>
          </p:cNvSpPr>
          <p:nvPr>
            <p:ph type="title"/>
          </p:nvPr>
        </p:nvSpPr>
        <p:spPr>
          <a:xfrm>
            <a:off x="1969803" y="808056"/>
            <a:ext cx="8608037" cy="1077229"/>
          </a:xfrm>
        </p:spPr>
        <p:txBody>
          <a:bodyPr vert="horz" lIns="91440" tIns="45720" rIns="91440" bIns="45720" rtlCol="0" anchor="t">
            <a:normAutofit/>
          </a:bodyPr>
          <a:lstStyle/>
          <a:p>
            <a:r>
              <a:rPr lang="en-US" sz="3400" dirty="0"/>
              <a:t>Friday, October 29</a:t>
            </a:r>
            <a:r>
              <a:rPr lang="en-US" sz="3400" baseline="30000" dirty="0"/>
              <a:t>th</a:t>
            </a:r>
            <a:r>
              <a:rPr lang="en-US" sz="3400" dirty="0"/>
              <a:t>,</a:t>
            </a:r>
          </a:p>
        </p:txBody>
      </p:sp>
      <p:sp>
        <p:nvSpPr>
          <p:cNvPr id="4" name="Textplatzhalter 3">
            <a:extLst>
              <a:ext uri="{FF2B5EF4-FFF2-40B4-BE49-F238E27FC236}">
                <a16:creationId xmlns:a16="http://schemas.microsoft.com/office/drawing/2014/main" id="{E48A1A57-A0AF-41E7-BBBA-A54107FEDBCA}"/>
              </a:ext>
            </a:extLst>
          </p:cNvPr>
          <p:cNvSpPr>
            <a:spLocks noGrp="1"/>
          </p:cNvSpPr>
          <p:nvPr>
            <p:ph type="body" sz="half" idx="2"/>
          </p:nvPr>
        </p:nvSpPr>
        <p:spPr>
          <a:xfrm>
            <a:off x="1975805" y="2052116"/>
            <a:ext cx="2908167" cy="3997828"/>
          </a:xfrm>
        </p:spPr>
        <p:txBody>
          <a:bodyPr vert="horz" lIns="91440" tIns="45720" rIns="91440" bIns="45720" rtlCol="0" anchor="ctr">
            <a:normAutofit/>
          </a:bodyPr>
          <a:lstStyle/>
          <a:p>
            <a:pPr>
              <a:buFont typeface="Wingdings" panose="05000000000000000000" pitchFamily="2" charset="2"/>
              <a:buChar char="§"/>
            </a:pPr>
            <a:r>
              <a:rPr lang="en-US" sz="1600" dirty="0"/>
              <a:t>I'm going to </a:t>
            </a:r>
            <a:r>
              <a:rPr lang="en-US" sz="1600" dirty="0" err="1"/>
              <a:t>Gandia</a:t>
            </a:r>
            <a:r>
              <a:rPr lang="en-US" sz="1600" dirty="0"/>
              <a:t> on Friday. There we visited a museum and enjoyed the day in </a:t>
            </a:r>
            <a:r>
              <a:rPr lang="en-US" sz="1600" dirty="0" err="1"/>
              <a:t>Gandia</a:t>
            </a:r>
            <a:r>
              <a:rPr lang="en-US" sz="1600" dirty="0"/>
              <a:t> with shopping and eating. In the evening there was the big farewell party for the Italians, because they flew back to Italy on Saturday.</a:t>
            </a:r>
          </a:p>
        </p:txBody>
      </p:sp>
      <p:pic>
        <p:nvPicPr>
          <p:cNvPr id="7" name="Picture 8">
            <a:extLst>
              <a:ext uri="{FF2B5EF4-FFF2-40B4-BE49-F238E27FC236}">
                <a16:creationId xmlns:a16="http://schemas.microsoft.com/office/drawing/2014/main" id="{890AA882-2B13-4982-9688-05E1DDCCA7BD}"/>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t="6662" r="-2" b="-2"/>
          <a:stretch/>
        </p:blipFill>
        <p:spPr bwMode="auto">
          <a:xfrm>
            <a:off x="5432992" y="2348779"/>
            <a:ext cx="4818974"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53" name="Rectangle 37">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9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9" name="Picture 88">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1" name="Rectangle 90">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EF283179-6C9E-4975-8D15-9E175E1F546B}"/>
              </a:ext>
            </a:extLst>
          </p:cNvPr>
          <p:cNvSpPr>
            <a:spLocks noGrp="1"/>
          </p:cNvSpPr>
          <p:nvPr>
            <p:ph type="title"/>
          </p:nvPr>
        </p:nvSpPr>
        <p:spPr>
          <a:xfrm>
            <a:off x="1969803" y="808056"/>
            <a:ext cx="8608037" cy="1077229"/>
          </a:xfrm>
        </p:spPr>
        <p:txBody>
          <a:bodyPr vert="horz" lIns="91440" tIns="45720" rIns="91440" bIns="45720" rtlCol="0" anchor="t">
            <a:normAutofit/>
          </a:bodyPr>
          <a:lstStyle/>
          <a:p>
            <a:r>
              <a:rPr lang="en-US" sz="3400" dirty="0"/>
              <a:t>Saturday, October 30</a:t>
            </a:r>
            <a:r>
              <a:rPr lang="en-US" sz="3400" baseline="30000" dirty="0"/>
              <a:t>th</a:t>
            </a:r>
            <a:r>
              <a:rPr lang="en-US" sz="3400" dirty="0"/>
              <a:t>,  </a:t>
            </a:r>
          </a:p>
        </p:txBody>
      </p:sp>
      <p:sp>
        <p:nvSpPr>
          <p:cNvPr id="4" name="Textplatzhalter 3">
            <a:extLst>
              <a:ext uri="{FF2B5EF4-FFF2-40B4-BE49-F238E27FC236}">
                <a16:creationId xmlns:a16="http://schemas.microsoft.com/office/drawing/2014/main" id="{1727D7A5-C850-4C04-AFE0-6C9EB07CA989}"/>
              </a:ext>
            </a:extLst>
          </p:cNvPr>
          <p:cNvSpPr>
            <a:spLocks noGrp="1"/>
          </p:cNvSpPr>
          <p:nvPr>
            <p:ph type="body" sz="half" idx="2"/>
          </p:nvPr>
        </p:nvSpPr>
        <p:spPr>
          <a:xfrm>
            <a:off x="1975805" y="2052116"/>
            <a:ext cx="2908167" cy="3997828"/>
          </a:xfrm>
        </p:spPr>
        <p:txBody>
          <a:bodyPr vert="horz" lIns="91440" tIns="45720" rIns="91440" bIns="45720" rtlCol="0" anchor="ctr">
            <a:normAutofit/>
          </a:bodyPr>
          <a:lstStyle/>
          <a:p>
            <a:pPr>
              <a:buFont typeface="Wingdings" panose="05000000000000000000" pitchFamily="2" charset="2"/>
              <a:buChar char="§"/>
            </a:pPr>
            <a:r>
              <a:rPr lang="en-US" sz="1600" dirty="0"/>
              <a:t>On Saturday we first drove to a huge shopping center. After shopping we went straight to the beach to go kayaking.</a:t>
            </a:r>
          </a:p>
        </p:txBody>
      </p:sp>
      <p:pic>
        <p:nvPicPr>
          <p:cNvPr id="4098" name="Picture 2">
            <a:extLst>
              <a:ext uri="{FF2B5EF4-FFF2-40B4-BE49-F238E27FC236}">
                <a16:creationId xmlns:a16="http://schemas.microsoft.com/office/drawing/2014/main" id="{1F4A825D-F8AB-4712-8062-8B04533D62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662" r="-4" b="-4"/>
          <a:stretch/>
        </p:blipFill>
        <p:spPr bwMode="auto">
          <a:xfrm>
            <a:off x="5432992" y="2348779"/>
            <a:ext cx="4818974"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16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9" name="Picture 88">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1" name="Rectangle 90">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9C95971-5A94-444C-99A1-8CCA9473A6ED}"/>
              </a:ext>
            </a:extLst>
          </p:cNvPr>
          <p:cNvSpPr>
            <a:spLocks noGrp="1"/>
          </p:cNvSpPr>
          <p:nvPr>
            <p:ph type="title"/>
          </p:nvPr>
        </p:nvSpPr>
        <p:spPr>
          <a:xfrm>
            <a:off x="1964444" y="808056"/>
            <a:ext cx="3319381" cy="1077229"/>
          </a:xfrm>
        </p:spPr>
        <p:txBody>
          <a:bodyPr vert="horz" lIns="91440" tIns="45720" rIns="91440" bIns="45720" rtlCol="0" anchor="t">
            <a:normAutofit/>
          </a:bodyPr>
          <a:lstStyle/>
          <a:p>
            <a:r>
              <a:rPr lang="en-US" sz="3400" dirty="0"/>
              <a:t>Saturday, October 30</a:t>
            </a:r>
            <a:r>
              <a:rPr lang="en-US" sz="3400" baseline="30000" dirty="0"/>
              <a:t>th</a:t>
            </a:r>
            <a:r>
              <a:rPr lang="en-US" sz="3400" dirty="0"/>
              <a:t>, </a:t>
            </a:r>
          </a:p>
        </p:txBody>
      </p:sp>
      <p:sp>
        <p:nvSpPr>
          <p:cNvPr id="4" name="Textplatzhalter 3">
            <a:extLst>
              <a:ext uri="{FF2B5EF4-FFF2-40B4-BE49-F238E27FC236}">
                <a16:creationId xmlns:a16="http://schemas.microsoft.com/office/drawing/2014/main" id="{79ECECDE-94C8-4416-927B-45E58BCC5BD5}"/>
              </a:ext>
            </a:extLst>
          </p:cNvPr>
          <p:cNvSpPr>
            <a:spLocks noGrp="1"/>
          </p:cNvSpPr>
          <p:nvPr>
            <p:ph type="body" sz="half" idx="2"/>
          </p:nvPr>
        </p:nvSpPr>
        <p:spPr>
          <a:xfrm>
            <a:off x="1964444" y="2052116"/>
            <a:ext cx="3319381" cy="3997828"/>
          </a:xfrm>
        </p:spPr>
        <p:txBody>
          <a:bodyPr vert="horz" lIns="91440" tIns="45720" rIns="91440" bIns="45720" rtlCol="0" anchor="ctr">
            <a:normAutofit/>
          </a:bodyPr>
          <a:lstStyle/>
          <a:p>
            <a:pPr>
              <a:buFont typeface="Wingdings" panose="05000000000000000000" pitchFamily="2" charset="2"/>
              <a:buChar char="§"/>
            </a:pPr>
            <a:r>
              <a:rPr lang="en-US" sz="1800" dirty="0"/>
              <a:t>But on Saturday it wasn't just the kayak trip but our big Halloween party in the evening.</a:t>
            </a:r>
          </a:p>
        </p:txBody>
      </p:sp>
      <p:pic>
        <p:nvPicPr>
          <p:cNvPr id="5122" name="Picture 2">
            <a:extLst>
              <a:ext uri="{FF2B5EF4-FFF2-40B4-BE49-F238E27FC236}">
                <a16:creationId xmlns:a16="http://schemas.microsoft.com/office/drawing/2014/main" id="{9A2E7E40-2A57-4C4C-8B9B-20AA7D2180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40"/>
          <a:stretch/>
        </p:blipFill>
        <p:spPr bwMode="auto">
          <a:xfrm>
            <a:off x="6096543" y="227"/>
            <a:ext cx="5288377"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115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{0D8CE245-C0D9-41C8-BB82-273B14669DF9}tf16401375</Template>
  <TotalTime>0</TotalTime>
  <Words>534</Words>
  <Application>Microsoft Office PowerPoint</Application>
  <PresentationFormat>Breitbild</PresentationFormat>
  <Paragraphs>38</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MS Shell Dlg 2</vt:lpstr>
      <vt:lpstr>Wingdings</vt:lpstr>
      <vt:lpstr>Wingdings 3</vt:lpstr>
      <vt:lpstr>Madison</vt:lpstr>
      <vt:lpstr>My presentation on Erasmus</vt:lpstr>
      <vt:lpstr>  Our partner schools  </vt:lpstr>
      <vt:lpstr>Monday, October 25th, arrived in Valencia, first day at school and the first evening with the host family</vt:lpstr>
      <vt:lpstr>Tuesday, October 26th,</vt:lpstr>
      <vt:lpstr>Wednesday, October 27th </vt:lpstr>
      <vt:lpstr>Thursday, October 28th,</vt:lpstr>
      <vt:lpstr>Friday, October 29th,</vt:lpstr>
      <vt:lpstr>Saturday, October 30th,  </vt:lpstr>
      <vt:lpstr>Saturday, October 30th, </vt:lpstr>
      <vt:lpstr>Sunday, October 31th, </vt:lpstr>
      <vt:lpstr>Monday, November 1st, </vt:lpstr>
      <vt:lpstr>That was our student exchange. It was an incredibly beautiful week with all students, parents, teachers and everyone involved.   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presentation on Erasmus</dc:title>
  <dc:creator>Alexander Bietmann</dc:creator>
  <cp:lastModifiedBy>Alexander Bietmann</cp:lastModifiedBy>
  <cp:revision>2</cp:revision>
  <dcterms:created xsi:type="dcterms:W3CDTF">2021-11-26T08:33:12Z</dcterms:created>
  <dcterms:modified xsi:type="dcterms:W3CDTF">2021-12-13T21:43:33Z</dcterms:modified>
</cp:coreProperties>
</file>