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lia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5-19T11:37:25.359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85A845-E66E-4C94-83F8-43C2FE347D5A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F4735A-3EA1-4CC2-A5F5-A1C804169C26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8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3630265"/>
          </a:xfrm>
        </p:spPr>
        <p:txBody>
          <a:bodyPr>
            <a:noAutofit/>
          </a:bodyPr>
          <a:lstStyle/>
          <a:p>
            <a:r>
              <a:rPr lang="de-DE" sz="9600" b="0" dirty="0" err="1">
                <a:effectLst/>
              </a:rPr>
              <a:t>Three</a:t>
            </a:r>
            <a:br>
              <a:rPr lang="de-DE" sz="9600" b="0" dirty="0">
                <a:effectLst/>
              </a:rPr>
            </a:br>
            <a:r>
              <a:rPr lang="de-DE" sz="9600" b="0" dirty="0">
                <a:effectLst/>
              </a:rPr>
              <a:t> </a:t>
            </a:r>
            <a:r>
              <a:rPr lang="de-DE" sz="9600" b="0" dirty="0" err="1">
                <a:effectLst/>
              </a:rPr>
              <a:t>tins</a:t>
            </a:r>
            <a:r>
              <a:rPr lang="de-DE" sz="9600" b="0" dirty="0">
                <a:effectLst/>
              </a:rPr>
              <a:t> 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30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008313" cy="1335506"/>
          </a:xfrm>
        </p:spPr>
        <p:txBody>
          <a:bodyPr>
            <a:noAutofit/>
          </a:bodyPr>
          <a:lstStyle/>
          <a:p>
            <a:r>
              <a:rPr lang="de-DE" sz="3600" dirty="0"/>
              <a:t>Basics  </a:t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Aim of the Game: To knock the tins down. </a:t>
            </a:r>
          </a:p>
          <a:p>
            <a:r>
              <a:rPr lang="de-DE" dirty="0"/>
              <a:t>Type of  Game: Throwing Game</a:t>
            </a:r>
          </a:p>
          <a:p>
            <a:r>
              <a:rPr lang="de-DE" dirty="0"/>
              <a:t>Age: 6 +</a:t>
            </a:r>
          </a:p>
          <a:p>
            <a:r>
              <a:rPr lang="de-DE" dirty="0"/>
              <a:t>Charakter of the Game: Non-</a:t>
            </a:r>
            <a:r>
              <a:rPr lang="de-DE" dirty="0" err="1"/>
              <a:t>Competitive</a:t>
            </a:r>
            <a:endParaRPr lang="de-DE" dirty="0"/>
          </a:p>
          <a:p>
            <a:r>
              <a:rPr lang="de-DE" dirty="0"/>
              <a:t>Country of original: South Afrika</a:t>
            </a:r>
            <a:r>
              <a:rPr lang="de-DE" b="1" dirty="0"/>
              <a:t> </a:t>
            </a:r>
            <a:endParaRPr lang="de-DE" dirty="0"/>
          </a:p>
          <a:p>
            <a:r>
              <a:rPr lang="en-US" dirty="0"/>
              <a:t>Number of players: </a:t>
            </a:r>
            <a:br>
              <a:rPr lang="en-US" dirty="0"/>
            </a:br>
            <a:r>
              <a:rPr lang="en-US" dirty="0"/>
              <a:t>Two equal teams with a minimum of five people</a:t>
            </a:r>
          </a:p>
          <a:p>
            <a:r>
              <a:rPr lang="de-DE" dirty="0"/>
              <a:t>Difficulty: Medium</a:t>
            </a:r>
            <a:r>
              <a:rPr lang="de-DE" b="1" dirty="0"/>
              <a:t> </a:t>
            </a:r>
            <a:endParaRPr lang="de-DE" dirty="0"/>
          </a:p>
          <a:p>
            <a:r>
              <a:rPr lang="en-US" dirty="0"/>
              <a:t>Area of play:8m x 4m</a:t>
            </a:r>
          </a:p>
          <a:p>
            <a:r>
              <a:rPr lang="en-US" dirty="0"/>
              <a:t>Equipment</a:t>
            </a:r>
            <a:br>
              <a:rPr lang="en-US" dirty="0"/>
            </a:br>
            <a:r>
              <a:rPr lang="en-US" dirty="0"/>
              <a:t>Three tins, plastic blocks or other stacking objects, A small ball</a:t>
            </a:r>
            <a:endParaRPr lang="de-DE" dirty="0"/>
          </a:p>
        </p:txBody>
      </p:sp>
      <p:pic>
        <p:nvPicPr>
          <p:cNvPr id="1039" name="Picture 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308" y="476672"/>
            <a:ext cx="5490064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66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3008313" cy="585986"/>
          </a:xfrm>
        </p:spPr>
        <p:txBody>
          <a:bodyPr>
            <a:noAutofit/>
          </a:bodyPr>
          <a:lstStyle/>
          <a:p>
            <a:r>
              <a:rPr lang="de-DE" sz="2800" dirty="0"/>
              <a:t>How to Play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79512" y="1340768"/>
            <a:ext cx="3008313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 up: 8m x 4m ground to play</a:t>
            </a:r>
          </a:p>
          <a:p>
            <a:endParaRPr lang="en-US" dirty="0"/>
          </a:p>
          <a:p>
            <a:r>
              <a:rPr lang="en-US" dirty="0"/>
              <a:t>Three tins are placed on top of each other</a:t>
            </a:r>
          </a:p>
          <a:p>
            <a:endParaRPr lang="de-DE" dirty="0"/>
          </a:p>
          <a:p>
            <a:r>
              <a:rPr lang="en-US" dirty="0"/>
              <a:t>The first player has three attempts to knock the tins down</a:t>
            </a:r>
          </a:p>
          <a:p>
            <a:endParaRPr lang="en-US" dirty="0"/>
          </a:p>
          <a:p>
            <a:r>
              <a:rPr lang="en-US" dirty="0"/>
              <a:t>The player throws the ball from outside the marked playing area</a:t>
            </a:r>
            <a:endParaRPr lang="de-DE" dirty="0"/>
          </a:p>
          <a:p>
            <a:endParaRPr lang="de-DE" dirty="0"/>
          </a:p>
          <a:p>
            <a:r>
              <a:rPr lang="en-US" dirty="0"/>
              <a:t>If successful the player runs out, re-builds the tins, draws a square around the tins and hops over the tins three times. </a:t>
            </a:r>
          </a:p>
          <a:p>
            <a:endParaRPr lang="en-US" dirty="0"/>
          </a:p>
          <a:p>
            <a:r>
              <a:rPr lang="en-US" dirty="0"/>
              <a:t>If the ball misses or is thrown too far the players shout '</a:t>
            </a:r>
            <a:r>
              <a:rPr lang="en-US" dirty="0" err="1"/>
              <a:t>Thayma</a:t>
            </a:r>
            <a:r>
              <a:rPr lang="en-US" dirty="0"/>
              <a:t>; until the ball is returned</a:t>
            </a:r>
            <a:endParaRPr lang="de-DE" dirty="0"/>
          </a:p>
          <a:p>
            <a:endParaRPr lang="de-DE" dirty="0"/>
          </a:p>
          <a:p>
            <a:r>
              <a:rPr lang="en-US" dirty="0"/>
              <a:t>If after three throws the player has been unsuccessful, the first player from the opposing team becomes the thrower.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6632"/>
            <a:ext cx="5652120" cy="663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24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144</Words>
  <Application>Microsoft Office PowerPoint</Application>
  <PresentationFormat>Bildschirmpräsentation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Ananke</vt:lpstr>
      <vt:lpstr>Three  tins </vt:lpstr>
      <vt:lpstr>Basics   </vt:lpstr>
      <vt:lpstr>How to Play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Drei Dosen</dc:title>
  <dc:creator>Kilian</dc:creator>
  <cp:lastModifiedBy>Lisa Klinkertz</cp:lastModifiedBy>
  <cp:revision>8</cp:revision>
  <dcterms:created xsi:type="dcterms:W3CDTF">2020-05-19T08:30:31Z</dcterms:created>
  <dcterms:modified xsi:type="dcterms:W3CDTF">2020-06-10T06:42:44Z</dcterms:modified>
</cp:coreProperties>
</file>