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 /><Relationship Id="rId2" Type="http://schemas.openxmlformats.org/package/2006/relationships/metadata/core-properties" Target="docProps/core.xml" /><Relationship Id="rId1" Type="http://schemas.openxmlformats.org/officeDocument/2006/relationships/officeDocument" Target="ppt/presentation.xml" /></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7" r:id="rId3"/>
    <p:sldId id="259" r:id="rId4"/>
    <p:sldId id="258" r:id="rId5"/>
    <p:sldId id="260" r:id="rId6"/>
    <p:sldId id="261" r:id="rId7"/>
    <p:sldId id="262" r:id="rId8"/>
    <p:sldId id="264" r:id="rId9"/>
    <p:sldId id="265" r:id="rId10"/>
  </p:sldIdLst>
  <p:sldSz cx="12192000" cy="6858000"/>
  <p:notesSz cx="6797675" cy="992663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981" autoAdjust="0"/>
    <p:restoredTop sz="94660"/>
  </p:normalViewPr>
  <p:slideViewPr>
    <p:cSldViewPr snapToGrid="0">
      <p:cViewPr varScale="1">
        <p:scale>
          <a:sx n="103" d="100"/>
          <a:sy n="103" d="100"/>
        </p:scale>
        <p:origin x="150" y="37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 /><Relationship Id="rId13" Type="http://schemas.openxmlformats.org/officeDocument/2006/relationships/theme" Target="theme/theme1.xml" /><Relationship Id="rId3" Type="http://schemas.openxmlformats.org/officeDocument/2006/relationships/slide" Target="slides/slide2.xml" /><Relationship Id="rId7" Type="http://schemas.openxmlformats.org/officeDocument/2006/relationships/slide" Target="slides/slide6.xml" /><Relationship Id="rId12" Type="http://schemas.openxmlformats.org/officeDocument/2006/relationships/viewProps" Target="viewProps.xml" /><Relationship Id="rId2" Type="http://schemas.openxmlformats.org/officeDocument/2006/relationships/slide" Target="slides/slide1.xml" /><Relationship Id="rId1" Type="http://schemas.openxmlformats.org/officeDocument/2006/relationships/slideMaster" Target="slideMasters/slideMaster1.xml" /><Relationship Id="rId6" Type="http://schemas.openxmlformats.org/officeDocument/2006/relationships/slide" Target="slides/slide5.xml" /><Relationship Id="rId11" Type="http://schemas.openxmlformats.org/officeDocument/2006/relationships/presProps" Target="presProps.xml" /><Relationship Id="rId5" Type="http://schemas.openxmlformats.org/officeDocument/2006/relationships/slide" Target="slides/slide4.xml" /><Relationship Id="rId10" Type="http://schemas.openxmlformats.org/officeDocument/2006/relationships/slide" Target="slides/slide9.xml" /><Relationship Id="rId4" Type="http://schemas.openxmlformats.org/officeDocument/2006/relationships/slide" Target="slides/slide3.xml" /><Relationship Id="rId9" Type="http://schemas.openxmlformats.org/officeDocument/2006/relationships/slide" Target="slides/slide8.xml" /><Relationship Id="rId14" Type="http://schemas.openxmlformats.org/officeDocument/2006/relationships/tableStyles" Target="tableStyles.xml" /></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elfolie">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de-DE"/>
              <a:t>Mastertitelformat bearbeiten</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e-DE"/>
              <a:t>Master-Untertitelformat bearbeiten</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6/10/2020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‹Nr.›</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el und Beschriftung">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de-DE"/>
              <a:t>Mastertitelformat bearbeiten</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de-DE"/>
              <a:t>Mastertextformat bearbeiten</a:t>
            </a:r>
          </a:p>
        </p:txBody>
      </p:sp>
      <p:sp>
        <p:nvSpPr>
          <p:cNvPr id="4" name="Date Placeholder 3"/>
          <p:cNvSpPr>
            <a:spLocks noGrp="1"/>
          </p:cNvSpPr>
          <p:nvPr>
            <p:ph type="dt" sz="half" idx="10"/>
          </p:nvPr>
        </p:nvSpPr>
        <p:spPr/>
        <p:txBody>
          <a:bodyPr/>
          <a:lstStyle/>
          <a:p>
            <a:fld id="{B61BEF0D-F0BB-DE4B-95CE-6DB70DBA9567}" type="datetimeFigureOut">
              <a:rPr lang="en-US" dirty="0"/>
              <a:pPr/>
              <a:t>6/10/2020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‹Nr.›</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Zitat mit Beschriftung">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de-DE"/>
              <a:t>Mastertitelformat bearbeiten</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de-DE"/>
              <a:t>Mastertextformat bearbeiten</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de-DE"/>
              <a:t>Mastertextformat bearbeiten</a:t>
            </a:r>
          </a:p>
        </p:txBody>
      </p:sp>
      <p:sp>
        <p:nvSpPr>
          <p:cNvPr id="4" name="Date Placeholder 3"/>
          <p:cNvSpPr>
            <a:spLocks noGrp="1"/>
          </p:cNvSpPr>
          <p:nvPr>
            <p:ph type="dt" sz="half" idx="10"/>
          </p:nvPr>
        </p:nvSpPr>
        <p:spPr/>
        <p:txBody>
          <a:bodyPr/>
          <a:lstStyle/>
          <a:p>
            <a:fld id="{B61BEF0D-F0BB-DE4B-95CE-6DB70DBA9567}" type="datetimeFigureOut">
              <a:rPr lang="en-US" dirty="0"/>
              <a:pPr/>
              <a:t>6/10/2020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‹Nr.›</a:t>
            </a:fld>
            <a:endParaRPr lang="en-US" dirty="0"/>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latin typeface="Arial"/>
              </a:rPr>
              <a:t>”</a:t>
            </a:r>
            <a:endParaRPr lang="en-US" dirty="0">
              <a:solidFill>
                <a:schemeClr val="accent1">
                  <a:lumMod val="60000"/>
                  <a:lumOff val="40000"/>
                </a:schemeClr>
              </a:solidFill>
              <a:latin typeface="Arial"/>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nskarte">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de-DE"/>
              <a:t>Mastertitelformat bearbeiten</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de-DE"/>
              <a:t>Mastertextformat bearbeiten</a:t>
            </a:r>
          </a:p>
        </p:txBody>
      </p:sp>
      <p:sp>
        <p:nvSpPr>
          <p:cNvPr id="4" name="Date Placeholder 3"/>
          <p:cNvSpPr>
            <a:spLocks noGrp="1"/>
          </p:cNvSpPr>
          <p:nvPr>
            <p:ph type="dt" sz="half" idx="10"/>
          </p:nvPr>
        </p:nvSpPr>
        <p:spPr/>
        <p:txBody>
          <a:bodyPr/>
          <a:lstStyle/>
          <a:p>
            <a:fld id="{B61BEF0D-F0BB-DE4B-95CE-6DB70DBA9567}" type="datetimeFigureOut">
              <a:rPr lang="en-US" dirty="0"/>
              <a:pPr/>
              <a:t>6/10/2020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‹Nr.›</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nskarte für Zitat">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de-DE"/>
              <a:t>Mastertitelformat bearbeiten</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de-DE"/>
              <a:t>Mastertextformat bearbeiten</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de-DE"/>
              <a:t>Mastertextformat bearbeiten</a:t>
            </a:r>
          </a:p>
        </p:txBody>
      </p:sp>
      <p:sp>
        <p:nvSpPr>
          <p:cNvPr id="4" name="Date Placeholder 3"/>
          <p:cNvSpPr>
            <a:spLocks noGrp="1"/>
          </p:cNvSpPr>
          <p:nvPr>
            <p:ph type="dt" sz="half" idx="10"/>
          </p:nvPr>
        </p:nvSpPr>
        <p:spPr/>
        <p:txBody>
          <a:bodyPr/>
          <a:lstStyle/>
          <a:p>
            <a:fld id="{B61BEF0D-F0BB-DE4B-95CE-6DB70DBA9567}" type="datetimeFigureOut">
              <a:rPr lang="en-US" dirty="0"/>
              <a:pPr/>
              <a:t>6/10/2020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‹Nr.›</a:t>
            </a:fld>
            <a:endParaRPr lang="en-US" dirty="0"/>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Wahr oder Falsch">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de-DE"/>
              <a:t>Mastertitelformat bearbeiten</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de-DE"/>
              <a:t>Mastertextformat bearbeiten</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de-DE"/>
              <a:t>Mastertextformat bearbeiten</a:t>
            </a:r>
          </a:p>
        </p:txBody>
      </p:sp>
      <p:sp>
        <p:nvSpPr>
          <p:cNvPr id="4" name="Date Placeholder 3"/>
          <p:cNvSpPr>
            <a:spLocks noGrp="1"/>
          </p:cNvSpPr>
          <p:nvPr>
            <p:ph type="dt" sz="half" idx="10"/>
          </p:nvPr>
        </p:nvSpPr>
        <p:spPr/>
        <p:txBody>
          <a:bodyPr/>
          <a:lstStyle/>
          <a:p>
            <a:fld id="{B61BEF0D-F0BB-DE4B-95CE-6DB70DBA9567}" type="datetimeFigureOut">
              <a:rPr lang="en-US" dirty="0"/>
              <a:pPr/>
              <a:t>6/10/2020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‹Nr.›</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a:t>Mastertitelformat bearbeiten</a:t>
            </a:r>
            <a:endParaRPr lang="en-US" dirty="0"/>
          </a:p>
        </p:txBody>
      </p:sp>
      <p:sp>
        <p:nvSpPr>
          <p:cNvPr id="3" name="Vertical Text Placeholder 2"/>
          <p:cNvSpPr>
            <a:spLocks noGrp="1"/>
          </p:cNvSpPr>
          <p:nvPr>
            <p:ph type="body" orient="vert" idx="1"/>
          </p:nvPr>
        </p:nvSpPr>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4" name="Date Placeholder 3"/>
          <p:cNvSpPr>
            <a:spLocks noGrp="1"/>
          </p:cNvSpPr>
          <p:nvPr>
            <p:ph type="dt" sz="half" idx="10"/>
          </p:nvPr>
        </p:nvSpPr>
        <p:spPr/>
        <p:txBody>
          <a:bodyPr/>
          <a:lstStyle/>
          <a:p>
            <a:fld id="{55C6B4A9-1611-4792-9094-5F34BCA07E0B}" type="datetimeFigureOut">
              <a:rPr lang="en-US" dirty="0"/>
              <a:t>6/10/2020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9333C77-0158-454C-844F-B7AB9BD7DAD4}" type="slidenum">
              <a:rPr lang="en-US" dirty="0"/>
              <a:t>‹Nr.›</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de-DE"/>
              <a:t>Mastertitelformat bearbeiten</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6/10/2020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‹Nr.›</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de-DE"/>
              <a:t>Mastertitelformat bearbeiten</a:t>
            </a:r>
            <a:endParaRPr lang="en-US" dirty="0"/>
          </a:p>
        </p:txBody>
      </p:sp>
      <p:sp>
        <p:nvSpPr>
          <p:cNvPr id="3" name="Content Placeholder 2"/>
          <p:cNvSpPr>
            <a:spLocks noGrp="1"/>
          </p:cNvSpPr>
          <p:nvPr>
            <p:ph idx="1"/>
          </p:nvPr>
        </p:nvSpPr>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6/10/2020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‹Nr.›</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de-DE"/>
              <a:t>Mastertitelformat bearbeiten</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de-DE"/>
              <a:t>Mastertextformat bearbeiten</a:t>
            </a:r>
          </a:p>
        </p:txBody>
      </p:sp>
      <p:sp>
        <p:nvSpPr>
          <p:cNvPr id="4" name="Date Placeholder 3"/>
          <p:cNvSpPr>
            <a:spLocks noGrp="1"/>
          </p:cNvSpPr>
          <p:nvPr>
            <p:ph type="dt" sz="half" idx="10"/>
          </p:nvPr>
        </p:nvSpPr>
        <p:spPr/>
        <p:txBody>
          <a:bodyPr/>
          <a:lstStyle/>
          <a:p>
            <a:fld id="{B61BEF0D-F0BB-DE4B-95CE-6DB70DBA9567}" type="datetimeFigureOut">
              <a:rPr lang="en-US" dirty="0"/>
              <a:pPr/>
              <a:t>6/10/2020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‹Nr.›</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a:t>Mastertitelformat bearbeiten</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5" name="Date Placeholder 4"/>
          <p:cNvSpPr>
            <a:spLocks noGrp="1"/>
          </p:cNvSpPr>
          <p:nvPr>
            <p:ph type="dt" sz="half" idx="10"/>
          </p:nvPr>
        </p:nvSpPr>
        <p:spPr/>
        <p:txBody>
          <a:bodyPr/>
          <a:lstStyle/>
          <a:p>
            <a:fld id="{EB712588-04B1-427B-82EE-E8DB90309F08}" type="datetimeFigureOut">
              <a:rPr lang="en-US" dirty="0"/>
              <a:t>6/10/2020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FF9F0C5-380F-41C2-899A-BAC0F0927E16}" type="slidenum">
              <a:rPr lang="en-US" dirty="0"/>
              <a:t>‹Nr.›</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de-DE"/>
              <a:t>Mastertitelformat bearbeiten</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6/10/2020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‹Nr.›</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de-DE"/>
              <a:t>Mastertitelformat bearbeiten</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6/10/2020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‹Nr.›</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6/10/2020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‹Nr.›</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de-DE"/>
              <a:t>Mastertitelformat bearbeiten</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de-DE"/>
              <a:t>Mastertextformat bearbeiten</a:t>
            </a:r>
          </a:p>
        </p:txBody>
      </p:sp>
      <p:sp>
        <p:nvSpPr>
          <p:cNvPr id="5" name="Date Placeholder 4"/>
          <p:cNvSpPr>
            <a:spLocks noGrp="1"/>
          </p:cNvSpPr>
          <p:nvPr>
            <p:ph type="dt" sz="half" idx="10"/>
          </p:nvPr>
        </p:nvSpPr>
        <p:spPr/>
        <p:txBody>
          <a:bodyPr/>
          <a:lstStyle/>
          <a:p>
            <a:fld id="{42A54C80-263E-416B-A8E0-580EDEADCBDC}" type="datetimeFigureOut">
              <a:rPr lang="en-US" dirty="0"/>
              <a:t>6/10/2020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19954A3-9DFD-4C44-94BA-B95130A3BA1C}" type="slidenum">
              <a:rPr lang="en-US" dirty="0"/>
              <a:t>‹Nr.›</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de-DE"/>
              <a:t>Mastertitelformat bearbeiten</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de-DE"/>
              <a:t>Bild durch Klicken auf Symbol hinzufügen</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a:t>Mastertextformat bearbeiten</a:t>
            </a:r>
          </a:p>
        </p:txBody>
      </p:sp>
      <p:sp>
        <p:nvSpPr>
          <p:cNvPr id="5" name="Date Placeholder 4"/>
          <p:cNvSpPr>
            <a:spLocks noGrp="1"/>
          </p:cNvSpPr>
          <p:nvPr>
            <p:ph type="dt" sz="half" idx="10"/>
          </p:nvPr>
        </p:nvSpPr>
        <p:spPr/>
        <p:txBody>
          <a:bodyPr/>
          <a:lstStyle/>
          <a:p>
            <a:fld id="{B61BEF0D-F0BB-DE4B-95CE-6DB70DBA9567}" type="datetimeFigureOut">
              <a:rPr lang="en-US" dirty="0"/>
              <a:pPr/>
              <a:t>6/10/2020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‹Nr.›</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 /><Relationship Id="rId13" Type="http://schemas.openxmlformats.org/officeDocument/2006/relationships/slideLayout" Target="../slideLayouts/slideLayout13.xml" /><Relationship Id="rId3" Type="http://schemas.openxmlformats.org/officeDocument/2006/relationships/slideLayout" Target="../slideLayouts/slideLayout3.xml" /><Relationship Id="rId7" Type="http://schemas.openxmlformats.org/officeDocument/2006/relationships/slideLayout" Target="../slideLayouts/slideLayout7.xml" /><Relationship Id="rId12" Type="http://schemas.openxmlformats.org/officeDocument/2006/relationships/slideLayout" Target="../slideLayouts/slideLayout12.xml" /><Relationship Id="rId17" Type="http://schemas.openxmlformats.org/officeDocument/2006/relationships/theme" Target="../theme/theme1.xml" /><Relationship Id="rId2" Type="http://schemas.openxmlformats.org/officeDocument/2006/relationships/slideLayout" Target="../slideLayouts/slideLayout2.xml" /><Relationship Id="rId16" Type="http://schemas.openxmlformats.org/officeDocument/2006/relationships/slideLayout" Target="../slideLayouts/slideLayout16.xml" /><Relationship Id="rId1" Type="http://schemas.openxmlformats.org/officeDocument/2006/relationships/slideLayout" Target="../slideLayouts/slideLayout1.xml" /><Relationship Id="rId6" Type="http://schemas.openxmlformats.org/officeDocument/2006/relationships/slideLayout" Target="../slideLayouts/slideLayout6.xml" /><Relationship Id="rId11" Type="http://schemas.openxmlformats.org/officeDocument/2006/relationships/slideLayout" Target="../slideLayouts/slideLayout11.xml" /><Relationship Id="rId5" Type="http://schemas.openxmlformats.org/officeDocument/2006/relationships/slideLayout" Target="../slideLayouts/slideLayout5.xml" /><Relationship Id="rId15" Type="http://schemas.openxmlformats.org/officeDocument/2006/relationships/slideLayout" Target="../slideLayouts/slideLayout15.xml" /><Relationship Id="rId10" Type="http://schemas.openxmlformats.org/officeDocument/2006/relationships/slideLayout" Target="../slideLayouts/slideLayout10.xml" /><Relationship Id="rId4" Type="http://schemas.openxmlformats.org/officeDocument/2006/relationships/slideLayout" Target="../slideLayouts/slideLayout4.xml" /><Relationship Id="rId9" Type="http://schemas.openxmlformats.org/officeDocument/2006/relationships/slideLayout" Target="../slideLayouts/slideLayout9.xml" /><Relationship Id="rId14" Type="http://schemas.openxmlformats.org/officeDocument/2006/relationships/slideLayout" Target="../slideLayouts/slideLayout14.xml" /></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de-DE"/>
              <a:t>Mastertitelformat bearbeiten</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B61BEF0D-F0BB-DE4B-95CE-6DB70DBA9567}" type="datetimeFigureOut">
              <a:rPr lang="en-US" dirty="0"/>
              <a:pPr/>
              <a:t>6/10/2020</a:t>
            </a:fld>
            <a:endParaRPr lang="en-US" dirty="0"/>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D57F1E4F-1CFF-5643-939E-217C01CDF565}" type="slidenum">
              <a:rPr lang="en-US" dirty="0"/>
              <a:pPr/>
              <a:t>‹Nr.›</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65" r:id="rId4"/>
    <p:sldLayoutId id="2147483653" r:id="rId5"/>
    <p:sldLayoutId id="2147483654" r:id="rId6"/>
    <p:sldLayoutId id="2147483655" r:id="rId7"/>
    <p:sldLayoutId id="2147483666" r:id="rId8"/>
    <p:sldLayoutId id="2147483657" r:id="rId9"/>
    <p:sldLayoutId id="2147483660" r:id="rId10"/>
    <p:sldLayoutId id="2147483661" r:id="rId11"/>
    <p:sldLayoutId id="2147483662" r:id="rId12"/>
    <p:sldLayoutId id="2147483663" r:id="rId13"/>
    <p:sldLayoutId id="2147483664" r:id="rId14"/>
    <p:sldLayoutId id="2147483667" r:id="rId15"/>
    <p:sldLayoutId id="2147483659"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 /><Relationship Id="rId1" Type="http://schemas.openxmlformats.org/officeDocument/2006/relationships/slideLayout" Target="../slideLayouts/slideLayout1.xml" /></Relationships>
</file>

<file path=ppt/slides/_rels/slide2.xml.rels><?xml version="1.0" encoding="UTF-8" standalone="yes"?>
<Relationships xmlns="http://schemas.openxmlformats.org/package/2006/relationships"><Relationship Id="rId2" Type="http://schemas.openxmlformats.org/officeDocument/2006/relationships/image" Target="../media/image2.png" /><Relationship Id="rId1" Type="http://schemas.openxmlformats.org/officeDocument/2006/relationships/slideLayout" Target="../slideLayouts/slideLayout8.xml" /></Relationships>
</file>

<file path=ppt/slides/_rels/slide3.xml.rels><?xml version="1.0" encoding="UTF-8" standalone="yes"?>
<Relationships xmlns="http://schemas.openxmlformats.org/package/2006/relationships"><Relationship Id="rId3" Type="http://schemas.openxmlformats.org/officeDocument/2006/relationships/image" Target="../media/image4.png" /><Relationship Id="rId2" Type="http://schemas.openxmlformats.org/officeDocument/2006/relationships/image" Target="../media/image3.png" /><Relationship Id="rId1" Type="http://schemas.openxmlformats.org/officeDocument/2006/relationships/slideLayout" Target="../slideLayouts/slideLayout8.xml" /><Relationship Id="rId4" Type="http://schemas.openxmlformats.org/officeDocument/2006/relationships/image" Target="../media/image5.png" /></Relationships>
</file>

<file path=ppt/slides/_rels/slide4.xml.rels><?xml version="1.0" encoding="UTF-8" standalone="yes"?>
<Relationships xmlns="http://schemas.openxmlformats.org/package/2006/relationships"><Relationship Id="rId2" Type="http://schemas.openxmlformats.org/officeDocument/2006/relationships/image" Target="../media/image6.png" /><Relationship Id="rId1" Type="http://schemas.openxmlformats.org/officeDocument/2006/relationships/slideLayout" Target="../slideLayouts/slideLayout2.xml" /></Relationships>
</file>

<file path=ppt/slides/_rels/slide5.xml.rels><?xml version="1.0" encoding="UTF-8" standalone="yes"?>
<Relationships xmlns="http://schemas.openxmlformats.org/package/2006/relationships"><Relationship Id="rId2" Type="http://schemas.openxmlformats.org/officeDocument/2006/relationships/image" Target="../media/image7.png" /><Relationship Id="rId1" Type="http://schemas.openxmlformats.org/officeDocument/2006/relationships/slideLayout" Target="../slideLayouts/slideLayout2.xml" /></Relationships>
</file>

<file path=ppt/slides/_rels/slide6.xml.rels><?xml version="1.0" encoding="UTF-8" standalone="yes"?>
<Relationships xmlns="http://schemas.openxmlformats.org/package/2006/relationships"><Relationship Id="rId2" Type="http://schemas.openxmlformats.org/officeDocument/2006/relationships/image" Target="../media/image8.png" /><Relationship Id="rId1" Type="http://schemas.openxmlformats.org/officeDocument/2006/relationships/slideLayout" Target="../slideLayouts/slideLayout2.xml" /></Relationships>
</file>

<file path=ppt/slides/_rels/slide7.xml.rels><?xml version="1.0" encoding="UTF-8" standalone="yes"?>
<Relationships xmlns="http://schemas.openxmlformats.org/package/2006/relationships"><Relationship Id="rId2" Type="http://schemas.openxmlformats.org/officeDocument/2006/relationships/image" Target="../media/image9.png" /><Relationship Id="rId1" Type="http://schemas.openxmlformats.org/officeDocument/2006/relationships/slideLayout" Target="../slideLayouts/slideLayout2.xml" /></Relationships>
</file>

<file path=ppt/slides/_rels/slide8.xml.rels><?xml version="1.0" encoding="UTF-8" standalone="yes"?>
<Relationships xmlns="http://schemas.openxmlformats.org/package/2006/relationships"><Relationship Id="rId3" Type="http://schemas.openxmlformats.org/officeDocument/2006/relationships/image" Target="../media/image11.png" /><Relationship Id="rId2" Type="http://schemas.openxmlformats.org/officeDocument/2006/relationships/image" Target="../media/image10.png" /><Relationship Id="rId1" Type="http://schemas.openxmlformats.org/officeDocument/2006/relationships/slideLayout" Target="../slideLayouts/slideLayout2.xml" /></Relationships>
</file>

<file path=ppt/slides/_rels/slide9.xml.rels><?xml version="1.0" encoding="UTF-8" standalone="yes"?>
<Relationships xmlns="http://schemas.openxmlformats.org/package/2006/relationships"><Relationship Id="rId2" Type="http://schemas.openxmlformats.org/officeDocument/2006/relationships/image" Target="../media/image12.png" /><Relationship Id="rId1" Type="http://schemas.openxmlformats.org/officeDocument/2006/relationships/slideLayout" Target="../slideLayouts/slideLayout2.xml" /></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A022C7D-BA5E-4D05-BB1A-606EAE36B027}"/>
              </a:ext>
            </a:extLst>
          </p:cNvPr>
          <p:cNvSpPr>
            <a:spLocks noGrp="1"/>
          </p:cNvSpPr>
          <p:nvPr>
            <p:ph type="ctrTitle"/>
          </p:nvPr>
        </p:nvSpPr>
        <p:spPr/>
        <p:txBody>
          <a:bodyPr/>
          <a:lstStyle/>
          <a:p>
            <a:r>
              <a:rPr lang="de-DE" dirty="0"/>
              <a:t>Burning Ball</a:t>
            </a:r>
          </a:p>
        </p:txBody>
      </p:sp>
      <p:pic>
        <p:nvPicPr>
          <p:cNvPr id="9" name="Grafik 8">
            <a:extLst>
              <a:ext uri="{FF2B5EF4-FFF2-40B4-BE49-F238E27FC236}">
                <a16:creationId xmlns:a16="http://schemas.microsoft.com/office/drawing/2014/main" id="{B2AB7145-78A9-4011-9173-955D2D29E7C5}"/>
              </a:ext>
            </a:extLst>
          </p:cNvPr>
          <p:cNvPicPr>
            <a:picLocks noChangeAspect="1"/>
          </p:cNvPicPr>
          <p:nvPr/>
        </p:nvPicPr>
        <p:blipFill>
          <a:blip r:embed="rId2"/>
          <a:stretch>
            <a:fillRect/>
          </a:stretch>
        </p:blipFill>
        <p:spPr>
          <a:xfrm>
            <a:off x="6342584" y="4050836"/>
            <a:ext cx="2621507" cy="1743607"/>
          </a:xfrm>
          <a:prstGeom prst="rect">
            <a:avLst/>
          </a:prstGeom>
        </p:spPr>
      </p:pic>
    </p:spTree>
    <p:extLst>
      <p:ext uri="{BB962C8B-B14F-4D97-AF65-F5344CB8AC3E}">
        <p14:creationId xmlns:p14="http://schemas.microsoft.com/office/powerpoint/2010/main" val="294023400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0" name="Group 9">
            <a:extLst>
              <a:ext uri="{FF2B5EF4-FFF2-40B4-BE49-F238E27FC236}">
                <a16:creationId xmlns:a16="http://schemas.microsoft.com/office/drawing/2014/main" id="{88C9B83F-64CD-41C1-925F-A08801FFD0B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cxnSp>
          <p:nvCxnSpPr>
            <p:cNvPr id="11" name="Straight Connector 10">
              <a:extLst>
                <a:ext uri="{FF2B5EF4-FFF2-40B4-BE49-F238E27FC236}">
                  <a16:creationId xmlns:a16="http://schemas.microsoft.com/office/drawing/2014/main" id="{E1655065-0BD7-4422-BEC0-4401E998090A}"/>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12" name="Straight Connector 11">
              <a:extLst>
                <a:ext uri="{FF2B5EF4-FFF2-40B4-BE49-F238E27FC236}">
                  <a16:creationId xmlns:a16="http://schemas.microsoft.com/office/drawing/2014/main" id="{4DDD90AC-ABEC-4A76-9C9C-AD0A5F8FC7F2}"/>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13" name="Rectangle 23">
              <a:extLst>
                <a:ext uri="{FF2B5EF4-FFF2-40B4-BE49-F238E27FC236}">
                  <a16:creationId xmlns:a16="http://schemas.microsoft.com/office/drawing/2014/main" id="{21A8AFEF-EC50-4C0B-9C64-814B76C8209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4" name="Rectangle 25">
              <a:extLst>
                <a:ext uri="{FF2B5EF4-FFF2-40B4-BE49-F238E27FC236}">
                  <a16:creationId xmlns:a16="http://schemas.microsoft.com/office/drawing/2014/main" id="{CAFAA800-E117-4357-84E4-56B63EA03E3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5" name="Isosceles Triangle 14">
              <a:extLst>
                <a:ext uri="{FF2B5EF4-FFF2-40B4-BE49-F238E27FC236}">
                  <a16:creationId xmlns:a16="http://schemas.microsoft.com/office/drawing/2014/main" id="{8DDFC9F4-3B45-402D-8AD7-60B3F08ED75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16" name="Rectangle 27">
              <a:extLst>
                <a:ext uri="{FF2B5EF4-FFF2-40B4-BE49-F238E27FC236}">
                  <a16:creationId xmlns:a16="http://schemas.microsoft.com/office/drawing/2014/main" id="{F26A0854-FBE4-4587-B349-06BE192BD7F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7" name="Rectangle 28">
              <a:extLst>
                <a:ext uri="{FF2B5EF4-FFF2-40B4-BE49-F238E27FC236}">
                  <a16:creationId xmlns:a16="http://schemas.microsoft.com/office/drawing/2014/main" id="{54A9C4C6-FF7D-470E-BFCA-CE4F60A1F0A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8" name="Rectangle 29">
              <a:extLst>
                <a:ext uri="{FF2B5EF4-FFF2-40B4-BE49-F238E27FC236}">
                  <a16:creationId xmlns:a16="http://schemas.microsoft.com/office/drawing/2014/main" id="{B1721EA8-4871-45D4-B78F-AE805A3004B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a:extLst>
                <a:ext uri="{FF2B5EF4-FFF2-40B4-BE49-F238E27FC236}">
                  <a16:creationId xmlns:a16="http://schemas.microsoft.com/office/drawing/2014/main" id="{E5763971-E3A3-45C6-9BA8-2E032C7A55E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0" name="Isosceles Triangle 19">
              <a:extLst>
                <a:ext uri="{FF2B5EF4-FFF2-40B4-BE49-F238E27FC236}">
                  <a16:creationId xmlns:a16="http://schemas.microsoft.com/office/drawing/2014/main" id="{32752E94-0E01-4AF5-A43A-F2FAD8737C2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pic>
        <p:nvPicPr>
          <p:cNvPr id="5" name="Inhaltsplatzhalter 4">
            <a:extLst>
              <a:ext uri="{FF2B5EF4-FFF2-40B4-BE49-F238E27FC236}">
                <a16:creationId xmlns:a16="http://schemas.microsoft.com/office/drawing/2014/main" id="{E4CE776A-2960-4122-8723-F1AE9DED5515}"/>
              </a:ext>
            </a:extLst>
          </p:cNvPr>
          <p:cNvPicPr>
            <a:picLocks noGrp="1" noChangeAspect="1"/>
          </p:cNvPicPr>
          <p:nvPr>
            <p:ph idx="1"/>
          </p:nvPr>
        </p:nvPicPr>
        <p:blipFill rotWithShape="1">
          <a:blip r:embed="rId2"/>
          <a:srcRect l="11332" r="918" b="7643"/>
          <a:stretch/>
        </p:blipFill>
        <p:spPr>
          <a:xfrm>
            <a:off x="4245377" y="640702"/>
            <a:ext cx="5561669" cy="4814596"/>
          </a:xfrm>
          <a:custGeom>
            <a:avLst/>
            <a:gdLst/>
            <a:ahLst/>
            <a:cxnLst/>
            <a:rect l="l" t="t" r="r" b="b"/>
            <a:pathLst>
              <a:path w="7922146" h="6858001">
                <a:moveTo>
                  <a:pt x="379987" y="0"/>
                </a:moveTo>
                <a:lnTo>
                  <a:pt x="5304971" y="0"/>
                </a:lnTo>
                <a:lnTo>
                  <a:pt x="7065281" y="0"/>
                </a:lnTo>
                <a:lnTo>
                  <a:pt x="7397540" y="0"/>
                </a:lnTo>
                <a:lnTo>
                  <a:pt x="7397540" y="1"/>
                </a:lnTo>
                <a:lnTo>
                  <a:pt x="7922146" y="1"/>
                </a:lnTo>
                <a:lnTo>
                  <a:pt x="7922146" y="6858001"/>
                </a:lnTo>
                <a:lnTo>
                  <a:pt x="7065281" y="6858001"/>
                </a:lnTo>
                <a:lnTo>
                  <a:pt x="7065281" y="6858000"/>
                </a:lnTo>
                <a:lnTo>
                  <a:pt x="5932989" y="6858000"/>
                </a:lnTo>
                <a:lnTo>
                  <a:pt x="5932989" y="6858001"/>
                </a:lnTo>
                <a:lnTo>
                  <a:pt x="27809" y="6858001"/>
                </a:lnTo>
                <a:lnTo>
                  <a:pt x="1803228" y="4521201"/>
                </a:lnTo>
                <a:close/>
                <a:moveTo>
                  <a:pt x="0" y="0"/>
                </a:moveTo>
                <a:lnTo>
                  <a:pt x="379987" y="0"/>
                </a:lnTo>
                <a:lnTo>
                  <a:pt x="0" y="407"/>
                </a:lnTo>
                <a:close/>
              </a:path>
            </a:pathLst>
          </a:custGeom>
        </p:spPr>
      </p:pic>
      <p:sp>
        <p:nvSpPr>
          <p:cNvPr id="2" name="Titel 1">
            <a:extLst>
              <a:ext uri="{FF2B5EF4-FFF2-40B4-BE49-F238E27FC236}">
                <a16:creationId xmlns:a16="http://schemas.microsoft.com/office/drawing/2014/main" id="{5C1E4641-3109-4118-BC14-482146EAA47D}"/>
              </a:ext>
            </a:extLst>
          </p:cNvPr>
          <p:cNvSpPr>
            <a:spLocks noGrp="1"/>
          </p:cNvSpPr>
          <p:nvPr>
            <p:ph type="title"/>
          </p:nvPr>
        </p:nvSpPr>
        <p:spPr>
          <a:xfrm>
            <a:off x="995621" y="2683037"/>
            <a:ext cx="4088190" cy="2369093"/>
          </a:xfrm>
        </p:spPr>
        <p:txBody>
          <a:bodyPr vert="horz" lIns="91440" tIns="45720" rIns="91440" bIns="45720" rtlCol="0" anchor="b">
            <a:noAutofit/>
          </a:bodyPr>
          <a:lstStyle/>
          <a:p>
            <a:r>
              <a:rPr lang="de-DE" sz="2800" dirty="0"/>
              <a:t>Burning Ball </a:t>
            </a:r>
            <a:r>
              <a:rPr lang="de-DE" sz="2800" dirty="0" err="1"/>
              <a:t>is</a:t>
            </a:r>
            <a:r>
              <a:rPr lang="de-DE" sz="2800" dirty="0"/>
              <a:t> a game </a:t>
            </a:r>
            <a:r>
              <a:rPr lang="de-DE" sz="2800" dirty="0" err="1"/>
              <a:t>that</a:t>
            </a:r>
            <a:r>
              <a:rPr lang="de-DE" sz="2800" dirty="0"/>
              <a:t> </a:t>
            </a:r>
            <a:r>
              <a:rPr lang="de-DE" sz="2800" dirty="0" err="1"/>
              <a:t>combines</a:t>
            </a:r>
            <a:r>
              <a:rPr lang="de-DE" sz="2800" dirty="0"/>
              <a:t> </a:t>
            </a:r>
            <a:r>
              <a:rPr lang="de-DE" sz="2800" dirty="0" err="1"/>
              <a:t>running</a:t>
            </a:r>
            <a:r>
              <a:rPr lang="de-DE" sz="2800" dirty="0"/>
              <a:t>, </a:t>
            </a:r>
            <a:r>
              <a:rPr lang="de-DE" sz="2800" dirty="0" err="1"/>
              <a:t>throwing</a:t>
            </a:r>
            <a:r>
              <a:rPr lang="de-DE" sz="2800" dirty="0"/>
              <a:t> and </a:t>
            </a:r>
            <a:r>
              <a:rPr lang="de-DE" sz="2800" dirty="0" err="1"/>
              <a:t>catching</a:t>
            </a:r>
            <a:r>
              <a:rPr lang="de-DE" sz="2800" dirty="0"/>
              <a:t>. In Germany </a:t>
            </a:r>
            <a:r>
              <a:rPr lang="de-DE" sz="2800" dirty="0" err="1"/>
              <a:t>it</a:t>
            </a:r>
            <a:r>
              <a:rPr lang="de-DE" sz="2800" dirty="0"/>
              <a:t> </a:t>
            </a:r>
            <a:r>
              <a:rPr lang="de-DE" sz="2800" dirty="0" err="1"/>
              <a:t>is</a:t>
            </a:r>
            <a:r>
              <a:rPr lang="de-DE" sz="2800" dirty="0"/>
              <a:t> </a:t>
            </a:r>
            <a:r>
              <a:rPr lang="de-DE" sz="2800" dirty="0" err="1"/>
              <a:t>very</a:t>
            </a:r>
            <a:r>
              <a:rPr lang="de-DE" sz="2800" dirty="0"/>
              <a:t> </a:t>
            </a:r>
            <a:r>
              <a:rPr lang="de-DE" sz="2800" dirty="0" err="1"/>
              <a:t>popular</a:t>
            </a:r>
            <a:r>
              <a:rPr lang="de-DE" sz="2800" dirty="0"/>
              <a:t> </a:t>
            </a:r>
            <a:r>
              <a:rPr lang="de-DE" sz="2800" dirty="0" err="1"/>
              <a:t>with</a:t>
            </a:r>
            <a:r>
              <a:rPr lang="de-DE" sz="2800" dirty="0"/>
              <a:t> </a:t>
            </a:r>
            <a:r>
              <a:rPr lang="de-DE" sz="2800" dirty="0" err="1"/>
              <a:t>children</a:t>
            </a:r>
            <a:r>
              <a:rPr lang="de-DE" sz="2800" dirty="0"/>
              <a:t> and </a:t>
            </a:r>
            <a:r>
              <a:rPr lang="de-DE" sz="2800" dirty="0" err="1"/>
              <a:t>teenagers</a:t>
            </a:r>
            <a:r>
              <a:rPr lang="de-DE" sz="2800" dirty="0"/>
              <a:t>. The </a:t>
            </a:r>
            <a:r>
              <a:rPr lang="de-DE" sz="2800" dirty="0" err="1"/>
              <a:t>rules</a:t>
            </a:r>
            <a:r>
              <a:rPr lang="de-DE" sz="2800" dirty="0"/>
              <a:t> </a:t>
            </a:r>
            <a:r>
              <a:rPr lang="de-DE" sz="2800" dirty="0" err="1"/>
              <a:t>are</a:t>
            </a:r>
            <a:r>
              <a:rPr lang="de-DE" sz="2800" dirty="0"/>
              <a:t> simple and easy </a:t>
            </a:r>
            <a:r>
              <a:rPr lang="de-DE" sz="2800" dirty="0" err="1"/>
              <a:t>to</a:t>
            </a:r>
            <a:r>
              <a:rPr lang="de-DE" sz="2800" dirty="0"/>
              <a:t> </a:t>
            </a:r>
            <a:r>
              <a:rPr lang="de-DE" sz="2800" dirty="0" err="1"/>
              <a:t>learn</a:t>
            </a:r>
            <a:r>
              <a:rPr lang="de-DE" sz="2800" dirty="0"/>
              <a:t>.</a:t>
            </a:r>
            <a:endParaRPr lang="en-US" sz="2800" dirty="0"/>
          </a:p>
        </p:txBody>
      </p:sp>
      <p:cxnSp>
        <p:nvCxnSpPr>
          <p:cNvPr id="22" name="Straight Connector 21">
            <a:extLst>
              <a:ext uri="{FF2B5EF4-FFF2-40B4-BE49-F238E27FC236}">
                <a16:creationId xmlns:a16="http://schemas.microsoft.com/office/drawing/2014/main" id="{A57C1A16-B8AB-4D99-A195-A38F556A648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4" name="Straight Connector 23">
            <a:extLst>
              <a:ext uri="{FF2B5EF4-FFF2-40B4-BE49-F238E27FC236}">
                <a16:creationId xmlns:a16="http://schemas.microsoft.com/office/drawing/2014/main" id="{F8A9B20B-D1DD-4573-B5EC-55802951923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6" name="Rectangle 23">
            <a:extLst>
              <a:ext uri="{FF2B5EF4-FFF2-40B4-BE49-F238E27FC236}">
                <a16:creationId xmlns:a16="http://schemas.microsoft.com/office/drawing/2014/main" id="{66D61E08-70C3-48D8-BEA0-787111DC30D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5">
            <a:extLst>
              <a:ext uri="{FF2B5EF4-FFF2-40B4-BE49-F238E27FC236}">
                <a16:creationId xmlns:a16="http://schemas.microsoft.com/office/drawing/2014/main" id="{FC55298F-0AE5-478E-AD2B-03C2614C583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Isosceles Triangle 24">
            <a:extLst>
              <a:ext uri="{FF2B5EF4-FFF2-40B4-BE49-F238E27FC236}">
                <a16:creationId xmlns:a16="http://schemas.microsoft.com/office/drawing/2014/main" id="{C180E4EA-0B63-4779-A895-7E90E71088F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32" name="Rectangle 27">
            <a:extLst>
              <a:ext uri="{FF2B5EF4-FFF2-40B4-BE49-F238E27FC236}">
                <a16:creationId xmlns:a16="http://schemas.microsoft.com/office/drawing/2014/main" id="{CEE01D9D-3DE8-4EED-B0D3-8F3C79CC767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47000"/>
            </a:schemeClr>
          </a:solidFill>
          <a:ln>
            <a:noFill/>
          </a:ln>
          <a:effectLst/>
        </p:spPr>
        <p:style>
          <a:lnRef idx="1">
            <a:schemeClr val="accent1"/>
          </a:lnRef>
          <a:fillRef idx="3">
            <a:schemeClr val="accent1"/>
          </a:fillRef>
          <a:effectRef idx="2">
            <a:schemeClr val="accent1"/>
          </a:effectRef>
          <a:fontRef idx="minor">
            <a:schemeClr val="lt1"/>
          </a:fontRef>
        </p:style>
      </p:sp>
      <p:sp>
        <p:nvSpPr>
          <p:cNvPr id="34" name="Rectangle 28">
            <a:extLst>
              <a:ext uri="{FF2B5EF4-FFF2-40B4-BE49-F238E27FC236}">
                <a16:creationId xmlns:a16="http://schemas.microsoft.com/office/drawing/2014/main" id="{89AF5CE9-607F-43F4-8983-DCD6DA4051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6" name="Rectangle 29">
            <a:extLst>
              <a:ext uri="{FF2B5EF4-FFF2-40B4-BE49-F238E27FC236}">
                <a16:creationId xmlns:a16="http://schemas.microsoft.com/office/drawing/2014/main" id="{6EEA2DBD-9E1E-4521-8C01-F32AD18A89E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8" name="Isosceles Triangle 29">
            <a:extLst>
              <a:ext uri="{FF2B5EF4-FFF2-40B4-BE49-F238E27FC236}">
                <a16:creationId xmlns:a16="http://schemas.microsoft.com/office/drawing/2014/main" id="{15BBD2C1-BA9B-46A9-A27A-33498B16927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354507585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8598F20-EC8A-429C-9599-A34A1E0266BA}"/>
              </a:ext>
            </a:extLst>
          </p:cNvPr>
          <p:cNvSpPr>
            <a:spLocks noGrp="1"/>
          </p:cNvSpPr>
          <p:nvPr>
            <p:ph type="title"/>
          </p:nvPr>
        </p:nvSpPr>
        <p:spPr>
          <a:xfrm>
            <a:off x="602689" y="514924"/>
            <a:ext cx="3854528" cy="499849"/>
          </a:xfrm>
        </p:spPr>
        <p:txBody>
          <a:bodyPr>
            <a:normAutofit fontScale="90000"/>
          </a:bodyPr>
          <a:lstStyle/>
          <a:p>
            <a:pPr algn="ctr"/>
            <a:r>
              <a:rPr lang="de-DE" sz="2800" dirty="0"/>
              <a:t>Equipment and Materials</a:t>
            </a:r>
          </a:p>
        </p:txBody>
      </p:sp>
      <p:sp>
        <p:nvSpPr>
          <p:cNvPr id="4" name="Textplatzhalter 3">
            <a:extLst>
              <a:ext uri="{FF2B5EF4-FFF2-40B4-BE49-F238E27FC236}">
                <a16:creationId xmlns:a16="http://schemas.microsoft.com/office/drawing/2014/main" id="{E2D8C0F3-1305-4E2B-BD3E-0BD1FE32CC49}"/>
              </a:ext>
            </a:extLst>
          </p:cNvPr>
          <p:cNvSpPr>
            <a:spLocks noGrp="1"/>
          </p:cNvSpPr>
          <p:nvPr>
            <p:ph type="body" sz="half" idx="2"/>
          </p:nvPr>
        </p:nvSpPr>
        <p:spPr>
          <a:xfrm>
            <a:off x="732343" y="1112615"/>
            <a:ext cx="3854528" cy="2584449"/>
          </a:xfrm>
        </p:spPr>
        <p:txBody>
          <a:bodyPr>
            <a:noAutofit/>
          </a:bodyPr>
          <a:lstStyle/>
          <a:p>
            <a:pPr algn="just"/>
            <a:r>
              <a:rPr lang="de-DE" sz="2000" dirty="0" err="1"/>
              <a:t>To</a:t>
            </a:r>
            <a:r>
              <a:rPr lang="de-DE" sz="2000" dirty="0"/>
              <a:t> </a:t>
            </a:r>
            <a:r>
              <a:rPr lang="de-DE" sz="2000" dirty="0" err="1"/>
              <a:t>play</a:t>
            </a:r>
            <a:r>
              <a:rPr lang="de-DE" sz="2000" dirty="0"/>
              <a:t> Burning Ball </a:t>
            </a:r>
            <a:r>
              <a:rPr lang="de-DE" sz="2000" dirty="0" err="1"/>
              <a:t>you</a:t>
            </a:r>
            <a:r>
              <a:rPr lang="de-DE" sz="2000" dirty="0"/>
              <a:t> </a:t>
            </a:r>
            <a:r>
              <a:rPr lang="de-DE" sz="2000" dirty="0" err="1"/>
              <a:t>need</a:t>
            </a:r>
            <a:r>
              <a:rPr lang="de-DE" sz="2000" dirty="0"/>
              <a:t>:</a:t>
            </a:r>
          </a:p>
          <a:p>
            <a:pPr algn="just"/>
            <a:r>
              <a:rPr lang="de-DE" sz="2000" dirty="0"/>
              <a:t> </a:t>
            </a:r>
          </a:p>
          <a:p>
            <a:pPr marL="285750" indent="-285750" algn="just">
              <a:spcBef>
                <a:spcPts val="0"/>
              </a:spcBef>
              <a:buFont typeface="Arial" panose="020B0604020202020204" pitchFamily="34" charset="0"/>
              <a:buChar char="•"/>
            </a:pPr>
            <a:r>
              <a:rPr lang="de-DE" sz="2000" dirty="0"/>
              <a:t>2 </a:t>
            </a:r>
            <a:r>
              <a:rPr lang="de-DE" sz="2000" dirty="0" err="1"/>
              <a:t>teams</a:t>
            </a:r>
            <a:endParaRPr lang="de-DE" sz="2000" dirty="0"/>
          </a:p>
          <a:p>
            <a:pPr marL="285750" indent="-285750" algn="just">
              <a:spcBef>
                <a:spcPts val="0"/>
              </a:spcBef>
              <a:buFont typeface="Arial" panose="020B0604020202020204" pitchFamily="34" charset="0"/>
              <a:buChar char="•"/>
            </a:pPr>
            <a:r>
              <a:rPr lang="de-DE" sz="2000" dirty="0"/>
              <a:t>4 </a:t>
            </a:r>
            <a:r>
              <a:rPr lang="de-DE" sz="2000" dirty="0" err="1"/>
              <a:t>bases</a:t>
            </a:r>
            <a:r>
              <a:rPr lang="de-DE" sz="2000" dirty="0"/>
              <a:t> (e.g. </a:t>
            </a:r>
            <a:r>
              <a:rPr lang="de-DE" sz="2000" dirty="0" err="1"/>
              <a:t>gym</a:t>
            </a:r>
            <a:r>
              <a:rPr lang="de-DE" sz="2000" dirty="0"/>
              <a:t> </a:t>
            </a:r>
            <a:r>
              <a:rPr lang="de-DE" sz="2000" dirty="0" err="1"/>
              <a:t>mats</a:t>
            </a:r>
            <a:r>
              <a:rPr lang="de-DE" sz="2000" dirty="0"/>
              <a:t>)</a:t>
            </a:r>
          </a:p>
          <a:p>
            <a:pPr marL="285750" indent="-285750" algn="just">
              <a:spcBef>
                <a:spcPts val="0"/>
              </a:spcBef>
              <a:buFont typeface="Arial" panose="020B0604020202020204" pitchFamily="34" charset="0"/>
              <a:buChar char="•"/>
            </a:pPr>
            <a:r>
              <a:rPr lang="de-DE" sz="2000" dirty="0"/>
              <a:t>1 </a:t>
            </a:r>
            <a:r>
              <a:rPr lang="de-DE" sz="2000" dirty="0" err="1"/>
              <a:t>container</a:t>
            </a:r>
            <a:r>
              <a:rPr lang="de-DE" sz="2000" dirty="0"/>
              <a:t> (e.g. box) and </a:t>
            </a:r>
          </a:p>
          <a:p>
            <a:pPr marL="285750" indent="-285750" algn="just">
              <a:spcBef>
                <a:spcPts val="0"/>
              </a:spcBef>
              <a:buFont typeface="Arial" panose="020B0604020202020204" pitchFamily="34" charset="0"/>
              <a:buChar char="•"/>
            </a:pPr>
            <a:r>
              <a:rPr lang="de-DE" sz="2000" dirty="0"/>
              <a:t>1  ball (Volley- </a:t>
            </a:r>
            <a:r>
              <a:rPr lang="de-DE" sz="2000" dirty="0" err="1"/>
              <a:t>or</a:t>
            </a:r>
            <a:r>
              <a:rPr lang="de-DE" sz="2000" dirty="0"/>
              <a:t> Softball)</a:t>
            </a:r>
          </a:p>
          <a:p>
            <a:pPr marL="285750" indent="-285750" algn="just">
              <a:spcBef>
                <a:spcPts val="0"/>
              </a:spcBef>
              <a:buFont typeface="Arial" panose="020B0604020202020204" pitchFamily="34" charset="0"/>
              <a:buChar char="•"/>
            </a:pPr>
            <a:r>
              <a:rPr lang="de-DE" sz="2000" dirty="0"/>
              <a:t>1 </a:t>
            </a:r>
            <a:r>
              <a:rPr lang="de-DE" sz="2000" dirty="0" err="1"/>
              <a:t>field</a:t>
            </a:r>
            <a:endParaRPr lang="de-DE" sz="2000" dirty="0"/>
          </a:p>
          <a:p>
            <a:pPr algn="just">
              <a:spcBef>
                <a:spcPts val="0"/>
              </a:spcBef>
            </a:pPr>
            <a:endParaRPr lang="de-DE" sz="2000" dirty="0"/>
          </a:p>
          <a:p>
            <a:pPr algn="just"/>
            <a:r>
              <a:rPr lang="de-DE" sz="1800" dirty="0"/>
              <a:t>The </a:t>
            </a:r>
            <a:r>
              <a:rPr lang="de-DE" sz="1800" dirty="0" err="1"/>
              <a:t>field</a:t>
            </a:r>
            <a:r>
              <a:rPr lang="de-DE" sz="1800" dirty="0"/>
              <a:t> </a:t>
            </a:r>
            <a:r>
              <a:rPr lang="de-DE" sz="1800" dirty="0" err="1"/>
              <a:t>should</a:t>
            </a:r>
            <a:r>
              <a:rPr lang="de-DE" sz="1800" dirty="0"/>
              <a:t> </a:t>
            </a:r>
            <a:r>
              <a:rPr lang="de-DE" sz="1800" dirty="0" err="1"/>
              <a:t>correspondent</a:t>
            </a:r>
            <a:r>
              <a:rPr lang="de-DE" sz="1800" dirty="0"/>
              <a:t> </a:t>
            </a:r>
            <a:r>
              <a:rPr lang="de-DE" sz="1800" dirty="0" err="1"/>
              <a:t>roughly</a:t>
            </a:r>
            <a:r>
              <a:rPr lang="de-DE" sz="1800" dirty="0"/>
              <a:t> </a:t>
            </a:r>
            <a:r>
              <a:rPr lang="de-DE" sz="1800" dirty="0" err="1"/>
              <a:t>to</a:t>
            </a:r>
            <a:r>
              <a:rPr lang="de-DE" sz="1800" dirty="0"/>
              <a:t> a </a:t>
            </a:r>
            <a:r>
              <a:rPr lang="de-DE" sz="1800" dirty="0" err="1"/>
              <a:t>volleyball</a:t>
            </a:r>
            <a:r>
              <a:rPr lang="de-DE" sz="1800" dirty="0"/>
              <a:t> </a:t>
            </a:r>
            <a:r>
              <a:rPr lang="de-DE" sz="1800" dirty="0" err="1"/>
              <a:t>field</a:t>
            </a:r>
            <a:r>
              <a:rPr lang="de-DE" sz="1800" dirty="0"/>
              <a:t> (9 x 18 m). At </a:t>
            </a:r>
            <a:r>
              <a:rPr lang="de-DE" sz="1800" dirty="0" err="1"/>
              <a:t>each</a:t>
            </a:r>
            <a:r>
              <a:rPr lang="de-DE" sz="1800" dirty="0"/>
              <a:t> </a:t>
            </a:r>
            <a:r>
              <a:rPr lang="de-DE" sz="1800" dirty="0" err="1"/>
              <a:t>corner</a:t>
            </a:r>
            <a:r>
              <a:rPr lang="de-DE" sz="1800" dirty="0"/>
              <a:t> </a:t>
            </a:r>
            <a:r>
              <a:rPr lang="de-DE" sz="1800" dirty="0" err="1"/>
              <a:t>of</a:t>
            </a:r>
            <a:r>
              <a:rPr lang="de-DE" sz="1800" dirty="0"/>
              <a:t> </a:t>
            </a:r>
            <a:r>
              <a:rPr lang="de-DE" sz="1800" dirty="0" err="1"/>
              <a:t>the</a:t>
            </a:r>
            <a:r>
              <a:rPr lang="de-DE" sz="1800" dirty="0"/>
              <a:t> </a:t>
            </a:r>
            <a:r>
              <a:rPr lang="de-DE" sz="1800" dirty="0" err="1"/>
              <a:t>field</a:t>
            </a:r>
            <a:r>
              <a:rPr lang="de-DE" sz="1800" dirty="0"/>
              <a:t> </a:t>
            </a:r>
            <a:r>
              <a:rPr lang="de-DE" sz="1800" dirty="0" err="1"/>
              <a:t>you</a:t>
            </a:r>
            <a:r>
              <a:rPr lang="de-DE" sz="1800" dirty="0"/>
              <a:t> </a:t>
            </a:r>
            <a:r>
              <a:rPr lang="de-DE" sz="1800" dirty="0" err="1"/>
              <a:t>place</a:t>
            </a:r>
            <a:r>
              <a:rPr lang="de-DE" sz="1800" dirty="0"/>
              <a:t> 1 </a:t>
            </a:r>
            <a:r>
              <a:rPr lang="de-DE" sz="1800" dirty="0" err="1"/>
              <a:t>gym</a:t>
            </a:r>
            <a:r>
              <a:rPr lang="de-DE" sz="1800" dirty="0"/>
              <a:t> </a:t>
            </a:r>
            <a:r>
              <a:rPr lang="de-DE" sz="1800" dirty="0" err="1"/>
              <a:t>mat</a:t>
            </a:r>
            <a:r>
              <a:rPr lang="de-DE" sz="1800" dirty="0"/>
              <a:t> </a:t>
            </a:r>
            <a:r>
              <a:rPr lang="de-DE" sz="1800" dirty="0" err="1"/>
              <a:t>as</a:t>
            </a:r>
            <a:r>
              <a:rPr lang="de-DE" sz="1800" dirty="0"/>
              <a:t> </a:t>
            </a:r>
            <a:r>
              <a:rPr lang="de-DE" sz="1800" dirty="0" err="1"/>
              <a:t>base</a:t>
            </a:r>
            <a:r>
              <a:rPr lang="de-DE" sz="1800" dirty="0"/>
              <a:t> and </a:t>
            </a:r>
            <a:r>
              <a:rPr lang="de-DE" sz="1800" dirty="0" err="1"/>
              <a:t>now</a:t>
            </a:r>
            <a:r>
              <a:rPr lang="de-DE" sz="1800" dirty="0"/>
              <a:t> </a:t>
            </a:r>
            <a:r>
              <a:rPr lang="de-DE" sz="1800" dirty="0" err="1"/>
              <a:t>you</a:t>
            </a:r>
            <a:r>
              <a:rPr lang="de-DE" sz="1800" dirty="0"/>
              <a:t> </a:t>
            </a:r>
            <a:r>
              <a:rPr lang="de-DE" sz="1800" dirty="0" err="1"/>
              <a:t>define</a:t>
            </a:r>
            <a:r>
              <a:rPr lang="de-DE" sz="1800" dirty="0"/>
              <a:t> </a:t>
            </a:r>
            <a:r>
              <a:rPr lang="de-DE" sz="1800" dirty="0" err="1"/>
              <a:t>the</a:t>
            </a:r>
            <a:r>
              <a:rPr lang="de-DE" sz="1800" dirty="0"/>
              <a:t> </a:t>
            </a:r>
            <a:r>
              <a:rPr lang="de-DE" sz="1800" dirty="0" err="1"/>
              <a:t>start</a:t>
            </a:r>
            <a:r>
              <a:rPr lang="de-DE" sz="1800" dirty="0"/>
              <a:t>/finish </a:t>
            </a:r>
            <a:r>
              <a:rPr lang="de-DE" sz="1800"/>
              <a:t>point. </a:t>
            </a:r>
            <a:r>
              <a:rPr lang="de-DE" sz="1800" dirty="0"/>
              <a:t>Put </a:t>
            </a:r>
            <a:r>
              <a:rPr lang="de-DE" sz="1800" dirty="0" err="1"/>
              <a:t>the</a:t>
            </a:r>
            <a:r>
              <a:rPr lang="de-DE" sz="1800" dirty="0"/>
              <a:t> box </a:t>
            </a:r>
            <a:r>
              <a:rPr lang="de-DE" sz="1800" dirty="0" err="1"/>
              <a:t>next</a:t>
            </a:r>
            <a:r>
              <a:rPr lang="de-DE" sz="1800" dirty="0"/>
              <a:t> </a:t>
            </a:r>
            <a:r>
              <a:rPr lang="de-DE" sz="1800" dirty="0" err="1"/>
              <a:t>to</a:t>
            </a:r>
            <a:r>
              <a:rPr lang="de-DE" sz="1800" dirty="0"/>
              <a:t> </a:t>
            </a:r>
            <a:r>
              <a:rPr lang="de-DE" sz="1800" dirty="0" err="1"/>
              <a:t>this</a:t>
            </a:r>
            <a:r>
              <a:rPr lang="de-DE" sz="1800" dirty="0"/>
              <a:t> </a:t>
            </a:r>
            <a:r>
              <a:rPr lang="de-DE" sz="1800" dirty="0" err="1"/>
              <a:t>point</a:t>
            </a:r>
            <a:r>
              <a:rPr lang="de-DE" sz="1800" dirty="0"/>
              <a:t>. Divide </a:t>
            </a:r>
            <a:r>
              <a:rPr lang="de-DE" sz="1800" dirty="0" err="1"/>
              <a:t>the</a:t>
            </a:r>
            <a:r>
              <a:rPr lang="de-DE" sz="1800" dirty="0"/>
              <a:t> </a:t>
            </a:r>
            <a:r>
              <a:rPr lang="de-DE" sz="1800" dirty="0" err="1"/>
              <a:t>players</a:t>
            </a:r>
            <a:r>
              <a:rPr lang="de-DE" sz="1800" dirty="0"/>
              <a:t> </a:t>
            </a:r>
            <a:r>
              <a:rPr lang="de-DE" sz="1800" dirty="0" err="1"/>
              <a:t>into</a:t>
            </a:r>
            <a:r>
              <a:rPr lang="de-DE" sz="1800" dirty="0"/>
              <a:t> </a:t>
            </a:r>
            <a:r>
              <a:rPr lang="de-DE" sz="1800" dirty="0" err="1"/>
              <a:t>to</a:t>
            </a:r>
            <a:r>
              <a:rPr lang="de-DE" sz="1800" dirty="0"/>
              <a:t> 2 </a:t>
            </a:r>
            <a:r>
              <a:rPr lang="de-DE" sz="1800" dirty="0" err="1"/>
              <a:t>teams</a:t>
            </a:r>
            <a:r>
              <a:rPr lang="de-DE" sz="1800" dirty="0"/>
              <a:t> (</a:t>
            </a:r>
            <a:r>
              <a:rPr lang="de-DE" sz="1800" dirty="0" err="1"/>
              <a:t>the</a:t>
            </a:r>
            <a:r>
              <a:rPr lang="de-DE" sz="1800" dirty="0"/>
              <a:t> </a:t>
            </a:r>
            <a:r>
              <a:rPr lang="de-DE" sz="1800" dirty="0" err="1"/>
              <a:t>defending</a:t>
            </a:r>
            <a:r>
              <a:rPr lang="de-DE" sz="1800" dirty="0"/>
              <a:t> and </a:t>
            </a:r>
            <a:r>
              <a:rPr lang="de-DE" sz="1800" dirty="0" err="1"/>
              <a:t>the</a:t>
            </a:r>
            <a:r>
              <a:rPr lang="de-DE" sz="1800" dirty="0"/>
              <a:t> offensive </a:t>
            </a:r>
            <a:r>
              <a:rPr lang="de-DE" sz="1800" dirty="0" err="1"/>
              <a:t>team</a:t>
            </a:r>
            <a:r>
              <a:rPr lang="de-DE" sz="1800" dirty="0"/>
              <a:t>)</a:t>
            </a:r>
            <a:r>
              <a:rPr lang="de-DE" sz="2000" dirty="0"/>
              <a:t>.</a:t>
            </a:r>
          </a:p>
        </p:txBody>
      </p:sp>
      <p:pic>
        <p:nvPicPr>
          <p:cNvPr id="8" name="Inhaltsplatzhalter 7">
            <a:extLst>
              <a:ext uri="{FF2B5EF4-FFF2-40B4-BE49-F238E27FC236}">
                <a16:creationId xmlns:a16="http://schemas.microsoft.com/office/drawing/2014/main" id="{7FA551EF-C7B1-458A-B479-5B401302D1E7}"/>
              </a:ext>
            </a:extLst>
          </p:cNvPr>
          <p:cNvPicPr>
            <a:picLocks noGrp="1" noChangeAspect="1"/>
          </p:cNvPicPr>
          <p:nvPr>
            <p:ph idx="1"/>
          </p:nvPr>
        </p:nvPicPr>
        <p:blipFill>
          <a:blip r:embed="rId2"/>
          <a:stretch>
            <a:fillRect/>
          </a:stretch>
        </p:blipFill>
        <p:spPr>
          <a:xfrm>
            <a:off x="7563556" y="3358934"/>
            <a:ext cx="1398937" cy="1224796"/>
          </a:xfrm>
          <a:prstGeom prst="rect">
            <a:avLst/>
          </a:prstGeom>
        </p:spPr>
      </p:pic>
      <p:pic>
        <p:nvPicPr>
          <p:cNvPr id="9" name="Grafik 8">
            <a:extLst>
              <a:ext uri="{FF2B5EF4-FFF2-40B4-BE49-F238E27FC236}">
                <a16:creationId xmlns:a16="http://schemas.microsoft.com/office/drawing/2014/main" id="{59ED3B92-569E-409A-A301-0D0EA0E4A53C}"/>
              </a:ext>
            </a:extLst>
          </p:cNvPr>
          <p:cNvPicPr>
            <a:picLocks noChangeAspect="1"/>
          </p:cNvPicPr>
          <p:nvPr/>
        </p:nvPicPr>
        <p:blipFill>
          <a:blip r:embed="rId3"/>
          <a:stretch>
            <a:fillRect/>
          </a:stretch>
        </p:blipFill>
        <p:spPr>
          <a:xfrm>
            <a:off x="5279451" y="1299280"/>
            <a:ext cx="3591010" cy="1872898"/>
          </a:xfrm>
          <a:prstGeom prst="rect">
            <a:avLst/>
          </a:prstGeom>
        </p:spPr>
      </p:pic>
      <p:pic>
        <p:nvPicPr>
          <p:cNvPr id="10" name="Grafik 9">
            <a:extLst>
              <a:ext uri="{FF2B5EF4-FFF2-40B4-BE49-F238E27FC236}">
                <a16:creationId xmlns:a16="http://schemas.microsoft.com/office/drawing/2014/main" id="{BD280C3C-3623-4A31-AD0C-B870F8D236EF}"/>
              </a:ext>
            </a:extLst>
          </p:cNvPr>
          <p:cNvPicPr>
            <a:picLocks noChangeAspect="1"/>
          </p:cNvPicPr>
          <p:nvPr/>
        </p:nvPicPr>
        <p:blipFill>
          <a:blip r:embed="rId4"/>
          <a:stretch>
            <a:fillRect/>
          </a:stretch>
        </p:blipFill>
        <p:spPr>
          <a:xfrm>
            <a:off x="4681140" y="3296797"/>
            <a:ext cx="2828925" cy="1906186"/>
          </a:xfrm>
          <a:prstGeom prst="rect">
            <a:avLst/>
          </a:prstGeom>
        </p:spPr>
      </p:pic>
    </p:spTree>
    <p:extLst>
      <p:ext uri="{BB962C8B-B14F-4D97-AF65-F5344CB8AC3E}">
        <p14:creationId xmlns:p14="http://schemas.microsoft.com/office/powerpoint/2010/main" val="389516469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2E53FC3-5661-476C-8FC8-100A12AAFDE5}"/>
              </a:ext>
            </a:extLst>
          </p:cNvPr>
          <p:cNvSpPr>
            <a:spLocks noGrp="1"/>
          </p:cNvSpPr>
          <p:nvPr>
            <p:ph type="title"/>
          </p:nvPr>
        </p:nvSpPr>
        <p:spPr/>
        <p:txBody>
          <a:bodyPr>
            <a:normAutofit/>
          </a:bodyPr>
          <a:lstStyle/>
          <a:p>
            <a:r>
              <a:rPr lang="de-DE" sz="4400" dirty="0"/>
              <a:t>Rules</a:t>
            </a:r>
          </a:p>
        </p:txBody>
      </p:sp>
      <p:sp>
        <p:nvSpPr>
          <p:cNvPr id="3" name="Inhaltsplatzhalter 2">
            <a:extLst>
              <a:ext uri="{FF2B5EF4-FFF2-40B4-BE49-F238E27FC236}">
                <a16:creationId xmlns:a16="http://schemas.microsoft.com/office/drawing/2014/main" id="{D4653EF2-B955-477B-AD18-1D3C23216FD8}"/>
              </a:ext>
            </a:extLst>
          </p:cNvPr>
          <p:cNvSpPr>
            <a:spLocks noGrp="1"/>
          </p:cNvSpPr>
          <p:nvPr>
            <p:ph idx="1"/>
          </p:nvPr>
        </p:nvSpPr>
        <p:spPr>
          <a:xfrm>
            <a:off x="677334" y="2160589"/>
            <a:ext cx="4669107" cy="3880773"/>
          </a:xfrm>
        </p:spPr>
        <p:txBody>
          <a:bodyPr>
            <a:normAutofit lnSpcReduction="10000"/>
          </a:bodyPr>
          <a:lstStyle/>
          <a:p>
            <a:r>
              <a:rPr lang="en-US" sz="2800" dirty="0"/>
              <a:t>The defending team A is in the in-field, the team captain stands next to the „burning mark” (box).</a:t>
            </a:r>
          </a:p>
          <a:p>
            <a:pPr marL="0" indent="0">
              <a:buNone/>
            </a:pPr>
            <a:endParaRPr lang="de-DE" dirty="0"/>
          </a:p>
          <a:p>
            <a:r>
              <a:rPr lang="en-US" sz="2800" dirty="0"/>
              <a:t>The offensive team B stands in a line at the first base. </a:t>
            </a:r>
            <a:endParaRPr lang="de-DE" sz="2800" dirty="0"/>
          </a:p>
          <a:p>
            <a:pPr marL="0" indent="0" algn="just">
              <a:buNone/>
            </a:pPr>
            <a:endParaRPr lang="de-DE" sz="2800" dirty="0"/>
          </a:p>
        </p:txBody>
      </p:sp>
      <p:pic>
        <p:nvPicPr>
          <p:cNvPr id="5" name="Grafik 4">
            <a:extLst>
              <a:ext uri="{FF2B5EF4-FFF2-40B4-BE49-F238E27FC236}">
                <a16:creationId xmlns:a16="http://schemas.microsoft.com/office/drawing/2014/main" id="{F23965EB-B2CF-4CC0-94E3-311C4C154B44}"/>
              </a:ext>
            </a:extLst>
          </p:cNvPr>
          <p:cNvPicPr>
            <a:picLocks noChangeAspect="1"/>
          </p:cNvPicPr>
          <p:nvPr/>
        </p:nvPicPr>
        <p:blipFill>
          <a:blip r:embed="rId2"/>
          <a:stretch>
            <a:fillRect/>
          </a:stretch>
        </p:blipFill>
        <p:spPr>
          <a:xfrm rot="1003096">
            <a:off x="5419664" y="1925837"/>
            <a:ext cx="4522336" cy="3751385"/>
          </a:xfrm>
          <a:prstGeom prst="rect">
            <a:avLst/>
          </a:prstGeom>
        </p:spPr>
      </p:pic>
    </p:spTree>
    <p:extLst>
      <p:ext uri="{BB962C8B-B14F-4D97-AF65-F5344CB8AC3E}">
        <p14:creationId xmlns:p14="http://schemas.microsoft.com/office/powerpoint/2010/main" val="317927556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2E53FC3-5661-476C-8FC8-100A12AAFDE5}"/>
              </a:ext>
            </a:extLst>
          </p:cNvPr>
          <p:cNvSpPr>
            <a:spLocks noGrp="1"/>
          </p:cNvSpPr>
          <p:nvPr>
            <p:ph type="title"/>
          </p:nvPr>
        </p:nvSpPr>
        <p:spPr>
          <a:xfrm>
            <a:off x="676746" y="609600"/>
            <a:ext cx="3729076" cy="1320800"/>
          </a:xfrm>
        </p:spPr>
        <p:txBody>
          <a:bodyPr anchor="ctr">
            <a:noAutofit/>
          </a:bodyPr>
          <a:lstStyle/>
          <a:p>
            <a:r>
              <a:rPr lang="de-DE" sz="4400" dirty="0"/>
              <a:t>Rules</a:t>
            </a:r>
          </a:p>
        </p:txBody>
      </p:sp>
      <p:sp>
        <p:nvSpPr>
          <p:cNvPr id="3" name="Inhaltsplatzhalter 2">
            <a:extLst>
              <a:ext uri="{FF2B5EF4-FFF2-40B4-BE49-F238E27FC236}">
                <a16:creationId xmlns:a16="http://schemas.microsoft.com/office/drawing/2014/main" id="{D4653EF2-B955-477B-AD18-1D3C23216FD8}"/>
              </a:ext>
            </a:extLst>
          </p:cNvPr>
          <p:cNvSpPr>
            <a:spLocks noGrp="1"/>
          </p:cNvSpPr>
          <p:nvPr>
            <p:ph idx="1"/>
          </p:nvPr>
        </p:nvSpPr>
        <p:spPr>
          <a:xfrm>
            <a:off x="685167" y="2160589"/>
            <a:ext cx="3720916" cy="3560733"/>
          </a:xfrm>
        </p:spPr>
        <p:txBody>
          <a:bodyPr>
            <a:normAutofit fontScale="77500" lnSpcReduction="20000"/>
          </a:bodyPr>
          <a:lstStyle/>
          <a:p>
            <a:r>
              <a:rPr lang="en-US" sz="2900" dirty="0"/>
              <a:t>A player of team B throws the ball as far as possible. Afterwards he runs as fast and far as possible. At the same time team A tries to catch the ball and passes it to the captain as fast as possible. The captain throws the ball into the box and screams „burnt“.</a:t>
            </a:r>
            <a:r>
              <a:rPr lang="de-DE" sz="2900" dirty="0"/>
              <a:t> </a:t>
            </a:r>
          </a:p>
          <a:p>
            <a:endParaRPr lang="de-DE" dirty="0"/>
          </a:p>
        </p:txBody>
      </p:sp>
      <p:pic>
        <p:nvPicPr>
          <p:cNvPr id="4" name="Grafik 3">
            <a:extLst>
              <a:ext uri="{FF2B5EF4-FFF2-40B4-BE49-F238E27FC236}">
                <a16:creationId xmlns:a16="http://schemas.microsoft.com/office/drawing/2014/main" id="{2495F894-C947-4AF8-A4FB-BD1B584ABECC}"/>
              </a:ext>
            </a:extLst>
          </p:cNvPr>
          <p:cNvPicPr>
            <a:picLocks noChangeAspect="1"/>
          </p:cNvPicPr>
          <p:nvPr/>
        </p:nvPicPr>
        <p:blipFill>
          <a:blip r:embed="rId2"/>
          <a:stretch>
            <a:fillRect/>
          </a:stretch>
        </p:blipFill>
        <p:spPr>
          <a:xfrm>
            <a:off x="4663366" y="1990641"/>
            <a:ext cx="4602747" cy="2876717"/>
          </a:xfrm>
          <a:prstGeom prst="rect">
            <a:avLst/>
          </a:prstGeom>
        </p:spPr>
      </p:pic>
    </p:spTree>
    <p:extLst>
      <p:ext uri="{BB962C8B-B14F-4D97-AF65-F5344CB8AC3E}">
        <p14:creationId xmlns:p14="http://schemas.microsoft.com/office/powerpoint/2010/main" val="117595064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2E53FC3-5661-476C-8FC8-100A12AAFDE5}"/>
              </a:ext>
            </a:extLst>
          </p:cNvPr>
          <p:cNvSpPr>
            <a:spLocks noGrp="1"/>
          </p:cNvSpPr>
          <p:nvPr>
            <p:ph type="title"/>
          </p:nvPr>
        </p:nvSpPr>
        <p:spPr/>
        <p:txBody>
          <a:bodyPr>
            <a:normAutofit/>
          </a:bodyPr>
          <a:lstStyle/>
          <a:p>
            <a:r>
              <a:rPr lang="de-DE" sz="4400" dirty="0"/>
              <a:t>Rules</a:t>
            </a:r>
          </a:p>
        </p:txBody>
      </p:sp>
      <p:sp>
        <p:nvSpPr>
          <p:cNvPr id="3" name="Inhaltsplatzhalter 2">
            <a:extLst>
              <a:ext uri="{FF2B5EF4-FFF2-40B4-BE49-F238E27FC236}">
                <a16:creationId xmlns:a16="http://schemas.microsoft.com/office/drawing/2014/main" id="{D4653EF2-B955-477B-AD18-1D3C23216FD8}"/>
              </a:ext>
            </a:extLst>
          </p:cNvPr>
          <p:cNvSpPr>
            <a:spLocks noGrp="1"/>
          </p:cNvSpPr>
          <p:nvPr>
            <p:ph idx="1"/>
          </p:nvPr>
        </p:nvSpPr>
        <p:spPr/>
        <p:txBody>
          <a:bodyPr>
            <a:normAutofit/>
          </a:bodyPr>
          <a:lstStyle/>
          <a:p>
            <a:r>
              <a:rPr lang="en-US" sz="2800" dirty="0"/>
              <a:t>If a player of team B manages to run around the in-field completely and gets to the finish, he gets 4 points (homerun). In the case he doesn‘t manage to run around the in-field but stops on one of the bases, he is safe and continues running when the next player of his team throws the ball. For reaching the finish with stops, the player gets 1 point .</a:t>
            </a:r>
          </a:p>
          <a:p>
            <a:pPr marL="0" indent="0">
              <a:buNone/>
            </a:pPr>
            <a:endParaRPr lang="de-DE" sz="2800" dirty="0"/>
          </a:p>
        </p:txBody>
      </p:sp>
      <p:pic>
        <p:nvPicPr>
          <p:cNvPr id="4" name="Grafik 3">
            <a:extLst>
              <a:ext uri="{FF2B5EF4-FFF2-40B4-BE49-F238E27FC236}">
                <a16:creationId xmlns:a16="http://schemas.microsoft.com/office/drawing/2014/main" id="{442F5DAD-8CBF-46E4-8F3A-4243B7B87B61}"/>
              </a:ext>
            </a:extLst>
          </p:cNvPr>
          <p:cNvPicPr>
            <a:picLocks noChangeAspect="1"/>
          </p:cNvPicPr>
          <p:nvPr/>
        </p:nvPicPr>
        <p:blipFill>
          <a:blip r:embed="rId2"/>
          <a:stretch>
            <a:fillRect/>
          </a:stretch>
        </p:blipFill>
        <p:spPr>
          <a:xfrm rot="1028384">
            <a:off x="8739893" y="1030953"/>
            <a:ext cx="1914525" cy="866775"/>
          </a:xfrm>
          <a:prstGeom prst="rect">
            <a:avLst/>
          </a:prstGeom>
        </p:spPr>
      </p:pic>
    </p:spTree>
    <p:extLst>
      <p:ext uri="{BB962C8B-B14F-4D97-AF65-F5344CB8AC3E}">
        <p14:creationId xmlns:p14="http://schemas.microsoft.com/office/powerpoint/2010/main" val="361224865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2E53FC3-5661-476C-8FC8-100A12AAFDE5}"/>
              </a:ext>
            </a:extLst>
          </p:cNvPr>
          <p:cNvSpPr>
            <a:spLocks noGrp="1"/>
          </p:cNvSpPr>
          <p:nvPr>
            <p:ph type="title"/>
          </p:nvPr>
        </p:nvSpPr>
        <p:spPr/>
        <p:txBody>
          <a:bodyPr>
            <a:normAutofit/>
          </a:bodyPr>
          <a:lstStyle/>
          <a:p>
            <a:r>
              <a:rPr lang="de-DE" sz="4400" dirty="0"/>
              <a:t>Rules</a:t>
            </a:r>
          </a:p>
        </p:txBody>
      </p:sp>
      <p:sp>
        <p:nvSpPr>
          <p:cNvPr id="3" name="Inhaltsplatzhalter 2">
            <a:extLst>
              <a:ext uri="{FF2B5EF4-FFF2-40B4-BE49-F238E27FC236}">
                <a16:creationId xmlns:a16="http://schemas.microsoft.com/office/drawing/2014/main" id="{D4653EF2-B955-477B-AD18-1D3C23216FD8}"/>
              </a:ext>
            </a:extLst>
          </p:cNvPr>
          <p:cNvSpPr>
            <a:spLocks noGrp="1"/>
          </p:cNvSpPr>
          <p:nvPr>
            <p:ph idx="1"/>
          </p:nvPr>
        </p:nvSpPr>
        <p:spPr/>
        <p:txBody>
          <a:bodyPr>
            <a:normAutofit/>
          </a:bodyPr>
          <a:lstStyle/>
          <a:p>
            <a:pPr algn="just"/>
            <a:r>
              <a:rPr lang="en-US" sz="2800" dirty="0"/>
              <a:t>If he is in between two mats during the captain’s scream, he‘s burnt (no points).</a:t>
            </a:r>
            <a:r>
              <a:rPr lang="de-DE" sz="2800" dirty="0"/>
              <a:t>. </a:t>
            </a:r>
          </a:p>
        </p:txBody>
      </p:sp>
      <p:pic>
        <p:nvPicPr>
          <p:cNvPr id="5" name="Grafik 4">
            <a:extLst>
              <a:ext uri="{FF2B5EF4-FFF2-40B4-BE49-F238E27FC236}">
                <a16:creationId xmlns:a16="http://schemas.microsoft.com/office/drawing/2014/main" id="{E4F02C8E-8789-43A5-AE8F-9DD35440DC4A}"/>
              </a:ext>
            </a:extLst>
          </p:cNvPr>
          <p:cNvPicPr>
            <a:picLocks noChangeAspect="1"/>
          </p:cNvPicPr>
          <p:nvPr/>
        </p:nvPicPr>
        <p:blipFill>
          <a:blip r:embed="rId2"/>
          <a:stretch>
            <a:fillRect/>
          </a:stretch>
        </p:blipFill>
        <p:spPr>
          <a:xfrm>
            <a:off x="4040364" y="3156876"/>
            <a:ext cx="2305050" cy="3114675"/>
          </a:xfrm>
          <a:prstGeom prst="rect">
            <a:avLst/>
          </a:prstGeom>
        </p:spPr>
      </p:pic>
    </p:spTree>
    <p:extLst>
      <p:ext uri="{BB962C8B-B14F-4D97-AF65-F5344CB8AC3E}">
        <p14:creationId xmlns:p14="http://schemas.microsoft.com/office/powerpoint/2010/main" val="370148573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2E53FC3-5661-476C-8FC8-100A12AAFDE5}"/>
              </a:ext>
            </a:extLst>
          </p:cNvPr>
          <p:cNvSpPr>
            <a:spLocks noGrp="1"/>
          </p:cNvSpPr>
          <p:nvPr>
            <p:ph type="title"/>
          </p:nvPr>
        </p:nvSpPr>
        <p:spPr/>
        <p:txBody>
          <a:bodyPr>
            <a:normAutofit/>
          </a:bodyPr>
          <a:lstStyle/>
          <a:p>
            <a:r>
              <a:rPr lang="de-DE" sz="4400" dirty="0"/>
              <a:t>Rules</a:t>
            </a:r>
          </a:p>
        </p:txBody>
      </p:sp>
      <p:sp>
        <p:nvSpPr>
          <p:cNvPr id="3" name="Inhaltsplatzhalter 2">
            <a:extLst>
              <a:ext uri="{FF2B5EF4-FFF2-40B4-BE49-F238E27FC236}">
                <a16:creationId xmlns:a16="http://schemas.microsoft.com/office/drawing/2014/main" id="{D4653EF2-B955-477B-AD18-1D3C23216FD8}"/>
              </a:ext>
            </a:extLst>
          </p:cNvPr>
          <p:cNvSpPr>
            <a:spLocks noGrp="1"/>
          </p:cNvSpPr>
          <p:nvPr>
            <p:ph idx="1"/>
          </p:nvPr>
        </p:nvSpPr>
        <p:spPr/>
        <p:txBody>
          <a:bodyPr>
            <a:normAutofit/>
          </a:bodyPr>
          <a:lstStyle/>
          <a:p>
            <a:pPr algn="just"/>
            <a:r>
              <a:rPr lang="en-US" sz="2800" dirty="0"/>
              <a:t>Change roles after a certain time (10 minutes) or after each offensive player had thrown the ball once.</a:t>
            </a:r>
            <a:r>
              <a:rPr lang="de-DE" sz="2800" dirty="0"/>
              <a:t>. </a:t>
            </a:r>
          </a:p>
        </p:txBody>
      </p:sp>
      <p:pic>
        <p:nvPicPr>
          <p:cNvPr id="4" name="Grafik 3">
            <a:extLst>
              <a:ext uri="{FF2B5EF4-FFF2-40B4-BE49-F238E27FC236}">
                <a16:creationId xmlns:a16="http://schemas.microsoft.com/office/drawing/2014/main" id="{574A68E6-DD56-46AC-B9D3-C04A77A85F70}"/>
              </a:ext>
            </a:extLst>
          </p:cNvPr>
          <p:cNvPicPr>
            <a:picLocks noChangeAspect="1"/>
          </p:cNvPicPr>
          <p:nvPr/>
        </p:nvPicPr>
        <p:blipFill>
          <a:blip r:embed="rId2"/>
          <a:stretch>
            <a:fillRect/>
          </a:stretch>
        </p:blipFill>
        <p:spPr>
          <a:xfrm rot="5190098">
            <a:off x="5448162" y="3458948"/>
            <a:ext cx="2086224" cy="2111512"/>
          </a:xfrm>
          <a:prstGeom prst="rect">
            <a:avLst/>
          </a:prstGeom>
        </p:spPr>
      </p:pic>
      <p:pic>
        <p:nvPicPr>
          <p:cNvPr id="5" name="Grafik 4">
            <a:extLst>
              <a:ext uri="{FF2B5EF4-FFF2-40B4-BE49-F238E27FC236}">
                <a16:creationId xmlns:a16="http://schemas.microsoft.com/office/drawing/2014/main" id="{96CECDB7-BF68-4C00-BD84-EA4827DB0286}"/>
              </a:ext>
            </a:extLst>
          </p:cNvPr>
          <p:cNvPicPr>
            <a:picLocks noChangeAspect="1"/>
          </p:cNvPicPr>
          <p:nvPr/>
        </p:nvPicPr>
        <p:blipFill>
          <a:blip r:embed="rId3"/>
          <a:stretch>
            <a:fillRect/>
          </a:stretch>
        </p:blipFill>
        <p:spPr>
          <a:xfrm>
            <a:off x="2674057" y="3198699"/>
            <a:ext cx="1909232" cy="2632012"/>
          </a:xfrm>
          <a:prstGeom prst="rect">
            <a:avLst/>
          </a:prstGeom>
        </p:spPr>
      </p:pic>
    </p:spTree>
    <p:extLst>
      <p:ext uri="{BB962C8B-B14F-4D97-AF65-F5344CB8AC3E}">
        <p14:creationId xmlns:p14="http://schemas.microsoft.com/office/powerpoint/2010/main" val="190350323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2E53FC3-5661-476C-8FC8-100A12AAFDE5}"/>
              </a:ext>
            </a:extLst>
          </p:cNvPr>
          <p:cNvSpPr>
            <a:spLocks noGrp="1"/>
          </p:cNvSpPr>
          <p:nvPr>
            <p:ph type="title"/>
          </p:nvPr>
        </p:nvSpPr>
        <p:spPr/>
        <p:txBody>
          <a:bodyPr>
            <a:normAutofit/>
          </a:bodyPr>
          <a:lstStyle/>
          <a:p>
            <a:r>
              <a:rPr lang="de-DE" sz="4400" dirty="0" err="1"/>
              <a:t>Aim</a:t>
            </a:r>
            <a:r>
              <a:rPr lang="de-DE" sz="4400" dirty="0"/>
              <a:t> </a:t>
            </a:r>
            <a:r>
              <a:rPr lang="de-DE" sz="4400" dirty="0" err="1"/>
              <a:t>of</a:t>
            </a:r>
            <a:r>
              <a:rPr lang="de-DE" sz="4400" dirty="0"/>
              <a:t> </a:t>
            </a:r>
            <a:r>
              <a:rPr lang="de-DE" sz="4400" dirty="0" err="1"/>
              <a:t>the</a:t>
            </a:r>
            <a:r>
              <a:rPr lang="de-DE" sz="4400" dirty="0"/>
              <a:t> game:</a:t>
            </a:r>
          </a:p>
        </p:txBody>
      </p:sp>
      <p:sp>
        <p:nvSpPr>
          <p:cNvPr id="3" name="Inhaltsplatzhalter 2">
            <a:extLst>
              <a:ext uri="{FF2B5EF4-FFF2-40B4-BE49-F238E27FC236}">
                <a16:creationId xmlns:a16="http://schemas.microsoft.com/office/drawing/2014/main" id="{D4653EF2-B955-477B-AD18-1D3C23216FD8}"/>
              </a:ext>
            </a:extLst>
          </p:cNvPr>
          <p:cNvSpPr>
            <a:spLocks noGrp="1"/>
          </p:cNvSpPr>
          <p:nvPr>
            <p:ph idx="1"/>
          </p:nvPr>
        </p:nvSpPr>
        <p:spPr/>
        <p:txBody>
          <a:bodyPr>
            <a:normAutofit/>
          </a:bodyPr>
          <a:lstStyle/>
          <a:p>
            <a:pPr algn="just"/>
            <a:r>
              <a:rPr lang="en-US" sz="3600" dirty="0"/>
              <a:t>Try to do as many runs as possible</a:t>
            </a:r>
            <a:r>
              <a:rPr lang="de-DE" sz="3600" dirty="0"/>
              <a:t>…</a:t>
            </a:r>
          </a:p>
        </p:txBody>
      </p:sp>
      <p:pic>
        <p:nvPicPr>
          <p:cNvPr id="4" name="Grafik 3">
            <a:extLst>
              <a:ext uri="{FF2B5EF4-FFF2-40B4-BE49-F238E27FC236}">
                <a16:creationId xmlns:a16="http://schemas.microsoft.com/office/drawing/2014/main" id="{54694636-9594-4684-ABCD-65B51D4088B7}"/>
              </a:ext>
            </a:extLst>
          </p:cNvPr>
          <p:cNvPicPr>
            <a:picLocks noChangeAspect="1"/>
          </p:cNvPicPr>
          <p:nvPr/>
        </p:nvPicPr>
        <p:blipFill>
          <a:blip r:embed="rId2"/>
          <a:stretch>
            <a:fillRect/>
          </a:stretch>
        </p:blipFill>
        <p:spPr>
          <a:xfrm>
            <a:off x="2545464" y="3214863"/>
            <a:ext cx="4579927" cy="2508603"/>
          </a:xfrm>
          <a:prstGeom prst="rect">
            <a:avLst/>
          </a:prstGeom>
        </p:spPr>
      </p:pic>
    </p:spTree>
    <p:extLst>
      <p:ext uri="{BB962C8B-B14F-4D97-AF65-F5344CB8AC3E}">
        <p14:creationId xmlns:p14="http://schemas.microsoft.com/office/powerpoint/2010/main" val="222422761"/>
      </p:ext>
    </p:extLst>
  </p:cSld>
  <p:clrMapOvr>
    <a:masterClrMapping/>
  </p:clrMapOvr>
</p:sld>
</file>

<file path=ppt/theme/theme1.xml><?xml version="1.0" encoding="utf-8"?>
<a:theme xmlns:a="http://schemas.openxmlformats.org/drawingml/2006/main" name="Facette">
  <a:themeElements>
    <a:clrScheme name="Facet">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docProps/app.xml><?xml version="1.0" encoding="utf-8"?>
<Properties xmlns="http://schemas.openxmlformats.org/officeDocument/2006/extended-properties" xmlns:vt="http://schemas.openxmlformats.org/officeDocument/2006/docPropsVTypes">
  <TotalTime>0</TotalTime>
  <Words>371</Words>
  <Application>Microsoft Office PowerPoint</Application>
  <PresentationFormat>Breitbild</PresentationFormat>
  <Paragraphs>26</Paragraphs>
  <Slides>9</Slides>
  <Notes>0</Notes>
  <HiddenSlides>0</HiddenSlides>
  <MMClips>0</MMClips>
  <ScaleCrop>false</ScaleCrop>
  <HeadingPairs>
    <vt:vector size="4" baseType="variant">
      <vt:variant>
        <vt:lpstr>Design</vt:lpstr>
      </vt:variant>
      <vt:variant>
        <vt:i4>1</vt:i4>
      </vt:variant>
      <vt:variant>
        <vt:lpstr>Folientitel</vt:lpstr>
      </vt:variant>
      <vt:variant>
        <vt:i4>9</vt:i4>
      </vt:variant>
    </vt:vector>
  </HeadingPairs>
  <TitlesOfParts>
    <vt:vector size="10" baseType="lpstr">
      <vt:lpstr>Facette</vt:lpstr>
      <vt:lpstr>Burning Ball</vt:lpstr>
      <vt:lpstr>Burning Ball is a game that combines running, throwing and catching. In Germany it is very popular with children and teenagers. The rules are simple and easy to learn.</vt:lpstr>
      <vt:lpstr>Equipment and Materials</vt:lpstr>
      <vt:lpstr>Rules</vt:lpstr>
      <vt:lpstr>Rules</vt:lpstr>
      <vt:lpstr>Rules</vt:lpstr>
      <vt:lpstr>Rules</vt:lpstr>
      <vt:lpstr>Rules</vt:lpstr>
      <vt:lpstr>Aim of the game: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Burning Ball</dc:title>
  <dc:creator>Miethe, Karin</dc:creator>
  <cp:lastModifiedBy>Lisa Klinkertz</cp:lastModifiedBy>
  <cp:revision>16</cp:revision>
  <cp:lastPrinted>2020-05-12T11:00:25Z</cp:lastPrinted>
  <dcterms:created xsi:type="dcterms:W3CDTF">2020-05-06T11:32:53Z</dcterms:created>
  <dcterms:modified xsi:type="dcterms:W3CDTF">2020-06-10T06:42:07Z</dcterms:modified>
</cp:coreProperties>
</file>