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2" r:id="rId6"/>
    <p:sldId id="261" r:id="rId7"/>
    <p:sldId id="266" r:id="rId8"/>
    <p:sldId id="259" r:id="rId9"/>
    <p:sldId id="270" r:id="rId10"/>
    <p:sldId id="272" r:id="rId11"/>
    <p:sldId id="269" r:id="rId12"/>
    <p:sldId id="273" r:id="rId13"/>
    <p:sldId id="265" r:id="rId14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g"/><Relationship Id="rId1" Type="http://schemas.openxmlformats.org/officeDocument/2006/relationships/image" Target="../media/image18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.jpeg"/><Relationship Id="rId4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jpg"/><Relationship Id="rId1" Type="http://schemas.openxmlformats.org/officeDocument/2006/relationships/image" Target="../media/image1.jpeg"/><Relationship Id="rId4" Type="http://schemas.openxmlformats.org/officeDocument/2006/relationships/image" Target="../media/image1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.jpe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other" qsTypeId="urn:microsoft.com/office/officeart/2005/8/quickstyle/3d2" qsCatId="3D" csTypeId="urn:microsoft.com/office/officeart/2018/5/colors/Iconchunking_coloredoutline_accent6_2" csCatId="accent6" phldr="1"/>
      <dgm:spPr/>
      <dgm:t>
        <a:bodyPr/>
        <a:lstStyle/>
        <a:p>
          <a:endParaRPr lang="it-IT"/>
        </a:p>
      </dgm:t>
    </dgm:pt>
    <dgm:pt modelId="{4AF52931-E4CA-4429-AACB-B8747CDB2409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sz="2400" noProof="0" dirty="0" smtClean="0"/>
            <a:t>PILOTA</a:t>
          </a:r>
        </a:p>
        <a:p>
          <a:pPr>
            <a:lnSpc>
              <a:spcPct val="100000"/>
            </a:lnSpc>
            <a:defRPr cap="all"/>
          </a:pPr>
          <a:r>
            <a:rPr lang="it-IT" sz="2400" noProof="0" dirty="0" smtClean="0"/>
            <a:t>VAZENZIANA </a:t>
          </a:r>
          <a:endParaRPr lang="it-IT" sz="2400" noProof="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it-IT" sz="12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it-IT" sz="1200" noProof="0" dirty="0"/>
        </a:p>
      </dgm:t>
    </dgm:pt>
    <dgm:pt modelId="{81BEB84D-9A77-49C6-9301-B3359FCAC75F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sz="2400" noProof="0" dirty="0" smtClean="0"/>
            <a:t>WORKSHOP</a:t>
          </a:r>
        </a:p>
        <a:p>
          <a:pPr>
            <a:lnSpc>
              <a:spcPct val="100000"/>
            </a:lnSpc>
            <a:defRPr cap="all"/>
          </a:pPr>
          <a:r>
            <a:rPr lang="it-IT" sz="2400" noProof="0" dirty="0" smtClean="0"/>
            <a:t>PAELLA</a:t>
          </a:r>
          <a:endParaRPr lang="it-IT" sz="2400" noProof="0" dirty="0"/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it-IT" sz="1200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it-IT" sz="1200" noProof="0" dirty="0"/>
        </a:p>
      </dgm:t>
    </dgm:pt>
    <dgm:pt modelId="{BFF9359E-E9B1-4B73-BACC-2C7988765B16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it-IT" sz="2000" cap="all" noProof="0" dirty="0" smtClean="0"/>
            <a:t>Escursionismo</a:t>
          </a:r>
        </a:p>
        <a:p>
          <a:pPr>
            <a:lnSpc>
              <a:spcPct val="100000"/>
            </a:lnSpc>
            <a:defRPr cap="all"/>
          </a:pPr>
          <a:r>
            <a:rPr lang="it-IT" sz="2000" cap="all" noProof="0" dirty="0" smtClean="0"/>
            <a:t>XERESA </a:t>
          </a:r>
          <a:endParaRPr lang="it-IT" sz="2000" cap="all" noProof="0" dirty="0"/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it-IT" sz="12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it-IT" sz="1200" noProof="0" dirty="0"/>
        </a:p>
      </dgm:t>
    </dgm:pt>
    <dgm:pt modelId="{DAFE638F-36D6-4911-9B36-0CC5BF3BD407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endParaRPr lang="it-IT" sz="2600" noProof="0" dirty="0"/>
        </a:p>
      </dgm:t>
    </dgm:pt>
    <dgm:pt modelId="{3A1006B0-FE9A-4A00-BAA1-C4B4B84B17E3}" type="parTrans" cxnId="{38549DC9-EC73-4D2E-828B-94CD83663F41}">
      <dgm:prSet/>
      <dgm:spPr/>
      <dgm:t>
        <a:bodyPr rtlCol="0"/>
        <a:lstStyle/>
        <a:p>
          <a:pPr rtl="0"/>
          <a:endParaRPr lang="it-IT" noProof="0" dirty="0"/>
        </a:p>
      </dgm:t>
    </dgm:pt>
    <dgm:pt modelId="{32B668B4-62EB-4519-847C-4AFE43EAF6C3}" type="sibTrans" cxnId="{38549DC9-EC73-4D2E-828B-94CD83663F41}">
      <dgm:prSet/>
      <dgm:spPr/>
      <dgm:t>
        <a:bodyPr rtlCol="0"/>
        <a:lstStyle/>
        <a:p>
          <a:pPr rtl="0"/>
          <a:endParaRPr lang="it-IT" noProof="0" dirty="0"/>
        </a:p>
      </dgm:t>
    </dgm:pt>
    <dgm:pt modelId="{7DCEDC9E-2BBE-4B13-85C6-25B55D9517CB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F3CB3D4-6110-4E3B-B29C-2EFFF073C88B}" type="pres">
      <dgm:prSet presAssocID="{4AF52931-E4CA-4429-AACB-B8747CDB2409}" presName="compNode" presStyleCnt="0"/>
      <dgm:spPr/>
    </dgm:pt>
    <dgm:pt modelId="{BBDAE4D6-8728-41E4-98B1-891A3D29A33C}" type="pres">
      <dgm:prSet presAssocID="{4AF52931-E4CA-4429-AACB-B8747CDB2409}" presName="iconBgRect" presStyleLbl="bgShp" presStyleIdx="0" presStyleCnt="4" custLinFactNeighborX="3309" custLinFactNeighborY="-281"/>
      <dgm:spPr>
        <a:prstGeom prst="ellipse">
          <a:avLst/>
        </a:prstGeom>
      </dgm:spPr>
      <dgm:t>
        <a:bodyPr/>
        <a:lstStyle/>
        <a:p>
          <a:endParaRPr lang="it-IT"/>
        </a:p>
      </dgm:t>
    </dgm:pt>
    <dgm:pt modelId="{6C04AA8A-4E6A-4C7C-A10B-573E7A4C90D6}" type="pres">
      <dgm:prSet presAssocID="{4AF52931-E4CA-4429-AACB-B8747CDB2409}" presName="iconRect" presStyleLbl="node1" presStyleIdx="0" presStyleCnt="4" custScaleX="60198" custScaleY="1757" custLinFactY="-200000" custLinFactNeighborX="-39849" custLinFactNeighborY="-245558"/>
      <dgm:spPr/>
      <dgm:extLst/>
    </dgm:pt>
    <dgm:pt modelId="{17D77759-7D82-4E17-B9A7-43F8639F443F}" type="pres">
      <dgm:prSet presAssocID="{4AF52931-E4CA-4429-AACB-B8747CDB2409}" presName="spaceRect" presStyleCnt="0"/>
      <dgm:spPr/>
    </dgm:pt>
    <dgm:pt modelId="{5604E8E8-2AE9-4E5B-A515-628D6C121290}" type="pres">
      <dgm:prSet presAssocID="{4AF52931-E4CA-4429-AACB-B8747CDB2409}" presName="textRect" presStyleLbl="revTx" presStyleIdx="0" presStyleCnt="4" custScaleY="66996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5CA04F08-7EC2-4646-89B3-64B4606C816B}" type="pres">
      <dgm:prSet presAssocID="{D86AF01C-9CBC-41F8-9354-48CD82BDFDC9}" presName="sibTrans" presStyleCnt="0"/>
      <dgm:spPr/>
    </dgm:pt>
    <dgm:pt modelId="{237DD957-E4EB-4B43-AF4D-8A41876E4EC0}" type="pres">
      <dgm:prSet presAssocID="{81BEB84D-9A77-49C6-9301-B3359FCAC75F}" presName="compNode" presStyleCnt="0"/>
      <dgm:spPr/>
    </dgm:pt>
    <dgm:pt modelId="{8B29F631-C63A-456F-A296-DA5848D4CE43}" type="pres">
      <dgm:prSet presAssocID="{81BEB84D-9A77-49C6-9301-B3359FCAC75F}" presName="iconBgRect" presStyleLbl="bgShp" presStyleIdx="1" presStyleCnt="4"/>
      <dgm:spPr>
        <a:prstGeom prst="ellipse">
          <a:avLst/>
        </a:prstGeom>
      </dgm:spPr>
    </dgm:pt>
    <dgm:pt modelId="{03CA1DB8-563D-42C2-9ECB-7DA4809C17A3}" type="pres">
      <dgm:prSet presAssocID="{81BEB84D-9A77-49C6-9301-B3359FCAC75F}" presName="iconRect" presStyleLbl="node1" presStyleIdx="1" presStyleCnt="4" custScaleX="109508" custScaleY="116248" custLinFactNeighborY="-62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/>
    </dgm:pt>
    <dgm:pt modelId="{AD197CA8-93AB-4F0E-B520-511631F4D8B8}" type="pres">
      <dgm:prSet presAssocID="{81BEB84D-9A77-49C6-9301-B3359FCAC75F}" presName="spaceRect" presStyleCnt="0"/>
      <dgm:spPr/>
    </dgm:pt>
    <dgm:pt modelId="{7D3B427C-987F-4B7E-BE3B-73FEB77819BC}" type="pres">
      <dgm:prSet presAssocID="{81BEB84D-9A77-49C6-9301-B3359FCAC75F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D27E587C-FACC-4858-A6DA-6EA998DD8715}" type="pres">
      <dgm:prSet presAssocID="{5D260F18-25D2-4074-87F1-7E78DDA61C58}" presName="sibTrans" presStyleCnt="0"/>
      <dgm:spPr/>
    </dgm:pt>
    <dgm:pt modelId="{222CEB39-163F-4F9B-BCBE-346709B55E22}" type="pres">
      <dgm:prSet presAssocID="{BFF9359E-E9B1-4B73-BACC-2C7988765B16}" presName="compNode" presStyleCnt="0"/>
      <dgm:spPr/>
    </dgm:pt>
    <dgm:pt modelId="{07E4A1AD-36DC-4A23-9BC0-0F8F3A2AD2D1}" type="pres">
      <dgm:prSet presAssocID="{BFF9359E-E9B1-4B73-BACC-2C7988765B16}" presName="iconBgRect" presStyleLbl="bgShp" presStyleIdx="2" presStyleCnt="4"/>
      <dgm:spPr>
        <a:prstGeom prst="ellipse">
          <a:avLst/>
        </a:prstGeom>
      </dgm:spPr>
    </dgm:pt>
    <dgm:pt modelId="{3A85B2B9-7EB2-484B-86BA-4C78DCBBA866}" type="pres">
      <dgm:prSet presAssocID="{BFF9359E-E9B1-4B73-BACC-2C7988765B16}" presName="iconRect" presStyleLbl="node1" presStyleIdx="2" presStyleCnt="4" custScaleX="125722" custScaleY="1231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extLst/>
    </dgm:pt>
    <dgm:pt modelId="{8FEA48E3-8698-4C54-A250-8D38A262E614}" type="pres">
      <dgm:prSet presAssocID="{BFF9359E-E9B1-4B73-BACC-2C7988765B16}" presName="spaceRect" presStyleCnt="0"/>
      <dgm:spPr/>
    </dgm:pt>
    <dgm:pt modelId="{6517450F-BE8C-4E73-903A-9401129B38D4}" type="pres">
      <dgm:prSet presAssocID="{BFF9359E-E9B1-4B73-BACC-2C7988765B16}" presName="textRect" presStyleLbl="revTx" presStyleIdx="2" presStyleCnt="4" custScaleX="99923" custScaleY="97281" custLinFactNeighborX="2663" custLinFactNeighborY="30856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C7EEE19C-1378-446D-BC06-32D8A6095B8E}" type="pres">
      <dgm:prSet presAssocID="{1CEF1965-C516-4C44-BAE3-2FA3F5116930}" presName="sibTrans" presStyleCnt="0"/>
      <dgm:spPr/>
    </dgm:pt>
    <dgm:pt modelId="{377044C0-8EB2-4993-8220-70588CDA4726}" type="pres">
      <dgm:prSet presAssocID="{DAFE638F-36D6-4911-9B36-0CC5BF3BD407}" presName="compNode" presStyleCnt="0"/>
      <dgm:spPr/>
    </dgm:pt>
    <dgm:pt modelId="{75A1EB19-BB14-40F0-AFCA-0B9E081B2C76}" type="pres">
      <dgm:prSet presAssocID="{DAFE638F-36D6-4911-9B36-0CC5BF3BD407}" presName="iconBgRect" presStyleLbl="bgShp" presStyleIdx="3" presStyleCnt="4"/>
      <dgm:spPr>
        <a:xfrm>
          <a:off x="8068682" y="640688"/>
          <a:ext cx="1256817" cy="1256817"/>
        </a:xfrm>
        <a:prstGeom prst="ellipse">
          <a:avLst/>
        </a:prstGeom>
      </dgm:spPr>
    </dgm:pt>
    <dgm:pt modelId="{6909F824-0B2A-4904-9CAF-C073D6314DEE}" type="pres">
      <dgm:prSet presAssocID="{DAFE638F-36D6-4911-9B36-0CC5BF3BD407}" presName="iconRect" presStyleLbl="node1" presStyleIdx="3" presStyleCnt="4" custScaleX="137781" custScaleY="1290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extLst/>
    </dgm:pt>
    <dgm:pt modelId="{145E7099-3829-4E57-920E-97DCC935E3C1}" type="pres">
      <dgm:prSet presAssocID="{DAFE638F-36D6-4911-9B36-0CC5BF3BD407}" presName="spaceRect" presStyleCnt="0"/>
      <dgm:spPr/>
    </dgm:pt>
    <dgm:pt modelId="{D4B6E6DE-7A7F-4D29-B5A0-514A118BD8DD}" type="pres">
      <dgm:prSet presAssocID="{DAFE638F-36D6-4911-9B36-0CC5BF3BD407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EFD18B1E-78A7-4EAB-9A46-311A15142979}" type="presOf" srcId="{DAFE638F-36D6-4911-9B36-0CC5BF3BD407}" destId="{D4B6E6DE-7A7F-4D29-B5A0-514A118BD8DD}" srcOrd="0" destOrd="0" presId="urn:microsoft.com/office/officeart/2018/5/layout/IconLeafLabelList"/>
    <dgm:cxn modelId="{26C4DEC0-D85B-4744-BC35-CD6E003DE9DA}" type="presOf" srcId="{4AF52931-E4CA-4429-AACB-B8747CDB2409}" destId="{5604E8E8-2AE9-4E5B-A515-628D6C121290}" srcOrd="0" destOrd="0" presId="urn:microsoft.com/office/officeart/2018/5/layout/IconLeafLabelList"/>
    <dgm:cxn modelId="{A7DEFA91-52A5-4CED-A89E-F2376FE0F3E5}" type="presOf" srcId="{C7720856-93F0-4CC7-B7FD-2466914A11D4}" destId="{7DCEDC9E-2BBE-4B13-85C6-25B55D9517CB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4C787D3D-C70A-4B04-9021-0CAC1F7BEF44}" type="presOf" srcId="{81BEB84D-9A77-49C6-9301-B3359FCAC75F}" destId="{7D3B427C-987F-4B7E-BE3B-73FEB77819BC}" srcOrd="0" destOrd="0" presId="urn:microsoft.com/office/officeart/2018/5/layout/IconLeafLabelList"/>
    <dgm:cxn modelId="{38549DC9-EC73-4D2E-828B-94CD83663F41}" srcId="{C7720856-93F0-4CC7-B7FD-2466914A11D4}" destId="{DAFE638F-36D6-4911-9B36-0CC5BF3BD407}" srcOrd="3" destOrd="0" parTransId="{3A1006B0-FE9A-4A00-BAA1-C4B4B84B17E3}" sibTransId="{32B668B4-62EB-4519-847C-4AFE43EAF6C3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179EC342-8628-41E3-9279-E6AFBC6A7904}" type="presOf" srcId="{BFF9359E-E9B1-4B73-BACC-2C7988765B16}" destId="{6517450F-BE8C-4E73-903A-9401129B38D4}" srcOrd="0" destOrd="0" presId="urn:microsoft.com/office/officeart/2018/5/layout/IconLeafLabelList"/>
    <dgm:cxn modelId="{2E8E7B0A-629E-483D-A5BA-D690D15069F8}" type="presParOf" srcId="{7DCEDC9E-2BBE-4B13-85C6-25B55D9517CB}" destId="{2F3CB3D4-6110-4E3B-B29C-2EFFF073C88B}" srcOrd="0" destOrd="0" presId="urn:microsoft.com/office/officeart/2018/5/layout/IconLeafLabelList"/>
    <dgm:cxn modelId="{39FEBFA8-8496-4728-84AE-4B6AADF17BB3}" type="presParOf" srcId="{2F3CB3D4-6110-4E3B-B29C-2EFFF073C88B}" destId="{BBDAE4D6-8728-41E4-98B1-891A3D29A33C}" srcOrd="0" destOrd="0" presId="urn:microsoft.com/office/officeart/2018/5/layout/IconLeafLabelList"/>
    <dgm:cxn modelId="{1B7DA83A-DB9E-46BF-AF2C-083CB993E4DA}" type="presParOf" srcId="{2F3CB3D4-6110-4E3B-B29C-2EFFF073C88B}" destId="{6C04AA8A-4E6A-4C7C-A10B-573E7A4C90D6}" srcOrd="1" destOrd="0" presId="urn:microsoft.com/office/officeart/2018/5/layout/IconLeafLabelList"/>
    <dgm:cxn modelId="{FDAFF244-352F-4FF5-8584-F65F382A4EE6}" type="presParOf" srcId="{2F3CB3D4-6110-4E3B-B29C-2EFFF073C88B}" destId="{17D77759-7D82-4E17-B9A7-43F8639F443F}" srcOrd="2" destOrd="0" presId="urn:microsoft.com/office/officeart/2018/5/layout/IconLeafLabelList"/>
    <dgm:cxn modelId="{3FC03919-CE5A-4815-B913-A522C8C99053}" type="presParOf" srcId="{2F3CB3D4-6110-4E3B-B29C-2EFFF073C88B}" destId="{5604E8E8-2AE9-4E5B-A515-628D6C121290}" srcOrd="3" destOrd="0" presId="urn:microsoft.com/office/officeart/2018/5/layout/IconLeafLabelList"/>
    <dgm:cxn modelId="{A1B074BE-104D-47E4-806E-8E803390ECBB}" type="presParOf" srcId="{7DCEDC9E-2BBE-4B13-85C6-25B55D9517CB}" destId="{5CA04F08-7EC2-4646-89B3-64B4606C816B}" srcOrd="1" destOrd="0" presId="urn:microsoft.com/office/officeart/2018/5/layout/IconLeafLabelList"/>
    <dgm:cxn modelId="{6ABB759A-D37C-4E53-B135-8A5AC6A059DF}" type="presParOf" srcId="{7DCEDC9E-2BBE-4B13-85C6-25B55D9517CB}" destId="{237DD957-E4EB-4B43-AF4D-8A41876E4EC0}" srcOrd="2" destOrd="0" presId="urn:microsoft.com/office/officeart/2018/5/layout/IconLeafLabelList"/>
    <dgm:cxn modelId="{A0D940B9-DAC1-4DE7-9DE5-75D9EB22CADB}" type="presParOf" srcId="{237DD957-E4EB-4B43-AF4D-8A41876E4EC0}" destId="{8B29F631-C63A-456F-A296-DA5848D4CE43}" srcOrd="0" destOrd="0" presId="urn:microsoft.com/office/officeart/2018/5/layout/IconLeafLabelList"/>
    <dgm:cxn modelId="{2EB0AB02-7D84-4A0A-AD20-917E68831A8A}" type="presParOf" srcId="{237DD957-E4EB-4B43-AF4D-8A41876E4EC0}" destId="{03CA1DB8-563D-42C2-9ECB-7DA4809C17A3}" srcOrd="1" destOrd="0" presId="urn:microsoft.com/office/officeart/2018/5/layout/IconLeafLabelList"/>
    <dgm:cxn modelId="{107A21D7-9910-4FC2-B257-0CF664FADFD7}" type="presParOf" srcId="{237DD957-E4EB-4B43-AF4D-8A41876E4EC0}" destId="{AD197CA8-93AB-4F0E-B520-511631F4D8B8}" srcOrd="2" destOrd="0" presId="urn:microsoft.com/office/officeart/2018/5/layout/IconLeafLabelList"/>
    <dgm:cxn modelId="{19C16A48-7337-4129-864D-2E7DF29BD763}" type="presParOf" srcId="{237DD957-E4EB-4B43-AF4D-8A41876E4EC0}" destId="{7D3B427C-987F-4B7E-BE3B-73FEB77819BC}" srcOrd="3" destOrd="0" presId="urn:microsoft.com/office/officeart/2018/5/layout/IconLeafLabelList"/>
    <dgm:cxn modelId="{2103F704-3BBB-47EF-AB30-85D9B1550CB8}" type="presParOf" srcId="{7DCEDC9E-2BBE-4B13-85C6-25B55D9517CB}" destId="{D27E587C-FACC-4858-A6DA-6EA998DD8715}" srcOrd="3" destOrd="0" presId="urn:microsoft.com/office/officeart/2018/5/layout/IconLeafLabelList"/>
    <dgm:cxn modelId="{1C41FECC-A4AA-4D4C-880B-87B486FBB44B}" type="presParOf" srcId="{7DCEDC9E-2BBE-4B13-85C6-25B55D9517CB}" destId="{222CEB39-163F-4F9B-BCBE-346709B55E22}" srcOrd="4" destOrd="0" presId="urn:microsoft.com/office/officeart/2018/5/layout/IconLeafLabelList"/>
    <dgm:cxn modelId="{3FA99BE6-6BFC-4A54-A9DF-DFEBC8C4C01A}" type="presParOf" srcId="{222CEB39-163F-4F9B-BCBE-346709B55E22}" destId="{07E4A1AD-36DC-4A23-9BC0-0F8F3A2AD2D1}" srcOrd="0" destOrd="0" presId="urn:microsoft.com/office/officeart/2018/5/layout/IconLeafLabelList"/>
    <dgm:cxn modelId="{905BBE8C-5C5E-418C-9D2E-D78F01347833}" type="presParOf" srcId="{222CEB39-163F-4F9B-BCBE-346709B55E22}" destId="{3A85B2B9-7EB2-484B-86BA-4C78DCBBA866}" srcOrd="1" destOrd="0" presId="urn:microsoft.com/office/officeart/2018/5/layout/IconLeafLabelList"/>
    <dgm:cxn modelId="{4DBEB122-F2F3-45A0-8EA4-3A1DC23D484E}" type="presParOf" srcId="{222CEB39-163F-4F9B-BCBE-346709B55E22}" destId="{8FEA48E3-8698-4C54-A250-8D38A262E614}" srcOrd="2" destOrd="0" presId="urn:microsoft.com/office/officeart/2018/5/layout/IconLeafLabelList"/>
    <dgm:cxn modelId="{AD11D5F8-6B6A-48AA-988A-ED5F1FFBF978}" type="presParOf" srcId="{222CEB39-163F-4F9B-BCBE-346709B55E22}" destId="{6517450F-BE8C-4E73-903A-9401129B38D4}" srcOrd="3" destOrd="0" presId="urn:microsoft.com/office/officeart/2018/5/layout/IconLeafLabelList"/>
    <dgm:cxn modelId="{7F7F1CF2-6DAE-4B1C-BBB9-5BBFA5301F3A}" type="presParOf" srcId="{7DCEDC9E-2BBE-4B13-85C6-25B55D9517CB}" destId="{C7EEE19C-1378-446D-BC06-32D8A6095B8E}" srcOrd="5" destOrd="0" presId="urn:microsoft.com/office/officeart/2018/5/layout/IconLeafLabelList"/>
    <dgm:cxn modelId="{AA96BE1F-1EFE-49ED-A8ED-388588C21442}" type="presParOf" srcId="{7DCEDC9E-2BBE-4B13-85C6-25B55D9517CB}" destId="{377044C0-8EB2-4993-8220-70588CDA4726}" srcOrd="6" destOrd="0" presId="urn:microsoft.com/office/officeart/2018/5/layout/IconLeafLabelList"/>
    <dgm:cxn modelId="{4AA1F3ED-C62A-4CB6-BEC7-916204103C63}" type="presParOf" srcId="{377044C0-8EB2-4993-8220-70588CDA4726}" destId="{75A1EB19-BB14-40F0-AFCA-0B9E081B2C76}" srcOrd="0" destOrd="0" presId="urn:microsoft.com/office/officeart/2018/5/layout/IconLeafLabelList"/>
    <dgm:cxn modelId="{304444E2-A973-4518-B632-976FA29B649B}" type="presParOf" srcId="{377044C0-8EB2-4993-8220-70588CDA4726}" destId="{6909F824-0B2A-4904-9CAF-C073D6314DEE}" srcOrd="1" destOrd="0" presId="urn:microsoft.com/office/officeart/2018/5/layout/IconLeafLabelList"/>
    <dgm:cxn modelId="{46F45108-9ABE-49A3-AC89-96CE707A318D}" type="presParOf" srcId="{377044C0-8EB2-4993-8220-70588CDA4726}" destId="{145E7099-3829-4E57-920E-97DCC935E3C1}" srcOrd="2" destOrd="0" presId="urn:microsoft.com/office/officeart/2018/5/layout/IconLeafLabelList"/>
    <dgm:cxn modelId="{40CB4B4D-D8BD-4929-A464-408C35D3654B}" type="presParOf" srcId="{377044C0-8EB2-4993-8220-70588CDA4726}" destId="{D4B6E6DE-7A7F-4D29-B5A0-514A118BD8D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7DEF99AD-EC88-4718-B8D7-F22561235CEC}">
      <dgm:prSet phldrT="[Text]"/>
      <dgm:spPr/>
      <dgm:t>
        <a:bodyPr rtlCol="0"/>
        <a:lstStyle/>
        <a:p>
          <a:pPr rtl="0"/>
          <a:r>
            <a:rPr lang="it-IT" b="1" noProof="0" dirty="0" smtClean="0"/>
            <a:t>ACCOGLIENZA A SCUOLA</a:t>
          </a:r>
          <a:endParaRPr lang="it-IT" b="1" noProof="0" dirty="0"/>
        </a:p>
      </dgm:t>
    </dgm:pt>
    <dgm:pt modelId="{E16E29D3-9570-412D-93B6-B4CE77D1B6DD}" type="parTrans" cxnId="{46DBFC28-5C33-4B88-8831-68037F695A48}">
      <dgm:prSet/>
      <dgm:spPr/>
      <dgm:t>
        <a:bodyPr rtlCol="0"/>
        <a:lstStyle/>
        <a:p>
          <a:pPr rtl="0"/>
          <a:endParaRPr lang="it-IT" noProof="0" dirty="0"/>
        </a:p>
      </dgm:t>
    </dgm:pt>
    <dgm:pt modelId="{456EA687-CA8C-4F68-B168-4C2E87ACC68B}" type="sibTrans" cxnId="{46DBFC28-5C33-4B88-8831-68037F695A48}">
      <dgm:prSet/>
      <dgm:spPr/>
      <dgm:t>
        <a:bodyPr rtlCol="0"/>
        <a:lstStyle/>
        <a:p>
          <a:pPr rtl="0"/>
          <a:endParaRPr lang="it-IT" noProof="0" dirty="0"/>
        </a:p>
      </dgm:t>
    </dgm:pt>
    <dgm:pt modelId="{27B4E690-4D0F-4D7A-BF6F-F3DD955F4988}">
      <dgm:prSet phldrT="[Text]"/>
      <dgm:spPr/>
      <dgm:t>
        <a:bodyPr rtlCol="0"/>
        <a:lstStyle/>
        <a:p>
          <a:pPr rtl="0"/>
          <a:r>
            <a:rPr lang="it-IT" b="1" noProof="0" dirty="0" smtClean="0"/>
            <a:t>PILOTA VALENZIANA</a:t>
          </a:r>
          <a:endParaRPr lang="it-IT" b="1" noProof="0" dirty="0"/>
        </a:p>
      </dgm:t>
    </dgm:pt>
    <dgm:pt modelId="{90D197D3-3303-4C80-A092-3B7BDF04FBF7}" type="parTrans" cxnId="{62126DBA-440F-4890-99E9-D0197B1F8AC3}">
      <dgm:prSet/>
      <dgm:spPr/>
      <dgm:t>
        <a:bodyPr rtlCol="0"/>
        <a:lstStyle/>
        <a:p>
          <a:pPr rtl="0"/>
          <a:endParaRPr lang="it-IT" noProof="0" dirty="0"/>
        </a:p>
      </dgm:t>
    </dgm:pt>
    <dgm:pt modelId="{9A9FC636-BF64-4AA3-9111-3312D89D6371}" type="sibTrans" cxnId="{62126DBA-440F-4890-99E9-D0197B1F8AC3}">
      <dgm:prSet/>
      <dgm:spPr/>
      <dgm:t>
        <a:bodyPr rtlCol="0"/>
        <a:lstStyle/>
        <a:p>
          <a:pPr rtl="0"/>
          <a:endParaRPr lang="it-IT" noProof="0" dirty="0"/>
        </a:p>
      </dgm:t>
    </dgm:pt>
    <dgm:pt modelId="{1D280956-61F1-44EA-89DD-47917582B346}">
      <dgm:prSet phldrT="[Text]"/>
      <dgm:spPr/>
      <dgm:t>
        <a:bodyPr rtlCol="0"/>
        <a:lstStyle/>
        <a:p>
          <a:pPr rtl="0"/>
          <a:r>
            <a:rPr lang="it-IT" b="1" noProof="0" dirty="0" smtClean="0"/>
            <a:t>PASSEGGIATA CON CENA VISTA MARE</a:t>
          </a:r>
          <a:endParaRPr lang="it-IT" b="1" noProof="0" dirty="0"/>
        </a:p>
      </dgm:t>
    </dgm:pt>
    <dgm:pt modelId="{F5F29254-C816-4B3B-A23C-846A234C8557}" type="parTrans" cxnId="{8DAC0267-44CD-4D02-88C9-B2F8A13C158E}">
      <dgm:prSet/>
      <dgm:spPr/>
      <dgm:t>
        <a:bodyPr rtlCol="0"/>
        <a:lstStyle/>
        <a:p>
          <a:pPr rtl="0"/>
          <a:endParaRPr lang="it-IT" noProof="0" dirty="0"/>
        </a:p>
      </dgm:t>
    </dgm:pt>
    <dgm:pt modelId="{EC76378A-9F1D-482E-AF47-2DD7D70945B6}" type="sibTrans" cxnId="{8DAC0267-44CD-4D02-88C9-B2F8A13C158E}">
      <dgm:prSet/>
      <dgm:spPr/>
      <dgm:t>
        <a:bodyPr rtlCol="0"/>
        <a:lstStyle/>
        <a:p>
          <a:pPr rtl="0"/>
          <a:endParaRPr lang="it-IT" noProof="0" dirty="0"/>
        </a:p>
      </dgm:t>
    </dgm:pt>
    <dgm:pt modelId="{FF33F4DE-27A1-4667-AA7D-E2F9AD4FBB08}" type="pres">
      <dgm:prSet presAssocID="{D3C5B8D2-1E6D-4BCA-9E4B-8A99C8D7BC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B586E54-25C9-482E-BA1E-0BF6270782E0}" type="pres">
      <dgm:prSet presAssocID="{7DEF99AD-EC88-4718-B8D7-F22561235CEC}" presName="composite" presStyleCnt="0"/>
      <dgm:spPr/>
      <dgm:t>
        <a:bodyPr/>
        <a:lstStyle/>
        <a:p>
          <a:endParaRPr lang="it-IT"/>
        </a:p>
      </dgm:t>
    </dgm:pt>
    <dgm:pt modelId="{B520203F-B9D0-4A21-AB65-0BD63E46896B}" type="pres">
      <dgm:prSet presAssocID="{7DEF99AD-EC88-4718-B8D7-F22561235CE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it-IT"/>
        </a:p>
      </dgm:t>
    </dgm:pt>
    <dgm:pt modelId="{0E634ED6-06C8-44D6-B085-B0F77708974A}" type="pres">
      <dgm:prSet presAssocID="{7DEF99AD-EC88-4718-B8D7-F22561235CE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D7F8EF-DFFF-4DD1-8B48-5A57E291A3CA}" type="pres">
      <dgm:prSet presAssocID="{456EA687-CA8C-4F68-B168-4C2E87ACC68B}" presName="spacing" presStyleCnt="0"/>
      <dgm:spPr/>
      <dgm:t>
        <a:bodyPr/>
        <a:lstStyle/>
        <a:p>
          <a:endParaRPr lang="it-IT"/>
        </a:p>
      </dgm:t>
    </dgm:pt>
    <dgm:pt modelId="{F01F1F44-3279-4EF4-AC3A-21345D59DF94}" type="pres">
      <dgm:prSet presAssocID="{27B4E690-4D0F-4D7A-BF6F-F3DD955F4988}" presName="composite" presStyleCnt="0"/>
      <dgm:spPr/>
      <dgm:t>
        <a:bodyPr/>
        <a:lstStyle/>
        <a:p>
          <a:endParaRPr lang="it-IT"/>
        </a:p>
      </dgm:t>
    </dgm:pt>
    <dgm:pt modelId="{01B60572-1307-43FD-986A-E302B7310761}" type="pres">
      <dgm:prSet presAssocID="{27B4E690-4D0F-4D7A-BF6F-F3DD955F4988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it-IT"/>
        </a:p>
      </dgm:t>
    </dgm:pt>
    <dgm:pt modelId="{C41DFA24-2D53-4E51-8F34-30CFDECDFE61}" type="pres">
      <dgm:prSet presAssocID="{27B4E690-4D0F-4D7A-BF6F-F3DD955F498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92EEA7-12D4-4064-BA33-1C5BE41C7F47}" type="pres">
      <dgm:prSet presAssocID="{9A9FC636-BF64-4AA3-9111-3312D89D6371}" presName="spacing" presStyleCnt="0"/>
      <dgm:spPr/>
      <dgm:t>
        <a:bodyPr/>
        <a:lstStyle/>
        <a:p>
          <a:endParaRPr lang="it-IT"/>
        </a:p>
      </dgm:t>
    </dgm:pt>
    <dgm:pt modelId="{2F67EF8E-D38B-4597-9F7C-51C54D27EC96}" type="pres">
      <dgm:prSet presAssocID="{1D280956-61F1-44EA-89DD-47917582B346}" presName="composite" presStyleCnt="0"/>
      <dgm:spPr/>
      <dgm:t>
        <a:bodyPr/>
        <a:lstStyle/>
        <a:p>
          <a:endParaRPr lang="it-IT"/>
        </a:p>
      </dgm:t>
    </dgm:pt>
    <dgm:pt modelId="{2DA12ABB-8173-4F35-9B0B-A308BB8AF70D}" type="pres">
      <dgm:prSet presAssocID="{1D280956-61F1-44EA-89DD-47917582B346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it-IT"/>
        </a:p>
      </dgm:t>
    </dgm:pt>
    <dgm:pt modelId="{DE56AEBF-A11D-4006-8287-94BF8CBD5D7C}" type="pres">
      <dgm:prSet presAssocID="{1D280956-61F1-44EA-89DD-47917582B34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6DBFC28-5C33-4B88-8831-68037F695A48}" srcId="{D3C5B8D2-1E6D-4BCA-9E4B-8A99C8D7BC4A}" destId="{7DEF99AD-EC88-4718-B8D7-F22561235CEC}" srcOrd="0" destOrd="0" parTransId="{E16E29D3-9570-412D-93B6-B4CE77D1B6DD}" sibTransId="{456EA687-CA8C-4F68-B168-4C2E87ACC68B}"/>
    <dgm:cxn modelId="{9018EBE0-1BA5-4FF3-87EF-B2C0EB7D7760}" type="presOf" srcId="{7DEF99AD-EC88-4718-B8D7-F22561235CEC}" destId="{0E634ED6-06C8-44D6-B085-B0F77708974A}" srcOrd="0" destOrd="0" presId="urn:microsoft.com/office/officeart/2005/8/layout/vList3"/>
    <dgm:cxn modelId="{445854CD-7284-42D0-B113-CE6F8FF6C571}" type="presOf" srcId="{27B4E690-4D0F-4D7A-BF6F-F3DD955F4988}" destId="{C41DFA24-2D53-4E51-8F34-30CFDECDFE61}" srcOrd="0" destOrd="0" presId="urn:microsoft.com/office/officeart/2005/8/layout/vList3"/>
    <dgm:cxn modelId="{34577B36-077F-4AF0-9E25-9D04781792C9}" type="presOf" srcId="{D3C5B8D2-1E6D-4BCA-9E4B-8A99C8D7BC4A}" destId="{FF33F4DE-27A1-4667-AA7D-E2F9AD4FBB08}" srcOrd="0" destOrd="0" presId="urn:microsoft.com/office/officeart/2005/8/layout/vList3"/>
    <dgm:cxn modelId="{62126DBA-440F-4890-99E9-D0197B1F8AC3}" srcId="{D3C5B8D2-1E6D-4BCA-9E4B-8A99C8D7BC4A}" destId="{27B4E690-4D0F-4D7A-BF6F-F3DD955F4988}" srcOrd="1" destOrd="0" parTransId="{90D197D3-3303-4C80-A092-3B7BDF04FBF7}" sibTransId="{9A9FC636-BF64-4AA3-9111-3312D89D6371}"/>
    <dgm:cxn modelId="{8DAC0267-44CD-4D02-88C9-B2F8A13C158E}" srcId="{D3C5B8D2-1E6D-4BCA-9E4B-8A99C8D7BC4A}" destId="{1D280956-61F1-44EA-89DD-47917582B346}" srcOrd="2" destOrd="0" parTransId="{F5F29254-C816-4B3B-A23C-846A234C8557}" sibTransId="{EC76378A-9F1D-482E-AF47-2DD7D70945B6}"/>
    <dgm:cxn modelId="{73046324-6BEC-447B-8EC6-749FC2A1AEC8}" type="presOf" srcId="{1D280956-61F1-44EA-89DD-47917582B346}" destId="{DE56AEBF-A11D-4006-8287-94BF8CBD5D7C}" srcOrd="0" destOrd="0" presId="urn:microsoft.com/office/officeart/2005/8/layout/vList3"/>
    <dgm:cxn modelId="{E95A6D15-F533-456C-80B5-A34AC9508676}" type="presParOf" srcId="{FF33F4DE-27A1-4667-AA7D-E2F9AD4FBB08}" destId="{1B586E54-25C9-482E-BA1E-0BF6270782E0}" srcOrd="0" destOrd="0" presId="urn:microsoft.com/office/officeart/2005/8/layout/vList3"/>
    <dgm:cxn modelId="{8124DA72-81B9-484F-9CD5-F509AAD967DB}" type="presParOf" srcId="{1B586E54-25C9-482E-BA1E-0BF6270782E0}" destId="{B520203F-B9D0-4A21-AB65-0BD63E46896B}" srcOrd="0" destOrd="0" presId="urn:microsoft.com/office/officeart/2005/8/layout/vList3"/>
    <dgm:cxn modelId="{FD8AE989-7AEE-4B17-BA23-E88F7241D184}" type="presParOf" srcId="{1B586E54-25C9-482E-BA1E-0BF6270782E0}" destId="{0E634ED6-06C8-44D6-B085-B0F77708974A}" srcOrd="1" destOrd="0" presId="urn:microsoft.com/office/officeart/2005/8/layout/vList3"/>
    <dgm:cxn modelId="{97CCD9E5-5742-4B46-A242-E41AB1AFE6A1}" type="presParOf" srcId="{FF33F4DE-27A1-4667-AA7D-E2F9AD4FBB08}" destId="{72D7F8EF-DFFF-4DD1-8B48-5A57E291A3CA}" srcOrd="1" destOrd="0" presId="urn:microsoft.com/office/officeart/2005/8/layout/vList3"/>
    <dgm:cxn modelId="{D662F57F-278E-4A1F-BD61-FE1BF84FDEF8}" type="presParOf" srcId="{FF33F4DE-27A1-4667-AA7D-E2F9AD4FBB08}" destId="{F01F1F44-3279-4EF4-AC3A-21345D59DF94}" srcOrd="2" destOrd="0" presId="urn:microsoft.com/office/officeart/2005/8/layout/vList3"/>
    <dgm:cxn modelId="{C0C48FB9-12D3-4055-9D4A-1EDD3594FA02}" type="presParOf" srcId="{F01F1F44-3279-4EF4-AC3A-21345D59DF94}" destId="{01B60572-1307-43FD-986A-E302B7310761}" srcOrd="0" destOrd="0" presId="urn:microsoft.com/office/officeart/2005/8/layout/vList3"/>
    <dgm:cxn modelId="{CBDBFDB1-938A-4A37-B4AE-AE30FD41AE68}" type="presParOf" srcId="{F01F1F44-3279-4EF4-AC3A-21345D59DF94}" destId="{C41DFA24-2D53-4E51-8F34-30CFDECDFE61}" srcOrd="1" destOrd="0" presId="urn:microsoft.com/office/officeart/2005/8/layout/vList3"/>
    <dgm:cxn modelId="{5282A8A6-DC38-42CC-A184-46880EC0373E}" type="presParOf" srcId="{FF33F4DE-27A1-4667-AA7D-E2F9AD4FBB08}" destId="{0292EEA7-12D4-4064-BA33-1C5BE41C7F47}" srcOrd="3" destOrd="0" presId="urn:microsoft.com/office/officeart/2005/8/layout/vList3"/>
    <dgm:cxn modelId="{BF5845B8-22F6-4DCA-9EA6-17EE383FD856}" type="presParOf" srcId="{FF33F4DE-27A1-4667-AA7D-E2F9AD4FBB08}" destId="{2F67EF8E-D38B-4597-9F7C-51C54D27EC96}" srcOrd="4" destOrd="0" presId="urn:microsoft.com/office/officeart/2005/8/layout/vList3"/>
    <dgm:cxn modelId="{BAD52D79-8BB7-4D46-BF25-20D3A53A1585}" type="presParOf" srcId="{2F67EF8E-D38B-4597-9F7C-51C54D27EC96}" destId="{2DA12ABB-8173-4F35-9B0B-A308BB8AF70D}" srcOrd="0" destOrd="0" presId="urn:microsoft.com/office/officeart/2005/8/layout/vList3"/>
    <dgm:cxn modelId="{736BE690-D248-48F8-A5A2-C0BF54BF10D9}" type="presParOf" srcId="{2F67EF8E-D38B-4597-9F7C-51C54D27EC96}" destId="{DE56AEBF-A11D-4006-8287-94BF8CBD5D7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5/8/layout/vList4" loCatId="list" qsTypeId="urn:microsoft.com/office/officeart/2005/8/quickstyle/simple5" qsCatId="simple" csTypeId="urn:microsoft.com/office/officeart/2005/8/colors/colorful4" csCatId="colorful" phldr="1"/>
      <dgm:spPr/>
      <dgm:t>
        <a:bodyPr rtlCol="0"/>
        <a:lstStyle/>
        <a:p>
          <a:pPr rtl="0"/>
          <a:endParaRPr lang="en-US"/>
        </a:p>
      </dgm:t>
    </dgm:pt>
    <dgm:pt modelId="{7DEF99AD-EC88-4718-B8D7-F22561235CEC}">
      <dgm:prSet phldrT="[Text]"/>
      <dgm:spPr/>
      <dgm:t>
        <a:bodyPr rtlCol="0"/>
        <a:lstStyle/>
        <a:p>
          <a:pPr algn="ctr" rtl="0"/>
          <a:r>
            <a:rPr lang="it-IT" b="1" noProof="0" dirty="0" smtClean="0"/>
            <a:t>WORKSHOP TECNOLOGICI</a:t>
          </a:r>
          <a:endParaRPr lang="it-IT" b="1" noProof="0" dirty="0"/>
        </a:p>
      </dgm:t>
    </dgm:pt>
    <dgm:pt modelId="{E16E29D3-9570-412D-93B6-B4CE77D1B6DD}" type="parTrans" cxnId="{46DBFC28-5C33-4B88-8831-68037F695A48}">
      <dgm:prSet/>
      <dgm:spPr/>
      <dgm:t>
        <a:bodyPr rtlCol="0"/>
        <a:lstStyle/>
        <a:p>
          <a:pPr rtl="0"/>
          <a:endParaRPr lang="it-IT" noProof="0" dirty="0"/>
        </a:p>
      </dgm:t>
    </dgm:pt>
    <dgm:pt modelId="{456EA687-CA8C-4F68-B168-4C2E87ACC68B}" type="sibTrans" cxnId="{46DBFC28-5C33-4B88-8831-68037F695A48}">
      <dgm:prSet/>
      <dgm:spPr/>
      <dgm:t>
        <a:bodyPr rtlCol="0"/>
        <a:lstStyle/>
        <a:p>
          <a:pPr rtl="0"/>
          <a:endParaRPr lang="it-IT" noProof="0" dirty="0"/>
        </a:p>
      </dgm:t>
    </dgm:pt>
    <dgm:pt modelId="{27B4E690-4D0F-4D7A-BF6F-F3DD955F4988}">
      <dgm:prSet phldrT="[Text]"/>
      <dgm:spPr/>
      <dgm:t>
        <a:bodyPr rtlCol="0"/>
        <a:lstStyle/>
        <a:p>
          <a:pPr algn="ctr" rtl="0"/>
          <a:r>
            <a:rPr lang="it-IT" b="1" noProof="0" dirty="0" smtClean="0"/>
            <a:t>WORKSHOP, fare la PAELLA</a:t>
          </a:r>
          <a:endParaRPr lang="it-IT" b="1" noProof="0" dirty="0"/>
        </a:p>
      </dgm:t>
    </dgm:pt>
    <dgm:pt modelId="{90D197D3-3303-4C80-A092-3B7BDF04FBF7}" type="parTrans" cxnId="{62126DBA-440F-4890-99E9-D0197B1F8AC3}">
      <dgm:prSet/>
      <dgm:spPr/>
      <dgm:t>
        <a:bodyPr rtlCol="0"/>
        <a:lstStyle/>
        <a:p>
          <a:pPr rtl="0"/>
          <a:endParaRPr lang="it-IT" noProof="0" dirty="0"/>
        </a:p>
      </dgm:t>
    </dgm:pt>
    <dgm:pt modelId="{9A9FC636-BF64-4AA3-9111-3312D89D6371}" type="sibTrans" cxnId="{62126DBA-440F-4890-99E9-D0197B1F8AC3}">
      <dgm:prSet/>
      <dgm:spPr/>
      <dgm:t>
        <a:bodyPr rtlCol="0"/>
        <a:lstStyle/>
        <a:p>
          <a:pPr rtl="0"/>
          <a:endParaRPr lang="it-IT" noProof="0" dirty="0"/>
        </a:p>
      </dgm:t>
    </dgm:pt>
    <dgm:pt modelId="{1D280956-61F1-44EA-89DD-47917582B346}">
      <dgm:prSet phldrT="[Text]"/>
      <dgm:spPr/>
      <dgm:t>
        <a:bodyPr rtlCol="0"/>
        <a:lstStyle/>
        <a:p>
          <a:pPr algn="ctr" rtl="0"/>
          <a:r>
            <a:rPr lang="it-IT" b="1" noProof="0" dirty="0" smtClean="0"/>
            <a:t>WORKSHOP</a:t>
          </a:r>
        </a:p>
        <a:p>
          <a:pPr algn="ctr" rtl="0"/>
          <a:r>
            <a:rPr lang="it-IT" b="1" noProof="0" dirty="0" smtClean="0"/>
            <a:t>Laboratorio di Chimica</a:t>
          </a:r>
          <a:endParaRPr lang="it-IT" b="1" noProof="0" dirty="0"/>
        </a:p>
      </dgm:t>
    </dgm:pt>
    <dgm:pt modelId="{F5F29254-C816-4B3B-A23C-846A234C8557}" type="parTrans" cxnId="{8DAC0267-44CD-4D02-88C9-B2F8A13C158E}">
      <dgm:prSet/>
      <dgm:spPr/>
      <dgm:t>
        <a:bodyPr rtlCol="0"/>
        <a:lstStyle/>
        <a:p>
          <a:pPr rtl="0"/>
          <a:endParaRPr lang="it-IT" noProof="0" dirty="0"/>
        </a:p>
      </dgm:t>
    </dgm:pt>
    <dgm:pt modelId="{EC76378A-9F1D-482E-AF47-2DD7D70945B6}" type="sibTrans" cxnId="{8DAC0267-44CD-4D02-88C9-B2F8A13C158E}">
      <dgm:prSet/>
      <dgm:spPr/>
      <dgm:t>
        <a:bodyPr rtlCol="0"/>
        <a:lstStyle/>
        <a:p>
          <a:pPr rtl="0"/>
          <a:endParaRPr lang="it-IT" noProof="0" dirty="0"/>
        </a:p>
      </dgm:t>
    </dgm:pt>
    <dgm:pt modelId="{27154E14-6B36-41B9-9C48-B0961AE6F313}" type="pres">
      <dgm:prSet presAssocID="{D3C5B8D2-1E6D-4BCA-9E4B-8A99C8D7BC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32D727D-8466-4224-B70B-E7E2F930D08E}" type="pres">
      <dgm:prSet presAssocID="{7DEF99AD-EC88-4718-B8D7-F22561235CEC}" presName="comp" presStyleCnt="0"/>
      <dgm:spPr/>
      <dgm:t>
        <a:bodyPr/>
        <a:lstStyle/>
        <a:p>
          <a:endParaRPr lang="it-IT"/>
        </a:p>
      </dgm:t>
    </dgm:pt>
    <dgm:pt modelId="{E9F6B922-F674-47FF-A84A-E1481053CB2F}" type="pres">
      <dgm:prSet presAssocID="{7DEF99AD-EC88-4718-B8D7-F22561235CEC}" presName="box" presStyleLbl="node1" presStyleIdx="0" presStyleCnt="3"/>
      <dgm:spPr/>
      <dgm:t>
        <a:bodyPr/>
        <a:lstStyle/>
        <a:p>
          <a:endParaRPr lang="it-IT"/>
        </a:p>
      </dgm:t>
    </dgm:pt>
    <dgm:pt modelId="{8EC9802A-5FB6-4C6C-B0DD-2CBE181080C8}" type="pres">
      <dgm:prSet presAssocID="{7DEF99AD-EC88-4718-B8D7-F22561235CE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it-IT"/>
        </a:p>
      </dgm:t>
    </dgm:pt>
    <dgm:pt modelId="{B3133D79-A7C6-4A70-B97A-AED9676E4A4E}" type="pres">
      <dgm:prSet presAssocID="{7DEF99AD-EC88-4718-B8D7-F22561235CE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861F9B-A2AB-4F6E-85C5-FD35B1CF2D9C}" type="pres">
      <dgm:prSet presAssocID="{456EA687-CA8C-4F68-B168-4C2E87ACC68B}" presName="spacer" presStyleCnt="0"/>
      <dgm:spPr/>
      <dgm:t>
        <a:bodyPr/>
        <a:lstStyle/>
        <a:p>
          <a:endParaRPr lang="it-IT"/>
        </a:p>
      </dgm:t>
    </dgm:pt>
    <dgm:pt modelId="{3BAA2E95-0BB2-420B-9315-92076EA1F09B}" type="pres">
      <dgm:prSet presAssocID="{27B4E690-4D0F-4D7A-BF6F-F3DD955F4988}" presName="comp" presStyleCnt="0"/>
      <dgm:spPr/>
      <dgm:t>
        <a:bodyPr/>
        <a:lstStyle/>
        <a:p>
          <a:endParaRPr lang="it-IT"/>
        </a:p>
      </dgm:t>
    </dgm:pt>
    <dgm:pt modelId="{C701DA50-64D6-4684-BDC7-5DB4BCB9D277}" type="pres">
      <dgm:prSet presAssocID="{27B4E690-4D0F-4D7A-BF6F-F3DD955F4988}" presName="box" presStyleLbl="node1" presStyleIdx="1" presStyleCnt="3" custLinFactNeighborX="150" custLinFactNeighborY="532"/>
      <dgm:spPr/>
      <dgm:t>
        <a:bodyPr/>
        <a:lstStyle/>
        <a:p>
          <a:endParaRPr lang="it-IT"/>
        </a:p>
      </dgm:t>
    </dgm:pt>
    <dgm:pt modelId="{68BF6B11-3A3B-46C2-B0E5-34088F440734}" type="pres">
      <dgm:prSet presAssocID="{27B4E690-4D0F-4D7A-BF6F-F3DD955F4988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it-IT"/>
        </a:p>
      </dgm:t>
    </dgm:pt>
    <dgm:pt modelId="{E5230C62-B42D-4D74-84FD-100F66305C66}" type="pres">
      <dgm:prSet presAssocID="{27B4E690-4D0F-4D7A-BF6F-F3DD955F498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F8AC7E-9940-4E63-9B8D-ED5C09FEBE64}" type="pres">
      <dgm:prSet presAssocID="{9A9FC636-BF64-4AA3-9111-3312D89D6371}" presName="spacer" presStyleCnt="0"/>
      <dgm:spPr/>
      <dgm:t>
        <a:bodyPr/>
        <a:lstStyle/>
        <a:p>
          <a:endParaRPr lang="it-IT"/>
        </a:p>
      </dgm:t>
    </dgm:pt>
    <dgm:pt modelId="{B9882EFB-2743-4007-872E-23866885C314}" type="pres">
      <dgm:prSet presAssocID="{1D280956-61F1-44EA-89DD-47917582B346}" presName="comp" presStyleCnt="0"/>
      <dgm:spPr/>
      <dgm:t>
        <a:bodyPr/>
        <a:lstStyle/>
        <a:p>
          <a:endParaRPr lang="it-IT"/>
        </a:p>
      </dgm:t>
    </dgm:pt>
    <dgm:pt modelId="{6C639AB8-8118-4F49-AE87-F7A2ECE6E714}" type="pres">
      <dgm:prSet presAssocID="{1D280956-61F1-44EA-89DD-47917582B346}" presName="box" presStyleLbl="node1" presStyleIdx="2" presStyleCnt="3"/>
      <dgm:spPr/>
      <dgm:t>
        <a:bodyPr/>
        <a:lstStyle/>
        <a:p>
          <a:endParaRPr lang="it-IT"/>
        </a:p>
      </dgm:t>
    </dgm:pt>
    <dgm:pt modelId="{037575B1-6C52-44B2-B0D1-9FCE9700CCF6}" type="pres">
      <dgm:prSet presAssocID="{1D280956-61F1-44EA-89DD-47917582B346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it-IT"/>
        </a:p>
      </dgm:t>
    </dgm:pt>
    <dgm:pt modelId="{8C7BC118-7BA1-4EF4-AE40-979436E59FF1}" type="pres">
      <dgm:prSet presAssocID="{1D280956-61F1-44EA-89DD-47917582B34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DAC0267-44CD-4D02-88C9-B2F8A13C158E}" srcId="{D3C5B8D2-1E6D-4BCA-9E4B-8A99C8D7BC4A}" destId="{1D280956-61F1-44EA-89DD-47917582B346}" srcOrd="2" destOrd="0" parTransId="{F5F29254-C816-4B3B-A23C-846A234C8557}" sibTransId="{EC76378A-9F1D-482E-AF47-2DD7D70945B6}"/>
    <dgm:cxn modelId="{C8D33C5C-1149-4967-A5FC-2402DD917FE5}" type="presOf" srcId="{27B4E690-4D0F-4D7A-BF6F-F3DD955F4988}" destId="{E5230C62-B42D-4D74-84FD-100F66305C66}" srcOrd="1" destOrd="0" presId="urn:microsoft.com/office/officeart/2005/8/layout/vList4"/>
    <dgm:cxn modelId="{B26BC61B-B7F6-4A33-AE04-15877C368596}" type="presOf" srcId="{7DEF99AD-EC88-4718-B8D7-F22561235CEC}" destId="{E9F6B922-F674-47FF-A84A-E1481053CB2F}" srcOrd="0" destOrd="0" presId="urn:microsoft.com/office/officeart/2005/8/layout/vList4"/>
    <dgm:cxn modelId="{64194993-A07E-49E8-80EA-677FDB2E3E98}" type="presOf" srcId="{1D280956-61F1-44EA-89DD-47917582B346}" destId="{6C639AB8-8118-4F49-AE87-F7A2ECE6E714}" srcOrd="0" destOrd="0" presId="urn:microsoft.com/office/officeart/2005/8/layout/vList4"/>
    <dgm:cxn modelId="{25DBE789-D997-45AB-AA78-B08B757A92E2}" type="presOf" srcId="{27B4E690-4D0F-4D7A-BF6F-F3DD955F4988}" destId="{C701DA50-64D6-4684-BDC7-5DB4BCB9D277}" srcOrd="0" destOrd="0" presId="urn:microsoft.com/office/officeart/2005/8/layout/vList4"/>
    <dgm:cxn modelId="{15CB6F33-C003-4E99-9D29-20237D375CD4}" type="presOf" srcId="{7DEF99AD-EC88-4718-B8D7-F22561235CEC}" destId="{B3133D79-A7C6-4A70-B97A-AED9676E4A4E}" srcOrd="1" destOrd="0" presId="urn:microsoft.com/office/officeart/2005/8/layout/vList4"/>
    <dgm:cxn modelId="{7F89A35A-54FC-494B-BF28-702F105A128B}" type="presOf" srcId="{D3C5B8D2-1E6D-4BCA-9E4B-8A99C8D7BC4A}" destId="{27154E14-6B36-41B9-9C48-B0961AE6F313}" srcOrd="0" destOrd="0" presId="urn:microsoft.com/office/officeart/2005/8/layout/vList4"/>
    <dgm:cxn modelId="{62126DBA-440F-4890-99E9-D0197B1F8AC3}" srcId="{D3C5B8D2-1E6D-4BCA-9E4B-8A99C8D7BC4A}" destId="{27B4E690-4D0F-4D7A-BF6F-F3DD955F4988}" srcOrd="1" destOrd="0" parTransId="{90D197D3-3303-4C80-A092-3B7BDF04FBF7}" sibTransId="{9A9FC636-BF64-4AA3-9111-3312D89D6371}"/>
    <dgm:cxn modelId="{2C6D6E35-7A55-4483-8226-36DAFEEE278E}" type="presOf" srcId="{1D280956-61F1-44EA-89DD-47917582B346}" destId="{8C7BC118-7BA1-4EF4-AE40-979436E59FF1}" srcOrd="1" destOrd="0" presId="urn:microsoft.com/office/officeart/2005/8/layout/vList4"/>
    <dgm:cxn modelId="{46DBFC28-5C33-4B88-8831-68037F695A48}" srcId="{D3C5B8D2-1E6D-4BCA-9E4B-8A99C8D7BC4A}" destId="{7DEF99AD-EC88-4718-B8D7-F22561235CEC}" srcOrd="0" destOrd="0" parTransId="{E16E29D3-9570-412D-93B6-B4CE77D1B6DD}" sibTransId="{456EA687-CA8C-4F68-B168-4C2E87ACC68B}"/>
    <dgm:cxn modelId="{E6BC57E9-296A-4012-8A00-AA65A98E66E7}" type="presParOf" srcId="{27154E14-6B36-41B9-9C48-B0961AE6F313}" destId="{732D727D-8466-4224-B70B-E7E2F930D08E}" srcOrd="0" destOrd="0" presId="urn:microsoft.com/office/officeart/2005/8/layout/vList4"/>
    <dgm:cxn modelId="{CA1AABD5-DB82-42FD-83F5-F1FF3FF200FA}" type="presParOf" srcId="{732D727D-8466-4224-B70B-E7E2F930D08E}" destId="{E9F6B922-F674-47FF-A84A-E1481053CB2F}" srcOrd="0" destOrd="0" presId="urn:microsoft.com/office/officeart/2005/8/layout/vList4"/>
    <dgm:cxn modelId="{2B2C3A85-BD75-4781-8457-18ECC5E1B755}" type="presParOf" srcId="{732D727D-8466-4224-B70B-E7E2F930D08E}" destId="{8EC9802A-5FB6-4C6C-B0DD-2CBE181080C8}" srcOrd="1" destOrd="0" presId="urn:microsoft.com/office/officeart/2005/8/layout/vList4"/>
    <dgm:cxn modelId="{765C2A82-4DB0-44F4-A1FA-E129F4087B4E}" type="presParOf" srcId="{732D727D-8466-4224-B70B-E7E2F930D08E}" destId="{B3133D79-A7C6-4A70-B97A-AED9676E4A4E}" srcOrd="2" destOrd="0" presId="urn:microsoft.com/office/officeart/2005/8/layout/vList4"/>
    <dgm:cxn modelId="{4ECB5234-CB12-47DB-87DB-B5FFF1DA750E}" type="presParOf" srcId="{27154E14-6B36-41B9-9C48-B0961AE6F313}" destId="{53861F9B-A2AB-4F6E-85C5-FD35B1CF2D9C}" srcOrd="1" destOrd="0" presId="urn:microsoft.com/office/officeart/2005/8/layout/vList4"/>
    <dgm:cxn modelId="{FE348FD2-B74E-486B-BD1C-BA2341F13FC8}" type="presParOf" srcId="{27154E14-6B36-41B9-9C48-B0961AE6F313}" destId="{3BAA2E95-0BB2-420B-9315-92076EA1F09B}" srcOrd="2" destOrd="0" presId="urn:microsoft.com/office/officeart/2005/8/layout/vList4"/>
    <dgm:cxn modelId="{208239B9-56F2-4930-9B13-153A2F29DB02}" type="presParOf" srcId="{3BAA2E95-0BB2-420B-9315-92076EA1F09B}" destId="{C701DA50-64D6-4684-BDC7-5DB4BCB9D277}" srcOrd="0" destOrd="0" presId="urn:microsoft.com/office/officeart/2005/8/layout/vList4"/>
    <dgm:cxn modelId="{EAFA8FF0-96A3-4F79-99A8-7CA60DD3D369}" type="presParOf" srcId="{3BAA2E95-0BB2-420B-9315-92076EA1F09B}" destId="{68BF6B11-3A3B-46C2-B0E5-34088F440734}" srcOrd="1" destOrd="0" presId="urn:microsoft.com/office/officeart/2005/8/layout/vList4"/>
    <dgm:cxn modelId="{4B3401DA-38B8-4E45-9E34-DCC804BF30B3}" type="presParOf" srcId="{3BAA2E95-0BB2-420B-9315-92076EA1F09B}" destId="{E5230C62-B42D-4D74-84FD-100F66305C66}" srcOrd="2" destOrd="0" presId="urn:microsoft.com/office/officeart/2005/8/layout/vList4"/>
    <dgm:cxn modelId="{58E2D0BD-1433-4A30-A40C-C38A96B6CFEF}" type="presParOf" srcId="{27154E14-6B36-41B9-9C48-B0961AE6F313}" destId="{00F8AC7E-9940-4E63-9B8D-ED5C09FEBE64}" srcOrd="3" destOrd="0" presId="urn:microsoft.com/office/officeart/2005/8/layout/vList4"/>
    <dgm:cxn modelId="{E6C350A7-0CBE-496A-9A81-F6D93B25DF57}" type="presParOf" srcId="{27154E14-6B36-41B9-9C48-B0961AE6F313}" destId="{B9882EFB-2743-4007-872E-23866885C314}" srcOrd="4" destOrd="0" presId="urn:microsoft.com/office/officeart/2005/8/layout/vList4"/>
    <dgm:cxn modelId="{5B9BB858-707F-45D7-94C0-5D196F31C931}" type="presParOf" srcId="{B9882EFB-2743-4007-872E-23866885C314}" destId="{6C639AB8-8118-4F49-AE87-F7A2ECE6E714}" srcOrd="0" destOrd="0" presId="urn:microsoft.com/office/officeart/2005/8/layout/vList4"/>
    <dgm:cxn modelId="{FC649835-7A56-435F-96CD-29B968390CCE}" type="presParOf" srcId="{B9882EFB-2743-4007-872E-23866885C314}" destId="{037575B1-6C52-44B2-B0D1-9FCE9700CCF6}" srcOrd="1" destOrd="0" presId="urn:microsoft.com/office/officeart/2005/8/layout/vList4"/>
    <dgm:cxn modelId="{E934CF3E-B869-417A-A815-42E9D0799034}" type="presParOf" srcId="{B9882EFB-2743-4007-872E-23866885C314}" destId="{8C7BC118-7BA1-4EF4-AE40-979436E59F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95CF4A-CD58-4058-82C7-2066343784CA}" type="doc">
      <dgm:prSet loTypeId="urn:microsoft.com/office/officeart/2009/3/layout/SubStepProcess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it-IT"/>
        </a:p>
      </dgm:t>
    </dgm:pt>
    <dgm:pt modelId="{475F7335-9FF8-4AA1-9F2E-693F8D673F18}">
      <dgm:prSet custT="1"/>
      <dgm:spPr>
        <a:solidFill>
          <a:schemeClr val="accent6"/>
        </a:solidFill>
      </dgm:spPr>
      <dgm:t>
        <a:bodyPr/>
        <a:lstStyle/>
        <a:p>
          <a:pPr algn="ctr" rtl="0">
            <a:lnSpc>
              <a:spcPct val="100000"/>
            </a:lnSpc>
          </a:pPr>
          <a:endParaRPr lang="it-IT" sz="4000" b="1" kern="1200" cap="none" dirty="0" smtClean="0">
            <a:ln w="0"/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60000" endA="900" endPos="58000" dir="5400000" sy="-100000" algn="bl" rotWithShape="0"/>
            </a:effectLst>
            <a:latin typeface="+mj-lt"/>
            <a:ea typeface="+mj-ea"/>
            <a:cs typeface="+mj-cs"/>
          </a:endParaRPr>
        </a:p>
        <a:p>
          <a:pPr algn="ctr" rtl="0">
            <a:lnSpc>
              <a:spcPct val="100000"/>
            </a:lnSpc>
          </a:pPr>
          <a:r>
            <a:rPr lang="it-IT" sz="4000" b="1" kern="1200" cap="none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rPr>
            <a:t>ERASMUS+ </a:t>
          </a:r>
        </a:p>
        <a:p>
          <a:pPr algn="ctr" rtl="0">
            <a:lnSpc>
              <a:spcPct val="100000"/>
            </a:lnSpc>
          </a:pPr>
          <a:r>
            <a:rPr lang="it-IT" sz="3200" b="1" kern="1200" cap="none" dirty="0" smtClean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rPr>
            <a:t>INCLUSIONE.</a:t>
          </a:r>
          <a:br>
            <a:rPr lang="it-IT" sz="3200" b="1" kern="1200" cap="none" dirty="0" smtClean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rPr>
          </a:br>
          <a:r>
            <a:rPr lang="it-IT" sz="3200" b="1" kern="1200" cap="none" dirty="0" smtClean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rPr>
            <a:t>CONDIVISIONE, CRESCITA PERSONALE,</a:t>
          </a:r>
          <a:br>
            <a:rPr lang="it-IT" sz="3200" b="1" kern="1200" cap="none" dirty="0" smtClean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rPr>
          </a:br>
          <a:r>
            <a:rPr lang="it-IT" sz="3200" b="1" kern="1200" cap="none" dirty="0" smtClean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rPr>
            <a:t>NUOVE ESPERIENZE.</a:t>
          </a:r>
          <a:br>
            <a:rPr lang="it-IT" sz="3200" b="1" kern="1200" cap="none" dirty="0" smtClean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rPr>
          </a:br>
          <a:endParaRPr lang="it-IT" sz="3200" b="1" kern="1200" cap="none" dirty="0">
            <a:ln w="3175" cmpd="sng">
              <a:noFill/>
            </a:ln>
            <a:solidFill>
              <a:schemeClr val="tx1"/>
            </a:solidFill>
            <a:effectLst/>
            <a:latin typeface="+mj-lt"/>
            <a:ea typeface="+mj-ea"/>
            <a:cs typeface="+mj-cs"/>
          </a:endParaRPr>
        </a:p>
      </dgm:t>
    </dgm:pt>
    <dgm:pt modelId="{40E5B4DC-B82B-43A4-812E-8FC0A232559D}" type="parTrans" cxnId="{D815C6D7-15AC-4A52-BC76-129478063761}">
      <dgm:prSet/>
      <dgm:spPr/>
      <dgm:t>
        <a:bodyPr/>
        <a:lstStyle/>
        <a:p>
          <a:endParaRPr lang="it-IT"/>
        </a:p>
      </dgm:t>
    </dgm:pt>
    <dgm:pt modelId="{A1267907-BDB8-4934-AD64-43175084B5A1}" type="sibTrans" cxnId="{D815C6D7-15AC-4A52-BC76-129478063761}">
      <dgm:prSet/>
      <dgm:spPr/>
      <dgm:t>
        <a:bodyPr/>
        <a:lstStyle/>
        <a:p>
          <a:endParaRPr lang="it-IT"/>
        </a:p>
      </dgm:t>
    </dgm:pt>
    <dgm:pt modelId="{A56DFF46-80FF-4419-A890-ADD67054451A}" type="pres">
      <dgm:prSet presAssocID="{F395CF4A-CD58-4058-82C7-2066343784CA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it-IT"/>
        </a:p>
      </dgm:t>
    </dgm:pt>
    <dgm:pt modelId="{CB7D66BD-4AE8-420B-9782-86D92A219230}" type="pres">
      <dgm:prSet presAssocID="{475F7335-9FF8-4AA1-9F2E-693F8D673F18}" presName="parTx1" presStyleLbl="node1" presStyleIdx="0" presStyleCnt="1" custScaleX="90878" custScaleY="104793" custLinFactNeighborX="-9277"/>
      <dgm:spPr/>
      <dgm:t>
        <a:bodyPr/>
        <a:lstStyle/>
        <a:p>
          <a:endParaRPr lang="it-IT"/>
        </a:p>
      </dgm:t>
    </dgm:pt>
  </dgm:ptLst>
  <dgm:cxnLst>
    <dgm:cxn modelId="{127188A0-CE7E-4AF8-926D-547A5BF697EF}" type="presOf" srcId="{475F7335-9FF8-4AA1-9F2E-693F8D673F18}" destId="{CB7D66BD-4AE8-420B-9782-86D92A219230}" srcOrd="0" destOrd="0" presId="urn:microsoft.com/office/officeart/2009/3/layout/SubStepProcess"/>
    <dgm:cxn modelId="{D815C6D7-15AC-4A52-BC76-129478063761}" srcId="{F395CF4A-CD58-4058-82C7-2066343784CA}" destId="{475F7335-9FF8-4AA1-9F2E-693F8D673F18}" srcOrd="0" destOrd="0" parTransId="{40E5B4DC-B82B-43A4-812E-8FC0A232559D}" sibTransId="{A1267907-BDB8-4934-AD64-43175084B5A1}"/>
    <dgm:cxn modelId="{857DB4D4-D8B5-41DC-B263-6A4517C72A20}" type="presOf" srcId="{F395CF4A-CD58-4058-82C7-2066343784CA}" destId="{A56DFF46-80FF-4419-A890-ADD67054451A}" srcOrd="0" destOrd="0" presId="urn:microsoft.com/office/officeart/2009/3/layout/SubStepProcess"/>
    <dgm:cxn modelId="{C69E0C62-3C0D-401A-A731-832BC29AEFFB}" type="presParOf" srcId="{A56DFF46-80FF-4419-A890-ADD67054451A}" destId="{CB7D66BD-4AE8-420B-9782-86D92A219230}" srcOrd="0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AE4D6-8728-41E4-98B1-891A3D29A33C}">
      <dsp:nvSpPr>
        <dsp:cNvPr id="0" name=""/>
        <dsp:cNvSpPr/>
      </dsp:nvSpPr>
      <dsp:spPr>
        <a:xfrm>
          <a:off x="847512" y="804680"/>
          <a:ext cx="1256817" cy="12568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C04AA8A-4E6A-4C7C-A10B-573E7A4C90D6}">
      <dsp:nvSpPr>
        <dsp:cNvPr id="0" name=""/>
        <dsp:cNvSpPr/>
      </dsp:nvSpPr>
      <dsp:spPr>
        <a:xfrm>
          <a:off x="1130687" y="1380056"/>
          <a:ext cx="261321" cy="22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04E8E8-2AE9-4E5B-A515-628D6C121290}">
      <dsp:nvSpPr>
        <dsp:cNvPr id="0" name=""/>
        <dsp:cNvSpPr/>
      </dsp:nvSpPr>
      <dsp:spPr>
        <a:xfrm>
          <a:off x="404154" y="2532577"/>
          <a:ext cx="2060357" cy="30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2400" kern="1200" noProof="0" dirty="0" smtClean="0"/>
            <a:t>PILOTA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2400" kern="1200" noProof="0" dirty="0" smtClean="0"/>
            <a:t>VAZENZIANA </a:t>
          </a:r>
          <a:endParaRPr lang="it-IT" sz="2400" kern="1200" noProof="0" dirty="0"/>
        </a:p>
      </dsp:txBody>
      <dsp:txXfrm>
        <a:off x="404154" y="2532577"/>
        <a:ext cx="2060357" cy="308872"/>
      </dsp:txXfrm>
    </dsp:sp>
    <dsp:sp modelId="{8B29F631-C63A-456F-A296-DA5848D4CE43}">
      <dsp:nvSpPr>
        <dsp:cNvPr id="0" name=""/>
        <dsp:cNvSpPr/>
      </dsp:nvSpPr>
      <dsp:spPr>
        <a:xfrm>
          <a:off x="3226843" y="770172"/>
          <a:ext cx="1256817" cy="12568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3CA1DB8-563D-42C2-9ECB-7DA4809C17A3}">
      <dsp:nvSpPr>
        <dsp:cNvPr id="0" name=""/>
        <dsp:cNvSpPr/>
      </dsp:nvSpPr>
      <dsp:spPr>
        <a:xfrm>
          <a:off x="3460407" y="934306"/>
          <a:ext cx="789689" cy="83829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3B427C-987F-4B7E-BE3B-73FEB77819BC}">
      <dsp:nvSpPr>
        <dsp:cNvPr id="0" name=""/>
        <dsp:cNvSpPr/>
      </dsp:nvSpPr>
      <dsp:spPr>
        <a:xfrm>
          <a:off x="2825074" y="2418458"/>
          <a:ext cx="2060357" cy="461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2400" kern="1200" noProof="0" dirty="0" smtClean="0"/>
            <a:t>WORKSHOP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2400" kern="1200" noProof="0" dirty="0" smtClean="0"/>
            <a:t>PAELLA</a:t>
          </a:r>
          <a:endParaRPr lang="it-IT" sz="2400" kern="1200" noProof="0" dirty="0"/>
        </a:p>
      </dsp:txBody>
      <dsp:txXfrm>
        <a:off x="2825074" y="2418458"/>
        <a:ext cx="2060357" cy="461031"/>
      </dsp:txXfrm>
    </dsp:sp>
    <dsp:sp modelId="{07E4A1AD-36DC-4A23-9BC0-0F8F3A2AD2D1}">
      <dsp:nvSpPr>
        <dsp:cNvPr id="0" name=""/>
        <dsp:cNvSpPr/>
      </dsp:nvSpPr>
      <dsp:spPr>
        <a:xfrm>
          <a:off x="5647763" y="773306"/>
          <a:ext cx="1256817" cy="12568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A85B2B9-7EB2-484B-86BA-4C78DCBBA866}">
      <dsp:nvSpPr>
        <dsp:cNvPr id="0" name=""/>
        <dsp:cNvSpPr/>
      </dsp:nvSpPr>
      <dsp:spPr>
        <a:xfrm>
          <a:off x="5822865" y="957675"/>
          <a:ext cx="906612" cy="8880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17450F-BE8C-4E73-903A-9401129B38D4}">
      <dsp:nvSpPr>
        <dsp:cNvPr id="0" name=""/>
        <dsp:cNvSpPr/>
      </dsp:nvSpPr>
      <dsp:spPr>
        <a:xfrm>
          <a:off x="5301654" y="2570115"/>
          <a:ext cx="2058770" cy="448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2000" kern="1200" cap="all" noProof="0" dirty="0" smtClean="0"/>
            <a:t>Escursionismo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2000" kern="1200" cap="all" noProof="0" dirty="0" smtClean="0"/>
            <a:t>XERESA </a:t>
          </a:r>
          <a:endParaRPr lang="it-IT" sz="2000" kern="1200" cap="all" noProof="0" dirty="0"/>
        </a:p>
      </dsp:txBody>
      <dsp:txXfrm>
        <a:off x="5301654" y="2570115"/>
        <a:ext cx="2058770" cy="448495"/>
      </dsp:txXfrm>
    </dsp:sp>
    <dsp:sp modelId="{75A1EB19-BB14-40F0-AFCA-0B9E081B2C76}">
      <dsp:nvSpPr>
        <dsp:cNvPr id="0" name=""/>
        <dsp:cNvSpPr/>
      </dsp:nvSpPr>
      <dsp:spPr>
        <a:xfrm>
          <a:off x="8068682" y="770172"/>
          <a:ext cx="1256817" cy="12568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909F824-0B2A-4904-9CAF-C073D6314DEE}">
      <dsp:nvSpPr>
        <dsp:cNvPr id="0" name=""/>
        <dsp:cNvSpPr/>
      </dsp:nvSpPr>
      <dsp:spPr>
        <a:xfrm>
          <a:off x="8200305" y="933120"/>
          <a:ext cx="993573" cy="93092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B6E6DE-7A7F-4D29-B5A0-514A118BD8DD}">
      <dsp:nvSpPr>
        <dsp:cNvPr id="0" name=""/>
        <dsp:cNvSpPr/>
      </dsp:nvSpPr>
      <dsp:spPr>
        <a:xfrm>
          <a:off x="7666913" y="2418458"/>
          <a:ext cx="2060357" cy="461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it-IT" sz="2600" kern="1200" noProof="0" dirty="0"/>
        </a:p>
      </dsp:txBody>
      <dsp:txXfrm>
        <a:off x="7666913" y="2418458"/>
        <a:ext cx="2060357" cy="461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34ED6-06C8-44D6-B085-B0F77708974A}">
      <dsp:nvSpPr>
        <dsp:cNvPr id="0" name=""/>
        <dsp:cNvSpPr/>
      </dsp:nvSpPr>
      <dsp:spPr>
        <a:xfrm rot="10800000">
          <a:off x="1512251" y="3305"/>
          <a:ext cx="4372657" cy="1643470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4725" tIns="106680" rIns="199136" bIns="106680" numCol="1" spcCol="1270" rtlCol="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noProof="0" dirty="0" smtClean="0"/>
            <a:t>ACCOGLIENZA A SCUOLA</a:t>
          </a:r>
          <a:endParaRPr lang="it-IT" sz="2800" b="1" kern="1200" noProof="0" dirty="0"/>
        </a:p>
      </dsp:txBody>
      <dsp:txXfrm rot="10800000">
        <a:off x="1923118" y="3305"/>
        <a:ext cx="3961790" cy="1643470"/>
      </dsp:txXfrm>
    </dsp:sp>
    <dsp:sp modelId="{B520203F-B9D0-4A21-AB65-0BD63E46896B}">
      <dsp:nvSpPr>
        <dsp:cNvPr id="0" name=""/>
        <dsp:cNvSpPr/>
      </dsp:nvSpPr>
      <dsp:spPr>
        <a:xfrm>
          <a:off x="690515" y="3305"/>
          <a:ext cx="1643470" cy="164347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41DFA24-2D53-4E51-8F34-30CFDECDFE61}">
      <dsp:nvSpPr>
        <dsp:cNvPr id="0" name=""/>
        <dsp:cNvSpPr/>
      </dsp:nvSpPr>
      <dsp:spPr>
        <a:xfrm rot="10800000">
          <a:off x="1512251" y="2137364"/>
          <a:ext cx="4372657" cy="1643470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4080000"/>
                <a:satOff val="4882"/>
                <a:lumOff val="-4511"/>
                <a:alphaOff val="0"/>
                <a:shade val="74000"/>
                <a:satMod val="130000"/>
                <a:lumMod val="90000"/>
              </a:schemeClr>
              <a:schemeClr val="accent5">
                <a:hueOff val="4080000"/>
                <a:satOff val="4882"/>
                <a:lumOff val="-451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4725" tIns="106680" rIns="199136" bIns="106680" numCol="1" spcCol="1270" rtlCol="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noProof="0" dirty="0" smtClean="0"/>
            <a:t>PILOTA VALENZIANA</a:t>
          </a:r>
          <a:endParaRPr lang="it-IT" sz="2800" b="1" kern="1200" noProof="0" dirty="0"/>
        </a:p>
      </dsp:txBody>
      <dsp:txXfrm rot="10800000">
        <a:off x="1923118" y="2137364"/>
        <a:ext cx="3961790" cy="1643470"/>
      </dsp:txXfrm>
    </dsp:sp>
    <dsp:sp modelId="{01B60572-1307-43FD-986A-E302B7310761}">
      <dsp:nvSpPr>
        <dsp:cNvPr id="0" name=""/>
        <dsp:cNvSpPr/>
      </dsp:nvSpPr>
      <dsp:spPr>
        <a:xfrm>
          <a:off x="690515" y="2137364"/>
          <a:ext cx="1643470" cy="164347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E56AEBF-A11D-4006-8287-94BF8CBD5D7C}">
      <dsp:nvSpPr>
        <dsp:cNvPr id="0" name=""/>
        <dsp:cNvSpPr/>
      </dsp:nvSpPr>
      <dsp:spPr>
        <a:xfrm rot="10800000">
          <a:off x="1512251" y="4271423"/>
          <a:ext cx="4372657" cy="1643470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8160000"/>
                <a:satOff val="9764"/>
                <a:lumOff val="-9021"/>
                <a:alphaOff val="0"/>
                <a:shade val="74000"/>
                <a:satMod val="130000"/>
                <a:lumMod val="90000"/>
              </a:schemeClr>
              <a:schemeClr val="accent5">
                <a:hueOff val="8160000"/>
                <a:satOff val="9764"/>
                <a:lumOff val="-902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4725" tIns="106680" rIns="199136" bIns="106680" numCol="1" spcCol="1270" rtlCol="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noProof="0" dirty="0" smtClean="0"/>
            <a:t>PASSEGGIATA CON CENA VISTA MARE</a:t>
          </a:r>
          <a:endParaRPr lang="it-IT" sz="2800" b="1" kern="1200" noProof="0" dirty="0"/>
        </a:p>
      </dsp:txBody>
      <dsp:txXfrm rot="10800000">
        <a:off x="1923118" y="4271423"/>
        <a:ext cx="3961790" cy="1643470"/>
      </dsp:txXfrm>
    </dsp:sp>
    <dsp:sp modelId="{2DA12ABB-8173-4F35-9B0B-A308BB8AF70D}">
      <dsp:nvSpPr>
        <dsp:cNvPr id="0" name=""/>
        <dsp:cNvSpPr/>
      </dsp:nvSpPr>
      <dsp:spPr>
        <a:xfrm>
          <a:off x="690515" y="4271423"/>
          <a:ext cx="1643470" cy="164347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6B922-F674-47FF-A84A-E1481053CB2F}">
      <dsp:nvSpPr>
        <dsp:cNvPr id="0" name=""/>
        <dsp:cNvSpPr/>
      </dsp:nvSpPr>
      <dsp:spPr>
        <a:xfrm>
          <a:off x="0" y="0"/>
          <a:ext cx="6575425" cy="1849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rtlCol="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b="1" kern="1200" noProof="0" dirty="0" smtClean="0"/>
            <a:t>WORKSHOP TECNOLOGICI</a:t>
          </a:r>
          <a:endParaRPr lang="it-IT" sz="3800" b="1" kern="1200" noProof="0" dirty="0"/>
        </a:p>
      </dsp:txBody>
      <dsp:txXfrm>
        <a:off x="1500028" y="0"/>
        <a:ext cx="5075396" cy="1849437"/>
      </dsp:txXfrm>
    </dsp:sp>
    <dsp:sp modelId="{8EC9802A-5FB6-4C6C-B0DD-2CBE181080C8}">
      <dsp:nvSpPr>
        <dsp:cNvPr id="0" name=""/>
        <dsp:cNvSpPr/>
      </dsp:nvSpPr>
      <dsp:spPr>
        <a:xfrm>
          <a:off x="184943" y="184943"/>
          <a:ext cx="1315085" cy="14795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701DA50-64D6-4684-BDC7-5DB4BCB9D277}">
      <dsp:nvSpPr>
        <dsp:cNvPr id="0" name=""/>
        <dsp:cNvSpPr/>
      </dsp:nvSpPr>
      <dsp:spPr>
        <a:xfrm>
          <a:off x="0" y="2044220"/>
          <a:ext cx="6575425" cy="1849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556370"/>
                <a:satOff val="9982"/>
                <a:lumOff val="8138"/>
                <a:alphaOff val="0"/>
                <a:shade val="74000"/>
                <a:satMod val="130000"/>
                <a:lumMod val="90000"/>
              </a:schemeClr>
              <a:schemeClr val="accent4">
                <a:hueOff val="556370"/>
                <a:satOff val="9982"/>
                <a:lumOff val="813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rtlCol="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b="1" kern="1200" noProof="0" dirty="0" smtClean="0"/>
            <a:t>WORKSHOP, fare la PAELLA</a:t>
          </a:r>
          <a:endParaRPr lang="it-IT" sz="3800" b="1" kern="1200" noProof="0" dirty="0"/>
        </a:p>
      </dsp:txBody>
      <dsp:txXfrm>
        <a:off x="1500028" y="2044220"/>
        <a:ext cx="5075396" cy="1849437"/>
      </dsp:txXfrm>
    </dsp:sp>
    <dsp:sp modelId="{68BF6B11-3A3B-46C2-B0E5-34088F440734}">
      <dsp:nvSpPr>
        <dsp:cNvPr id="0" name=""/>
        <dsp:cNvSpPr/>
      </dsp:nvSpPr>
      <dsp:spPr>
        <a:xfrm>
          <a:off x="184943" y="2219324"/>
          <a:ext cx="1315085" cy="14795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C639AB8-8118-4F49-AE87-F7A2ECE6E714}">
      <dsp:nvSpPr>
        <dsp:cNvPr id="0" name=""/>
        <dsp:cNvSpPr/>
      </dsp:nvSpPr>
      <dsp:spPr>
        <a:xfrm>
          <a:off x="0" y="4068762"/>
          <a:ext cx="6575425" cy="1849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1112740"/>
                <a:satOff val="19963"/>
                <a:lumOff val="16275"/>
                <a:alphaOff val="0"/>
                <a:shade val="74000"/>
                <a:satMod val="130000"/>
                <a:lumMod val="90000"/>
              </a:schemeClr>
              <a:schemeClr val="accent4">
                <a:hueOff val="1112740"/>
                <a:satOff val="19963"/>
                <a:lumOff val="1627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rtlCol="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b="1" kern="1200" noProof="0" dirty="0" smtClean="0"/>
            <a:t>WORKSHOP</a:t>
          </a:r>
        </a:p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b="1" kern="1200" noProof="0" dirty="0" smtClean="0"/>
            <a:t>Laboratorio di Chimica</a:t>
          </a:r>
          <a:endParaRPr lang="it-IT" sz="3800" b="1" kern="1200" noProof="0" dirty="0"/>
        </a:p>
      </dsp:txBody>
      <dsp:txXfrm>
        <a:off x="1500028" y="4068762"/>
        <a:ext cx="5075396" cy="1849437"/>
      </dsp:txXfrm>
    </dsp:sp>
    <dsp:sp modelId="{037575B1-6C52-44B2-B0D1-9FCE9700CCF6}">
      <dsp:nvSpPr>
        <dsp:cNvPr id="0" name=""/>
        <dsp:cNvSpPr/>
      </dsp:nvSpPr>
      <dsp:spPr>
        <a:xfrm>
          <a:off x="184943" y="4253706"/>
          <a:ext cx="1315085" cy="14795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D66BD-4AE8-420B-9782-86D92A219230}">
      <dsp:nvSpPr>
        <dsp:cNvPr id="0" name=""/>
        <dsp:cNvSpPr/>
      </dsp:nvSpPr>
      <dsp:spPr>
        <a:xfrm>
          <a:off x="0" y="703254"/>
          <a:ext cx="4727610" cy="5451489"/>
        </a:xfrm>
        <a:prstGeom prst="ellipse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t-IT" sz="4000" b="1" kern="1200" cap="none" dirty="0" smtClean="0">
            <a:ln w="0"/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60000" endA="900" endPos="58000" dir="5400000" sy="-100000" algn="bl" rotWithShape="0"/>
            </a:effectLst>
            <a:latin typeface="+mj-lt"/>
            <a:ea typeface="+mj-ea"/>
            <a:cs typeface="+mj-cs"/>
          </a:endParaRPr>
        </a:p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cap="none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rPr>
            <a:t>ERASMUS+ </a:t>
          </a:r>
        </a:p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cap="none" dirty="0" smtClean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rPr>
            <a:t>INCLUSIONE.</a:t>
          </a:r>
          <a:br>
            <a:rPr lang="it-IT" sz="3200" b="1" kern="1200" cap="none" dirty="0" smtClean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rPr>
          </a:br>
          <a:r>
            <a:rPr lang="it-IT" sz="3200" b="1" kern="1200" cap="none" dirty="0" smtClean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rPr>
            <a:t>CONDIVISIONE, CRESCITA PERSONALE,</a:t>
          </a:r>
          <a:br>
            <a:rPr lang="it-IT" sz="3200" b="1" kern="1200" cap="none" dirty="0" smtClean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rPr>
          </a:br>
          <a:r>
            <a:rPr lang="it-IT" sz="3200" b="1" kern="1200" cap="none" dirty="0" smtClean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rPr>
            <a:t>NUOVE ESPERIENZE.</a:t>
          </a:r>
          <a:br>
            <a:rPr lang="it-IT" sz="3200" b="1" kern="1200" cap="none" dirty="0" smtClean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rPr>
          </a:br>
          <a:endParaRPr lang="it-IT" sz="3200" b="1" kern="1200" cap="none" dirty="0">
            <a:ln w="3175" cmpd="sng">
              <a:noFill/>
            </a:ln>
            <a:solidFill>
              <a:schemeClr val="tx1"/>
            </a:solidFill>
            <a:effectLst/>
            <a:latin typeface="+mj-lt"/>
            <a:ea typeface="+mj-ea"/>
            <a:cs typeface="+mj-cs"/>
          </a:endParaRPr>
        </a:p>
      </dsp:txBody>
      <dsp:txXfrm>
        <a:off x="692342" y="1501606"/>
        <a:ext cx="3342926" cy="385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5F23BF4-4D0F-437C-9D0D-896498EB1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934366B-0049-4A3E-8D42-5B1FE4A6D6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5A851-E03B-4C5D-AA63-549A3A97E6EE}" type="datetime1">
              <a:rPr lang="it-IT" smtClean="0"/>
              <a:t>03/11/2021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6D19D7-531A-4116-9F96-4C3F16C793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255187-40F0-437B-8FB5-7C6ED8DD5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ED6F9-342C-4E16-81BB-AEF2F2368F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53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714CE-BE76-4C50-95BD-140179202A26}" type="datetime1">
              <a:rPr lang="it-IT" smtClean="0"/>
              <a:pPr/>
              <a:t>03/11/2021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1588A-CA57-4258-8FAF-579D1B5D1B16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6166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1588A-CA57-4258-8FAF-579D1B5D1B16}" type="slidenum">
              <a:rPr lang="it-IT" noProof="0" smtClean="0"/>
              <a:t>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9911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1588A-CA57-4258-8FAF-579D1B5D1B16}" type="slidenum">
              <a:rPr lang="it-IT" noProof="0" smtClean="0"/>
              <a:t>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4887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1588A-CA57-4258-8FAF-579D1B5D1B1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72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1588A-CA57-4258-8FAF-579D1B5D1B1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00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1588A-CA57-4258-8FAF-579D1B5D1B1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71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1588A-CA57-4258-8FAF-579D1B5D1B1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69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1588A-CA57-4258-8FAF-579D1B5D1B1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75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BF1F3E35-DC63-4E6F-B61D-83BC3B16B84E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5" name="Connettore diritto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C2F100-034B-4E02-B24C-49C0D5331756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42E259-6A8B-4CF4-9BB0-2F8567A5164B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5" name="Connettore diritto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59710B-D877-41BF-B707-0AE20BF55ED6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4" name="Casella di testo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5" name="Casella di testo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cxnSp>
        <p:nvCxnSpPr>
          <p:cNvPr id="19" name="Connettore diritto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00521-93DB-4789-8719-B7E82243E63E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4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9A5D0C-26A7-4E79-B04F-2D8719920988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2" name="Casella di testo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3" name="Casella di testo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cxnSp>
        <p:nvCxnSpPr>
          <p:cNvPr id="26" name="Connettore diritto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40E7BE-E49A-4ABE-B9B8-5C4A537378E5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5" name="Connettore diritto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D031A5-706D-408B-A7A7-305C111BFB96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4" name="Connettore diritto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CC1679-8788-403A-B461-1E1576E0DD79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4" name="Connettore diritto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A58DCB-7AF1-4827-A000-B1F7A374932A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13AD18-995B-4467-A6D3-B94176021BA7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6" name="Connettore diritto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F56A6D-61B4-4F67-AF82-58127A06D27A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6B3EA1-DC2F-410B-AFC5-20FD12C2B666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8" name="Connettore diritto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040DA8-15B5-4371-9405-7CA41814390D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cxnSp>
        <p:nvCxnSpPr>
          <p:cNvPr id="14" name="Connettore diritto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D8B0B2-5CA5-41FB-8A24-3B29D8851714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427790-FE44-41D7-A0AF-55A8CB5C205E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6" name="Connettore diritto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7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BF5EE9-28C4-4F6C-8456-01D158B765C3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916219FA-5265-4F0B-8329-5093F21F3227}" type="datetime1">
              <a:rPr lang="it-IT" noProof="0" smtClean="0"/>
              <a:t>03/11/2021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1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0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Data" Target="../diagrams/data1.xml"/><Relationship Id="rId11" Type="http://schemas.openxmlformats.org/officeDocument/2006/relationships/image" Target="../media/image13.jpg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2.xml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Data" Target="../diagrams/data2.xml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0" Type="http://schemas.microsoft.com/office/2007/relationships/diagramDrawing" Target="../diagrams/drawing2.xml"/><Relationship Id="rId4" Type="http://schemas.openxmlformats.org/officeDocument/2006/relationships/notesSlide" Target="../notesSlides/notesSlide4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Data" Target="../diagrams/data3.xml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0" Type="http://schemas.microsoft.com/office/2007/relationships/diagramDrawing" Target="../diagrams/drawing3.xml"/><Relationship Id="rId4" Type="http://schemas.openxmlformats.org/officeDocument/2006/relationships/notesSlide" Target="../notesSlides/notesSlide5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8.png"/><Relationship Id="rId2" Type="http://schemas.microsoft.com/office/2007/relationships/media" Target="../media/media7.m4a"/><Relationship Id="rId1" Type="http://schemas.openxmlformats.org/officeDocument/2006/relationships/tags" Target="../tags/tag1.xml"/><Relationship Id="rId6" Type="http://schemas.openxmlformats.org/officeDocument/2006/relationships/image" Target="../media/image23.jpg"/><Relationship Id="rId5" Type="http://schemas.openxmlformats.org/officeDocument/2006/relationships/image" Target="../media/image19.jpg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29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4.xml"/><Relationship Id="rId11" Type="http://schemas.openxmlformats.org/officeDocument/2006/relationships/image" Target="../media/image28.jpg"/><Relationship Id="rId5" Type="http://schemas.openxmlformats.org/officeDocument/2006/relationships/diagramData" Target="../diagrams/data4.xml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5"/>
            <a:ext cx="12192000" cy="6889679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igura a mano libera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7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Anello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Anello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Anello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Anello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it-IT" sz="4800" b="1" dirty="0" smtClean="0">
                <a:solidFill>
                  <a:schemeClr val="accent4"/>
                </a:solidFill>
              </a:rPr>
              <a:t>ERASMUS+</a:t>
            </a:r>
            <a:endParaRPr lang="it-IT" sz="4800" b="1" dirty="0">
              <a:solidFill>
                <a:schemeClr val="accent4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95" y="3657599"/>
            <a:ext cx="7641611" cy="1320802"/>
          </a:xfrm>
        </p:spPr>
        <p:txBody>
          <a:bodyPr rtlCol="0">
            <a:normAutofit/>
          </a:bodyPr>
          <a:lstStyle/>
          <a:p>
            <a:pPr rtl="0"/>
            <a:r>
              <a:rPr lang="it-IT" b="1" dirty="0" smtClean="0">
                <a:solidFill>
                  <a:schemeClr val="accent4"/>
                </a:solidFill>
              </a:rPr>
              <a:t>IN VIELFALT GEEINT – TRADITIONELLE SPORTARTEN</a:t>
            </a:r>
          </a:p>
          <a:p>
            <a:pPr rtl="0"/>
            <a:r>
              <a:rPr lang="it-IT" sz="2000" b="1" dirty="0" smtClean="0">
                <a:solidFill>
                  <a:schemeClr val="accent4"/>
                </a:solidFill>
              </a:rPr>
              <a:t>UNITI NELLA DIVERSITÀ- SPORT TRADIZIONALI</a:t>
            </a:r>
            <a:endParaRPr lang="it-IT" sz="2000" b="1" dirty="0">
              <a:solidFill>
                <a:schemeClr val="accent4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8" y="2616479"/>
            <a:ext cx="1321818" cy="87961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" b="2717"/>
          <a:stretch/>
        </p:blipFill>
        <p:spPr>
          <a:xfrm>
            <a:off x="8293608" y="2583854"/>
            <a:ext cx="1214459" cy="9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  <p:transition advTm="81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magine 53">
            <a:extLst>
              <a:ext uri="{FF2B5EF4-FFF2-40B4-BE49-F238E27FC236}">
                <a16:creationId xmlns:a16="http://schemas.microsoft.com/office/drawing/2014/main" id="{D5E3CF8B-6090-4FFC-B9BE-6FF60AEE4B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F444405B-FBD8-46A8-84D6-CE7278014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ttangolo 57">
            <a:extLst>
              <a:ext uri="{FF2B5EF4-FFF2-40B4-BE49-F238E27FC236}">
                <a16:creationId xmlns:a16="http://schemas.microsoft.com/office/drawing/2014/main" id="{221A9CB9-F531-48D3-A506-95FE2534D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8FD39BF5-DFD4-40A5-8009-2EA1391AB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3A0F723F-8F96-43F7-9D99-0D837624E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Gruppo 62">
              <a:extLst>
                <a:ext uri="{FF2B5EF4-FFF2-40B4-BE49-F238E27FC236}">
                  <a16:creationId xmlns:a16="http://schemas.microsoft.com/office/drawing/2014/main" id="{F1B4D856-F364-4DDD-BC91-4D024A825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Ovale 72">
                <a:extLst>
                  <a:ext uri="{FF2B5EF4-FFF2-40B4-BE49-F238E27FC236}">
                    <a16:creationId xmlns:a16="http://schemas.microsoft.com/office/drawing/2014/main" id="{72F1CBC0-365A-4E91-A63B-B7599EDED5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/>
              </a:p>
            </p:txBody>
          </p:sp>
          <p:sp>
            <p:nvSpPr>
              <p:cNvPr id="52" name="Anello 38">
                <a:extLst>
                  <a:ext uri="{FF2B5EF4-FFF2-40B4-BE49-F238E27FC236}">
                    <a16:creationId xmlns:a16="http://schemas.microsoft.com/office/drawing/2014/main" id="{BE55A32E-C79F-4FD7-8BA4-7F3613D7BE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B22DCA41-FD40-45D5-A909-60754B580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Ovale 70">
                <a:extLst>
                  <a:ext uri="{FF2B5EF4-FFF2-40B4-BE49-F238E27FC236}">
                    <a16:creationId xmlns:a16="http://schemas.microsoft.com/office/drawing/2014/main" id="{03F3D55A-B20B-496C-B8DC-9E0C593E92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/>
              </a:p>
            </p:txBody>
          </p:sp>
          <p:sp>
            <p:nvSpPr>
              <p:cNvPr id="55" name="Anello 36">
                <a:extLst>
                  <a:ext uri="{FF2B5EF4-FFF2-40B4-BE49-F238E27FC236}">
                    <a16:creationId xmlns:a16="http://schemas.microsoft.com/office/drawing/2014/main" id="{60221C8D-9A7A-4F34-AEE0-CF6BE6A4F0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B7419ED5-1433-4FFB-A272-D18229B049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Ovale 68">
                <a:extLst>
                  <a:ext uri="{FF2B5EF4-FFF2-40B4-BE49-F238E27FC236}">
                    <a16:creationId xmlns:a16="http://schemas.microsoft.com/office/drawing/2014/main" id="{8CBEE95B-136E-45DC-90DC-5E7C76EB4A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/>
              </a:p>
            </p:txBody>
          </p:sp>
          <p:sp>
            <p:nvSpPr>
              <p:cNvPr id="59" name="Anello 34">
                <a:extLst>
                  <a:ext uri="{FF2B5EF4-FFF2-40B4-BE49-F238E27FC236}">
                    <a16:creationId xmlns:a16="http://schemas.microsoft.com/office/drawing/2014/main" id="{7A142A39-09DE-427E-98BE-AB81BBA21A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uppo 65">
              <a:extLst>
                <a:ext uri="{FF2B5EF4-FFF2-40B4-BE49-F238E27FC236}">
                  <a16:creationId xmlns:a16="http://schemas.microsoft.com/office/drawing/2014/main" id="{C6260297-94CB-4B81-B325-16CE9D23D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Ovale 66">
                <a:extLst>
                  <a:ext uri="{FF2B5EF4-FFF2-40B4-BE49-F238E27FC236}">
                    <a16:creationId xmlns:a16="http://schemas.microsoft.com/office/drawing/2014/main" id="{2CFE29B2-BBC3-4B31-9C8A-D8378E5CE0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/>
              </a:p>
            </p:txBody>
          </p:sp>
          <p:sp>
            <p:nvSpPr>
              <p:cNvPr id="75" name="Anello 32">
                <a:extLst>
                  <a:ext uri="{FF2B5EF4-FFF2-40B4-BE49-F238E27FC236}">
                    <a16:creationId xmlns:a16="http://schemas.microsoft.com/office/drawing/2014/main" id="{9A38BB73-EDDD-49D1-A06C-2B793E000A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9135029A-5B59-4B80-8F56-B7BB132D6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1" y="515124"/>
            <a:ext cx="11230618" cy="58832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74020" y="1357807"/>
            <a:ext cx="4315460" cy="633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800" b="1" i="1" dirty="0" smtClean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it-IT" sz="2800" b="1" i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SALIDA DE VALENCIA</a:t>
            </a:r>
          </a:p>
          <a:p>
            <a:pPr algn="ctr"/>
            <a:endParaRPr lang="it-IT" sz="2800" b="1" i="1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12424" y="5197138"/>
            <a:ext cx="3877056" cy="675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i="1" dirty="0" smtClean="0">
                <a:ln w="0"/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ARRIVO IN SICILIA</a:t>
            </a:r>
          </a:p>
          <a:p>
            <a:pPr algn="ctr"/>
            <a:r>
              <a:rPr lang="it-IT" sz="2800" b="1" i="1" dirty="0" smtClean="0">
                <a:ln w="0"/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30/10/2021</a:t>
            </a:r>
          </a:p>
        </p:txBody>
      </p:sp>
      <p:sp>
        <p:nvSpPr>
          <p:cNvPr id="5" name="Rettangolo 4"/>
          <p:cNvSpPr/>
          <p:nvPr/>
        </p:nvSpPr>
        <p:spPr>
          <a:xfrm>
            <a:off x="6537959" y="5197138"/>
            <a:ext cx="3829239" cy="9792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>
                <a:ln w="0"/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REALIZZATO DA:</a:t>
            </a:r>
          </a:p>
          <a:p>
            <a:pPr algn="ctr"/>
            <a:r>
              <a:rPr lang="it-IT" b="1" i="1" dirty="0">
                <a:ln w="0"/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CIPOLLA </a:t>
            </a:r>
            <a:r>
              <a:rPr lang="it-IT" b="1" i="1" dirty="0" smtClean="0">
                <a:ln w="0"/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ANTONINO</a:t>
            </a:r>
          </a:p>
          <a:p>
            <a:pPr algn="ctr"/>
            <a:r>
              <a:rPr lang="it-IT" b="1" i="1" dirty="0" smtClean="0">
                <a:ln w="0"/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SCIBETTA VINCENZO</a:t>
            </a:r>
            <a:endParaRPr lang="it-IT" b="1" i="1" dirty="0">
              <a:ln w="0"/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532">
        <p15:prstTrans prst="airplane"/>
      </p:transition>
    </mc:Choice>
    <mc:Fallback>
      <p:transition spd="slow" advTm="1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ttangolo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4" y="802130"/>
            <a:ext cx="9601196" cy="1303867"/>
          </a:xfrm>
        </p:spPr>
        <p:txBody>
          <a:bodyPr rtlCol="0">
            <a:normAutofit/>
          </a:bodyPr>
          <a:lstStyle/>
          <a:p>
            <a:pPr rtl="0"/>
            <a:r>
              <a:rPr lang="it-IT" dirty="0" smtClean="0">
                <a:solidFill>
                  <a:srgbClr val="FFFFFF"/>
                </a:solidFill>
              </a:rPr>
              <a:t>ATTIVITÀ ERAUMUS+ SPAGNA</a:t>
            </a:r>
            <a:endParaRPr lang="it-IT" dirty="0">
              <a:solidFill>
                <a:srgbClr val="FFFFFF"/>
              </a:solidFill>
            </a:endParaRPr>
          </a:p>
        </p:txBody>
      </p:sp>
      <p:graphicFrame>
        <p:nvGraphicFramePr>
          <p:cNvPr id="24" name="Segnaposto contenuto 8" descr="Icone intelligenti">
            <a:extLst>
              <a:ext uri="{FF2B5EF4-FFF2-40B4-BE49-F238E27FC236}">
                <a16:creationId xmlns:a16="http://schemas.microsoft.com/office/drawing/2014/main" id="{AF65593E-D01F-46FF-BA88-B366A26F2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646377"/>
              </p:ext>
            </p:extLst>
          </p:nvPr>
        </p:nvGraphicFramePr>
        <p:xfrm>
          <a:off x="934551" y="240620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Rettangolo 2"/>
          <p:cNvSpPr/>
          <p:nvPr/>
        </p:nvSpPr>
        <p:spPr>
          <a:xfrm>
            <a:off x="8769096" y="4855464"/>
            <a:ext cx="2296880" cy="11155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VISITA  CITTÀ DI:</a:t>
            </a:r>
          </a:p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VALENCIA</a:t>
            </a:r>
          </a:p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</a:t>
            </a:r>
          </a:p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GANDIA 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10" y="3346704"/>
            <a:ext cx="706374" cy="94183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98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877">
        <p:dissolve/>
      </p:transition>
    </mc:Choice>
    <mc:Fallback>
      <p:transition spd="slow" advTm="87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ttangolo 7">
            <a:extLst>
              <a:ext uri="{FF2B5EF4-FFF2-40B4-BE49-F238E27FC236}">
                <a16:creationId xmlns:a16="http://schemas.microsoft.com/office/drawing/2014/main" id="{DA954E3F-C90F-4AED-8C5E-30BBC99870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5F274D6-81B5-4350-AFD5-014504FF59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6F200E9-8116-4990-B241-6223D73C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654296" cy="6857999"/>
          </a:xfr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rtlCol="0">
            <a:normAutofit/>
          </a:bodyPr>
          <a:lstStyle/>
          <a:p>
            <a:pPr rtl="0"/>
            <a:r>
              <a:rPr lang="it-IT" dirty="0" smtClean="0">
                <a:solidFill>
                  <a:schemeClr val="tx1"/>
                </a:solidFill>
              </a:rPr>
              <a:t>Il progetto ERASMUS+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inizia il 23/10/2021 con la partenza dall’aeroporto di </a:t>
            </a:r>
            <a:r>
              <a:rPr lang="it-IT" dirty="0">
                <a:solidFill>
                  <a:schemeClr val="tx1"/>
                </a:solidFill>
              </a:rPr>
              <a:t>P</a:t>
            </a:r>
            <a:r>
              <a:rPr lang="it-IT" dirty="0" smtClean="0">
                <a:solidFill>
                  <a:schemeClr val="tx1"/>
                </a:solidFill>
              </a:rPr>
              <a:t>alermo alla volta di Valencia</a:t>
            </a:r>
            <a:endParaRPr lang="it-IT" dirty="0">
              <a:solidFill>
                <a:schemeClr val="tx1"/>
              </a:solidFill>
            </a:endParaRPr>
          </a:p>
        </p:txBody>
      </p:sp>
      <p:sp useBgFill="1">
        <p:nvSpPr>
          <p:cNvPr id="12" name="Rettangolo 11">
            <a:extLst>
              <a:ext uri="{FF2B5EF4-FFF2-40B4-BE49-F238E27FC236}">
                <a16:creationId xmlns:a16="http://schemas.microsoft.com/office/drawing/2014/main" id="{8D21268E-FF5E-4624-BB9D-B825216E9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2819B5D-60BA-4995-92D8-FC547E604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88" y="343105"/>
            <a:ext cx="6882580" cy="6268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5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622">
        <p14:warp dir="in"/>
      </p:transition>
    </mc:Choice>
    <mc:Fallback>
      <p:transition spd="slow" advTm="6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ESCURSIONE  IN MONTAGNA</a:t>
            </a:r>
            <a:endParaRPr lang="it-IT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1" y="3109452"/>
            <a:ext cx="2306776" cy="29840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5"/>
          <a:stretch/>
        </p:blipFill>
        <p:spPr>
          <a:xfrm>
            <a:off x="6570265" y="3109452"/>
            <a:ext cx="2572916" cy="2984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18" t="-21855" r="-108486" b="12862"/>
          <a:stretch/>
        </p:blipFill>
        <p:spPr>
          <a:xfrm>
            <a:off x="13617677" y="-334270"/>
            <a:ext cx="491613" cy="38738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t="6739" r="8279" b="15699"/>
          <a:stretch/>
        </p:blipFill>
        <p:spPr>
          <a:xfrm>
            <a:off x="1966452" y="3647417"/>
            <a:ext cx="3991895" cy="25377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395429" y="2447088"/>
            <a:ext cx="47005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 PARTNER SPAGNOLI ACCOMPAGNANO </a:t>
            </a:r>
            <a:r>
              <a:rPr lang="it-IT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IL GRUPPO ITALIANO  NELL’ESCURSIONE A XERESA</a:t>
            </a:r>
            <a:endParaRPr lang="it-IT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47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179">
        <p14:ripple/>
      </p:transition>
    </mc:Choice>
    <mc:Fallback>
      <p:transition spd="slow" advTm="21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ttangolo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954756"/>
            <a:ext cx="3721719" cy="4946003"/>
          </a:xfrm>
        </p:spPr>
        <p:txBody>
          <a:bodyPr rtlCol="0">
            <a:noAutofit/>
          </a:bodyPr>
          <a:lstStyle/>
          <a:p>
            <a:r>
              <a:rPr lang="it-IT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ACCOGLIENZA</a:t>
            </a:r>
            <a:br>
              <a:rPr lang="it-IT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it-IT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it-IT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it-IT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E</a:t>
            </a:r>
            <a:br>
              <a:rPr lang="it-IT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it-IT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it-IT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it-IT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DIVERTIMENTO</a:t>
            </a:r>
            <a:br>
              <a:rPr lang="it-IT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it-IT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graphicFrame>
        <p:nvGraphicFramePr>
          <p:cNvPr id="7" name="Segnaposto contenuto 6" descr="SmartArt">
            <a:extLst>
              <a:ext uri="{FF2B5EF4-FFF2-40B4-BE49-F238E27FC236}">
                <a16:creationId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397201"/>
              </p:ext>
            </p:extLst>
          </p:nvPr>
        </p:nvGraphicFramePr>
        <p:xfrm>
          <a:off x="5158661" y="311340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744">
        <p14:vortex dir="r"/>
      </p:transition>
    </mc:Choice>
    <mc:Fallback>
      <p:transition spd="slow" advTm="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ttangolo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68" y="954756"/>
            <a:ext cx="3364991" cy="4946003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it-IT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ATTIVITÀ</a:t>
            </a:r>
            <a:br>
              <a:rPr lang="it-IT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it-IT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SVOLTE </a:t>
            </a:r>
            <a:br>
              <a:rPr lang="it-IT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it-IT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CON </a:t>
            </a:r>
            <a:br>
              <a:rPr lang="it-IT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it-IT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I PARTNER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graphicFrame>
        <p:nvGraphicFramePr>
          <p:cNvPr id="7" name="Segnaposto contenuto 6" descr="SmartArt">
            <a:extLst>
              <a:ext uri="{FF2B5EF4-FFF2-40B4-BE49-F238E27FC236}">
                <a16:creationId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756811"/>
              </p:ext>
            </p:extLst>
          </p:nvPr>
        </p:nvGraphicFramePr>
        <p:xfrm>
          <a:off x="5158661" y="311340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7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717">
        <p:comb/>
      </p:transition>
    </mc:Choice>
    <mc:Fallback>
      <p:transition spd="slow" advTm="717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08" y="714535"/>
            <a:ext cx="5353102" cy="4014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3" y="3238089"/>
            <a:ext cx="4298506" cy="28926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7" name="Onda 2 6"/>
          <p:cNvSpPr/>
          <p:nvPr/>
        </p:nvSpPr>
        <p:spPr>
          <a:xfrm rot="21331342">
            <a:off x="7872772" y="4953667"/>
            <a:ext cx="2727834" cy="1072230"/>
          </a:xfrm>
          <a:prstGeom prst="doubleWav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GANDÌA</a:t>
            </a:r>
            <a:endParaRPr lang="it-IT" sz="2400" dirty="0"/>
          </a:p>
        </p:txBody>
      </p:sp>
      <p:sp>
        <p:nvSpPr>
          <p:cNvPr id="8" name="Onda 2 7"/>
          <p:cNvSpPr/>
          <p:nvPr/>
        </p:nvSpPr>
        <p:spPr>
          <a:xfrm>
            <a:off x="1491745" y="1354667"/>
            <a:ext cx="3385055" cy="143764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 w="0"/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VISITA AL MUNICIPIO DI XERACO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64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504">
        <p14:shred/>
      </p:transition>
    </mc:Choice>
    <mc:Fallback>
      <p:transition spd="slow" advTm="25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26" y="656068"/>
            <a:ext cx="3972232" cy="29791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9673" r="64" b="7008"/>
          <a:stretch/>
        </p:blipFill>
        <p:spPr>
          <a:xfrm>
            <a:off x="997636" y="3597374"/>
            <a:ext cx="4058996" cy="2564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19687" r="6959" b="13482"/>
          <a:stretch/>
        </p:blipFill>
        <p:spPr>
          <a:xfrm>
            <a:off x="813164" y="871929"/>
            <a:ext cx="4601497" cy="2144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8" r="10147"/>
          <a:stretch/>
        </p:blipFill>
        <p:spPr>
          <a:xfrm>
            <a:off x="7205545" y="3966624"/>
            <a:ext cx="4454013" cy="2079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144596" y="421965"/>
            <a:ext cx="2849371" cy="3698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it-IT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VISITA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it-IT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CITTÀ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it-IT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DI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it-IT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VALENCIA</a:t>
            </a:r>
            <a:endParaRPr lang="it-IT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2299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464">
        <p15:prstTrans prst="drape"/>
      </p:transition>
    </mc:Choice>
    <mc:Fallback>
      <p:transition spd="slow" advTm="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ttangolo 7">
            <a:extLst>
              <a:ext uri="{FF2B5EF4-FFF2-40B4-BE49-F238E27FC236}">
                <a16:creationId xmlns:a16="http://schemas.microsoft.com/office/drawing/2014/main" id="{DA954E3F-C90F-4AED-8C5E-30BBC99870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5F274D6-81B5-4350-AFD5-014504FF59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3240138344"/>
              </p:ext>
            </p:extLst>
          </p:nvPr>
        </p:nvGraphicFramePr>
        <p:xfrm>
          <a:off x="-2" y="1"/>
          <a:ext cx="5207236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 useBgFill="1">
        <p:nvSpPr>
          <p:cNvPr id="12" name="Rettangolo 11">
            <a:extLst>
              <a:ext uri="{FF2B5EF4-FFF2-40B4-BE49-F238E27FC236}">
                <a16:creationId xmlns:a16="http://schemas.microsoft.com/office/drawing/2014/main" id="{8D21268E-FF5E-4624-BB9D-B825216E9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2819B5D-60BA-4995-92D8-FC547E604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10252" r="12305" b="-1"/>
          <a:stretch/>
        </p:blipFill>
        <p:spPr>
          <a:xfrm>
            <a:off x="7528369" y="3885678"/>
            <a:ext cx="3960369" cy="2278204"/>
          </a:xfrm>
          <a:prstGeom prst="snip2DiagRect">
            <a:avLst>
              <a:gd name="adj1" fmla="val 1284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2717" b="9136"/>
          <a:stretch/>
        </p:blipFill>
        <p:spPr>
          <a:xfrm>
            <a:off x="5371477" y="708659"/>
            <a:ext cx="3669127" cy="26197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ttangolo 15"/>
          <p:cNvSpPr/>
          <p:nvPr/>
        </p:nvSpPr>
        <p:spPr>
          <a:xfrm>
            <a:off x="9314632" y="1303019"/>
            <a:ext cx="1980185" cy="17099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ACCOGLIENZA E CENA PRESSO LE FAMIGLIE SPAGNOLE.</a:t>
            </a:r>
          </a:p>
        </p:txBody>
      </p:sp>
    </p:spTree>
    <p:extLst>
      <p:ext uri="{BB962C8B-B14F-4D97-AF65-F5344CB8AC3E}">
        <p14:creationId xmlns:p14="http://schemas.microsoft.com/office/powerpoint/2010/main" val="3316170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622">
        <p14:warp dir="in"/>
      </p:transition>
    </mc:Choice>
    <mc:Fallback>
      <p:transition spd="slow" advTm="6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02A31F-8619-4820-934E-ABBE1DF5318E}">
  <ds:schemaRefs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Modello tempo libero</Template>
  <TotalTime>0</TotalTime>
  <Words>113</Words>
  <Application>Microsoft Office PowerPoint</Application>
  <PresentationFormat>Widescreen</PresentationFormat>
  <Paragraphs>50</Paragraphs>
  <Slides>10</Slides>
  <Notes>7</Notes>
  <HiddenSlides>0</HiddenSlides>
  <MMClips>10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Organico</vt:lpstr>
      <vt:lpstr>ERASMUS+</vt:lpstr>
      <vt:lpstr>ATTIVITÀ ERAUMUS+ SPAGNA</vt:lpstr>
      <vt:lpstr>Il progetto ERASMUS+ inizia il 23/10/2021 con la partenza dall’aeroporto di Palermo alla volta di Valencia</vt:lpstr>
      <vt:lpstr>ESCURSIONE  IN MONTAGNA</vt:lpstr>
      <vt:lpstr>ACCOGLIENZA  E  DIVERTIMENTO  </vt:lpstr>
      <vt:lpstr>ATTIVITÀ SVOLTE  CON  I PARTNER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2021-11-01T21:59:22Z</dcterms:created>
  <dcterms:modified xsi:type="dcterms:W3CDTF">2021-11-03T20:06:22Z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