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4A2C13C7-7B07-409F-A4C5-960F46D8D4C6}">
          <p14:sldIdLst>
            <p14:sldId id="256"/>
            <p14:sldId id="257"/>
            <p14:sldId id="259"/>
            <p14:sldId id="258"/>
            <p14:sldId id="260"/>
          </p14:sldIdLst>
        </p14:section>
        <p14:section name="h" id="{D549B3B2-20A5-4C09-AC9F-BB17580E2242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85" d="100"/>
          <a:sy n="85" d="100"/>
        </p:scale>
        <p:origin x="24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8DCD2-372C-4363-9C6A-A0DF6742B4F9}" type="datetimeFigureOut">
              <a:rPr lang="de-DE" smtClean="0"/>
              <a:t>08.10.2020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D6907-0890-4135-A59D-D53E783FB3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8581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8DCD2-372C-4363-9C6A-A0DF6742B4F9}" type="datetimeFigureOut">
              <a:rPr lang="de-DE" smtClean="0"/>
              <a:t>08.10.2020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D6907-0890-4135-A59D-D53E783FB3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5474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8DCD2-372C-4363-9C6A-A0DF6742B4F9}" type="datetimeFigureOut">
              <a:rPr lang="de-DE" smtClean="0"/>
              <a:t>08.10.2020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D6907-0890-4135-A59D-D53E783FB36E}" type="slidenum">
              <a:rPr lang="de-DE" smtClean="0"/>
              <a:t>‹Nr.›</a:t>
            </a:fld>
            <a:endParaRPr lang="de-D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679291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8DCD2-372C-4363-9C6A-A0DF6742B4F9}" type="datetimeFigureOut">
              <a:rPr lang="de-DE" smtClean="0"/>
              <a:t>08.10.2020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D6907-0890-4135-A59D-D53E783FB3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45322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8DCD2-372C-4363-9C6A-A0DF6742B4F9}" type="datetimeFigureOut">
              <a:rPr lang="de-DE" smtClean="0"/>
              <a:t>08.10.2020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D6907-0890-4135-A59D-D53E783FB36E}" type="slidenum">
              <a:rPr lang="de-DE" smtClean="0"/>
              <a:t>‹Nr.›</a:t>
            </a:fld>
            <a:endParaRPr lang="de-D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700714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8DCD2-372C-4363-9C6A-A0DF6742B4F9}" type="datetimeFigureOut">
              <a:rPr lang="de-DE" smtClean="0"/>
              <a:t>08.10.2020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D6907-0890-4135-A59D-D53E783FB3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89727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8DCD2-372C-4363-9C6A-A0DF6742B4F9}" type="datetimeFigureOut">
              <a:rPr lang="de-DE" smtClean="0"/>
              <a:t>08.10.2020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D6907-0890-4135-A59D-D53E783FB3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19914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8DCD2-372C-4363-9C6A-A0DF6742B4F9}" type="datetimeFigureOut">
              <a:rPr lang="de-DE" smtClean="0"/>
              <a:t>08.10.2020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D6907-0890-4135-A59D-D53E783FB3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4525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8DCD2-372C-4363-9C6A-A0DF6742B4F9}" type="datetimeFigureOut">
              <a:rPr lang="de-DE" smtClean="0"/>
              <a:t>08.10.2020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D6907-0890-4135-A59D-D53E783FB3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5294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8DCD2-372C-4363-9C6A-A0DF6742B4F9}" type="datetimeFigureOut">
              <a:rPr lang="de-DE" smtClean="0"/>
              <a:t>08.10.2020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D6907-0890-4135-A59D-D53E783FB3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3349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8DCD2-372C-4363-9C6A-A0DF6742B4F9}" type="datetimeFigureOut">
              <a:rPr lang="de-DE" smtClean="0"/>
              <a:t>08.10.2020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D6907-0890-4135-A59D-D53E783FB3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8246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8DCD2-372C-4363-9C6A-A0DF6742B4F9}" type="datetimeFigureOut">
              <a:rPr lang="de-DE" smtClean="0"/>
              <a:t>08.10.2020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D6907-0890-4135-A59D-D53E783FB3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5311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8DCD2-372C-4363-9C6A-A0DF6742B4F9}" type="datetimeFigureOut">
              <a:rPr lang="de-DE" smtClean="0"/>
              <a:t>08.10.2020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D6907-0890-4135-A59D-D53E783FB3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2571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8DCD2-372C-4363-9C6A-A0DF6742B4F9}" type="datetimeFigureOut">
              <a:rPr lang="de-DE" smtClean="0"/>
              <a:t>08.10.2020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D6907-0890-4135-A59D-D53E783FB3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5882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8DCD2-372C-4363-9C6A-A0DF6742B4F9}" type="datetimeFigureOut">
              <a:rPr lang="de-DE" smtClean="0"/>
              <a:t>08.10.2020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D6907-0890-4135-A59D-D53E783FB3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9657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8DCD2-372C-4363-9C6A-A0DF6742B4F9}" type="datetimeFigureOut">
              <a:rPr lang="de-DE" smtClean="0"/>
              <a:t>08.10.2020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D6907-0890-4135-A59D-D53E783FB3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1692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8DCD2-372C-4363-9C6A-A0DF6742B4F9}" type="datetimeFigureOut">
              <a:rPr lang="de-DE" smtClean="0"/>
              <a:t>08.10.2020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23D6907-0890-4135-A59D-D53E783FB3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7459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42205E-9B1F-41A1-97C9-500897335D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0664" y="1157031"/>
            <a:ext cx="7897353" cy="3475639"/>
          </a:xfrm>
        </p:spPr>
        <p:txBody>
          <a:bodyPr>
            <a:normAutofit/>
          </a:bodyPr>
          <a:lstStyle/>
          <a:p>
            <a:r>
              <a:rPr lang="de-DE" dirty="0">
                <a:highlight>
                  <a:srgbClr val="C0C0C0"/>
                </a:highlight>
              </a:rPr>
              <a:t>Brown Girl in </a:t>
            </a:r>
            <a:r>
              <a:rPr lang="de-DE" dirty="0" err="1">
                <a:highlight>
                  <a:srgbClr val="C0C0C0"/>
                </a:highlight>
              </a:rPr>
              <a:t>the</a:t>
            </a:r>
            <a:r>
              <a:rPr lang="de-DE" dirty="0">
                <a:highlight>
                  <a:srgbClr val="C0C0C0"/>
                </a:highlight>
              </a:rPr>
              <a:t> ring </a:t>
            </a:r>
            <a:br>
              <a:rPr lang="de-DE" dirty="0">
                <a:highlight>
                  <a:srgbClr val="C0C0C0"/>
                </a:highlight>
              </a:rPr>
            </a:br>
            <a:br>
              <a:rPr lang="de-DE" dirty="0">
                <a:highlight>
                  <a:srgbClr val="C0C0C0"/>
                </a:highlight>
              </a:rPr>
            </a:br>
            <a:br>
              <a:rPr lang="de-DE" dirty="0"/>
            </a:br>
            <a:r>
              <a:rPr lang="de-DE" dirty="0" err="1">
                <a:highlight>
                  <a:srgbClr val="808080"/>
                </a:highlight>
              </a:rPr>
              <a:t>by</a:t>
            </a:r>
            <a:r>
              <a:rPr lang="de-DE" dirty="0">
                <a:highlight>
                  <a:srgbClr val="808080"/>
                </a:highlight>
              </a:rPr>
              <a:t> Hannah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D65E8AA-7E17-489C-9A3C-2DA89E34C7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70366" y="5612851"/>
            <a:ext cx="9144000" cy="1655762"/>
          </a:xfrm>
        </p:spPr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88512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7D2367-7B24-459F-BE8E-7B3AB852C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022" y="1503777"/>
            <a:ext cx="4745348" cy="4242642"/>
          </a:xfrm>
        </p:spPr>
        <p:txBody>
          <a:bodyPr>
            <a:normAutofit fontScale="90000"/>
          </a:bodyPr>
          <a:lstStyle/>
          <a:p>
            <a:r>
              <a:rPr lang="de-DE" dirty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de-DE" dirty="0">
                <a:solidFill>
                  <a:schemeClr val="tx1"/>
                </a:solidFill>
              </a:rPr>
              <a:t>The game  was </a:t>
            </a:r>
            <a:r>
              <a:rPr lang="de-DE" dirty="0" err="1">
                <a:solidFill>
                  <a:schemeClr val="tx1"/>
                </a:solidFill>
              </a:rPr>
              <a:t>intvented</a:t>
            </a:r>
            <a:r>
              <a:rPr lang="de-DE" dirty="0">
                <a:solidFill>
                  <a:schemeClr val="tx1"/>
                </a:solidFill>
              </a:rPr>
              <a:t> on April 3, 1978</a:t>
            </a:r>
            <a:br>
              <a:rPr lang="de-DE" dirty="0">
                <a:solidFill>
                  <a:schemeClr val="tx1"/>
                </a:solidFill>
              </a:rPr>
            </a:b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de-DE" dirty="0">
                <a:solidFill>
                  <a:schemeClr val="tx1"/>
                </a:solidFill>
              </a:rPr>
              <a:t>This game </a:t>
            </a:r>
            <a:r>
              <a:rPr lang="de-DE" dirty="0" err="1">
                <a:solidFill>
                  <a:schemeClr val="tx1"/>
                </a:solidFill>
              </a:rPr>
              <a:t>is</a:t>
            </a:r>
            <a:r>
              <a:rPr lang="de-DE" dirty="0">
                <a:solidFill>
                  <a:schemeClr val="tx1"/>
                </a:solidFill>
              </a:rPr>
              <a:t> a </a:t>
            </a:r>
            <a:r>
              <a:rPr lang="de-DE" dirty="0" err="1">
                <a:solidFill>
                  <a:schemeClr val="tx1"/>
                </a:solidFill>
              </a:rPr>
              <a:t>lot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of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fun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 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de-DE" dirty="0">
                <a:solidFill>
                  <a:schemeClr val="tx1"/>
                </a:solidFill>
              </a:rPr>
              <a:t>I </a:t>
            </a:r>
            <a:r>
              <a:rPr lang="de-DE" dirty="0" err="1">
                <a:solidFill>
                  <a:schemeClr val="tx1"/>
                </a:solidFill>
              </a:rPr>
              <a:t>believe</a:t>
            </a:r>
            <a:r>
              <a:rPr lang="de-DE" dirty="0">
                <a:solidFill>
                  <a:schemeClr val="tx1"/>
                </a:solidFill>
              </a:rPr>
              <a:t> in </a:t>
            </a:r>
            <a:r>
              <a:rPr lang="de-DE" dirty="0" err="1">
                <a:solidFill>
                  <a:schemeClr val="tx1"/>
                </a:solidFill>
              </a:rPr>
              <a:t>photos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you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can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see</a:t>
            </a:r>
            <a:r>
              <a:rPr lang="de-DE" dirty="0">
                <a:solidFill>
                  <a:schemeClr val="tx1"/>
                </a:solidFill>
              </a:rPr>
              <a:t> a </a:t>
            </a:r>
            <a:r>
              <a:rPr lang="de-DE" dirty="0" err="1">
                <a:solidFill>
                  <a:schemeClr val="tx1"/>
                </a:solidFill>
              </a:rPr>
              <a:t>lot</a:t>
            </a:r>
            <a:r>
              <a:rPr lang="de-DE" dirty="0">
                <a:solidFill>
                  <a:schemeClr val="tx1"/>
                </a:solidFill>
              </a:rPr>
              <a:t> </a:t>
            </a:r>
            <a:endParaRPr lang="de-DE" dirty="0"/>
          </a:p>
        </p:txBody>
      </p:sp>
      <p:pic>
        <p:nvPicPr>
          <p:cNvPr id="4" name="Inhaltsplatzhalter 3">
            <a:extLst>
              <a:ext uri="{FF2B5EF4-FFF2-40B4-BE49-F238E27FC236}">
                <a16:creationId xmlns:a16="http://schemas.microsoft.com/office/drawing/2014/main" id="{84946955-144A-4774-B3E8-CFCAD8D24C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43717" y="1841801"/>
            <a:ext cx="4687324" cy="3094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72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3B52F7-18C7-4517-A074-A6D41B31A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6343" y="242685"/>
            <a:ext cx="3890332" cy="1320800"/>
          </a:xfrm>
        </p:spPr>
        <p:txBody>
          <a:bodyPr>
            <a:normAutofit/>
          </a:bodyPr>
          <a:lstStyle/>
          <a:p>
            <a:r>
              <a:rPr lang="de-DE" sz="2800" dirty="0" err="1"/>
              <a:t>That`s</a:t>
            </a:r>
            <a:r>
              <a:rPr lang="de-DE" sz="2800" dirty="0"/>
              <a:t>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err="1"/>
              <a:t>song</a:t>
            </a:r>
            <a:r>
              <a:rPr lang="de-DE" sz="2800" dirty="0"/>
              <a:t> </a:t>
            </a:r>
            <a:r>
              <a:rPr lang="de-DE" sz="2800" dirty="0" err="1"/>
              <a:t>for</a:t>
            </a:r>
            <a:r>
              <a:rPr lang="de-DE" sz="2800" dirty="0"/>
              <a:t> </a:t>
            </a:r>
            <a:r>
              <a:rPr lang="de-DE" sz="2800" dirty="0" err="1"/>
              <a:t>the</a:t>
            </a:r>
            <a:r>
              <a:rPr lang="de-DE" sz="2800" dirty="0"/>
              <a:t> game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CCD8918-E99D-462A-A6C3-D8A73ED48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 </a:t>
            </a:r>
            <a:r>
              <a:rPr lang="de-DE" dirty="0" err="1"/>
              <a:t>song</a:t>
            </a:r>
            <a:r>
              <a:rPr lang="de-DE" dirty="0"/>
              <a:t> was </a:t>
            </a:r>
            <a:r>
              <a:rPr lang="de-DE" dirty="0" err="1"/>
              <a:t>invented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game 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915D5DBF-9AD1-4340-8263-BD8F5C3E1D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4368" y="1078342"/>
            <a:ext cx="4452166" cy="5258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608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31EA8C-DFC6-484D-8C84-A2F196F2A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010" y="609600"/>
            <a:ext cx="9130992" cy="6358908"/>
          </a:xfrm>
        </p:spPr>
        <p:txBody>
          <a:bodyPr>
            <a:normAutofit/>
          </a:bodyPr>
          <a:lstStyle/>
          <a:p>
            <a:r>
              <a:rPr lang="de-DE" dirty="0"/>
              <a:t>Game </a:t>
            </a:r>
            <a:r>
              <a:rPr lang="de-DE" dirty="0" err="1"/>
              <a:t>instructions</a:t>
            </a:r>
            <a:r>
              <a:rPr lang="de-DE" dirty="0"/>
              <a:t> : </a:t>
            </a:r>
            <a:br>
              <a:rPr lang="de-DE" dirty="0"/>
            </a:br>
            <a:br>
              <a:rPr lang="de-DE" dirty="0"/>
            </a:br>
            <a:r>
              <a:rPr lang="de-DE" sz="2800" dirty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de-DE" sz="2800" dirty="0">
                <a:solidFill>
                  <a:schemeClr val="tx1"/>
                </a:solidFill>
              </a:rPr>
              <a:t>The </a:t>
            </a:r>
            <a:r>
              <a:rPr lang="de-DE" sz="2800" dirty="0" err="1">
                <a:solidFill>
                  <a:schemeClr val="tx1"/>
                </a:solidFill>
              </a:rPr>
              <a:t>players</a:t>
            </a:r>
            <a:r>
              <a:rPr lang="de-DE" sz="2800" dirty="0">
                <a:solidFill>
                  <a:schemeClr val="tx1"/>
                </a:solidFill>
              </a:rPr>
              <a:t> </a:t>
            </a:r>
            <a:r>
              <a:rPr lang="de-DE" sz="2800" dirty="0" err="1">
                <a:solidFill>
                  <a:schemeClr val="tx1"/>
                </a:solidFill>
              </a:rPr>
              <a:t>from</a:t>
            </a:r>
            <a:r>
              <a:rPr lang="de-DE" sz="2800" dirty="0">
                <a:solidFill>
                  <a:schemeClr val="tx1"/>
                </a:solidFill>
              </a:rPr>
              <a:t> a </a:t>
            </a:r>
            <a:r>
              <a:rPr lang="de-DE" sz="2800" dirty="0" err="1">
                <a:solidFill>
                  <a:schemeClr val="tx1"/>
                </a:solidFill>
              </a:rPr>
              <a:t>circle</a:t>
            </a:r>
            <a:r>
              <a:rPr lang="de-DE" sz="2800" dirty="0">
                <a:solidFill>
                  <a:schemeClr val="tx1"/>
                </a:solidFill>
              </a:rPr>
              <a:t>. </a:t>
            </a:r>
            <a:r>
              <a:rPr lang="de-DE" sz="2800" dirty="0" err="1">
                <a:solidFill>
                  <a:schemeClr val="tx1"/>
                </a:solidFill>
              </a:rPr>
              <a:t>Then</a:t>
            </a:r>
            <a:r>
              <a:rPr lang="de-DE" sz="2800" dirty="0">
                <a:solidFill>
                  <a:schemeClr val="tx1"/>
                </a:solidFill>
              </a:rPr>
              <a:t> </a:t>
            </a:r>
            <a:r>
              <a:rPr lang="de-DE" sz="2800" dirty="0" err="1">
                <a:solidFill>
                  <a:schemeClr val="tx1"/>
                </a:solidFill>
              </a:rPr>
              <a:t>they</a:t>
            </a:r>
            <a:r>
              <a:rPr lang="de-DE" sz="2800" dirty="0">
                <a:solidFill>
                  <a:schemeClr val="tx1"/>
                </a:solidFill>
              </a:rPr>
              <a:t> sing </a:t>
            </a:r>
            <a:r>
              <a:rPr lang="de-DE" sz="2800" dirty="0" err="1">
                <a:solidFill>
                  <a:schemeClr val="tx1"/>
                </a:solidFill>
              </a:rPr>
              <a:t>the</a:t>
            </a:r>
            <a:r>
              <a:rPr lang="de-DE" sz="2800" dirty="0">
                <a:solidFill>
                  <a:schemeClr val="tx1"/>
                </a:solidFill>
              </a:rPr>
              <a:t> </a:t>
            </a:r>
            <a:r>
              <a:rPr lang="de-DE" sz="2800" dirty="0" err="1">
                <a:solidFill>
                  <a:schemeClr val="tx1"/>
                </a:solidFill>
              </a:rPr>
              <a:t>song</a:t>
            </a:r>
            <a:r>
              <a:rPr lang="de-DE" sz="2800" dirty="0">
                <a:solidFill>
                  <a:schemeClr val="tx1"/>
                </a:solidFill>
              </a:rPr>
              <a:t> and. A </a:t>
            </a:r>
            <a:r>
              <a:rPr lang="de-DE" sz="2800" dirty="0" err="1">
                <a:solidFill>
                  <a:schemeClr val="tx1"/>
                </a:solidFill>
              </a:rPr>
              <a:t>child</a:t>
            </a:r>
            <a:r>
              <a:rPr lang="de-DE" sz="2800" dirty="0">
                <a:solidFill>
                  <a:schemeClr val="tx1"/>
                </a:solidFill>
              </a:rPr>
              <a:t> </a:t>
            </a:r>
            <a:r>
              <a:rPr lang="de-DE" sz="2800" dirty="0" err="1">
                <a:solidFill>
                  <a:schemeClr val="tx1"/>
                </a:solidFill>
              </a:rPr>
              <a:t>goes</a:t>
            </a:r>
            <a:r>
              <a:rPr lang="de-DE" sz="2800" dirty="0">
                <a:solidFill>
                  <a:schemeClr val="tx1"/>
                </a:solidFill>
              </a:rPr>
              <a:t> </a:t>
            </a:r>
            <a:r>
              <a:rPr lang="de-DE" sz="2800" dirty="0" err="1">
                <a:solidFill>
                  <a:schemeClr val="tx1"/>
                </a:solidFill>
              </a:rPr>
              <a:t>to</a:t>
            </a:r>
            <a:r>
              <a:rPr lang="de-DE" sz="2800" dirty="0">
                <a:solidFill>
                  <a:schemeClr val="tx1"/>
                </a:solidFill>
              </a:rPr>
              <a:t> </a:t>
            </a:r>
            <a:r>
              <a:rPr lang="de-DE" sz="2800" dirty="0" err="1">
                <a:solidFill>
                  <a:schemeClr val="tx1"/>
                </a:solidFill>
              </a:rPr>
              <a:t>the</a:t>
            </a:r>
            <a:r>
              <a:rPr lang="de-DE" sz="2800" dirty="0">
                <a:solidFill>
                  <a:schemeClr val="tx1"/>
                </a:solidFill>
              </a:rPr>
              <a:t> </a:t>
            </a:r>
            <a:r>
              <a:rPr lang="de-DE" sz="2800" dirty="0" err="1">
                <a:solidFill>
                  <a:schemeClr val="tx1"/>
                </a:solidFill>
              </a:rPr>
              <a:t>center</a:t>
            </a:r>
            <a:r>
              <a:rPr lang="de-DE" sz="2800" dirty="0">
                <a:solidFill>
                  <a:schemeClr val="tx1"/>
                </a:solidFill>
              </a:rPr>
              <a:t> </a:t>
            </a:r>
            <a:r>
              <a:rPr lang="de-DE" sz="2800" dirty="0" err="1">
                <a:solidFill>
                  <a:schemeClr val="tx1"/>
                </a:solidFill>
              </a:rPr>
              <a:t>of</a:t>
            </a:r>
            <a:r>
              <a:rPr lang="de-DE" sz="2800" dirty="0">
                <a:solidFill>
                  <a:schemeClr val="tx1"/>
                </a:solidFill>
              </a:rPr>
              <a:t> </a:t>
            </a:r>
            <a:r>
              <a:rPr lang="de-DE" sz="2800" dirty="0" err="1">
                <a:solidFill>
                  <a:schemeClr val="tx1"/>
                </a:solidFill>
              </a:rPr>
              <a:t>the</a:t>
            </a:r>
            <a:r>
              <a:rPr lang="de-DE" sz="2800" dirty="0">
                <a:solidFill>
                  <a:schemeClr val="tx1"/>
                </a:solidFill>
              </a:rPr>
              <a:t> </a:t>
            </a:r>
            <a:r>
              <a:rPr lang="de-DE" sz="2800" dirty="0" err="1">
                <a:solidFill>
                  <a:schemeClr val="tx1"/>
                </a:solidFill>
              </a:rPr>
              <a:t>circle</a:t>
            </a:r>
            <a:r>
              <a:rPr lang="de-DE" sz="2800" dirty="0">
                <a:solidFill>
                  <a:schemeClr val="tx1"/>
                </a:solidFill>
              </a:rPr>
              <a:t>, </a:t>
            </a:r>
            <a:r>
              <a:rPr lang="de-DE" sz="2800" dirty="0" err="1">
                <a:solidFill>
                  <a:schemeClr val="tx1"/>
                </a:solidFill>
              </a:rPr>
              <a:t>During</a:t>
            </a:r>
            <a:r>
              <a:rPr lang="de-DE" sz="2800" dirty="0">
                <a:solidFill>
                  <a:schemeClr val="tx1"/>
                </a:solidFill>
              </a:rPr>
              <a:t> </a:t>
            </a:r>
            <a:r>
              <a:rPr lang="de-DE" sz="2800" dirty="0" err="1">
                <a:solidFill>
                  <a:schemeClr val="tx1"/>
                </a:solidFill>
              </a:rPr>
              <a:t>thr</a:t>
            </a:r>
            <a:r>
              <a:rPr lang="de-DE" sz="2800" dirty="0">
                <a:solidFill>
                  <a:schemeClr val="tx1"/>
                </a:solidFill>
              </a:rPr>
              <a:t> </a:t>
            </a:r>
            <a:r>
              <a:rPr lang="de-DE" sz="2800" dirty="0" err="1">
                <a:solidFill>
                  <a:schemeClr val="tx1"/>
                </a:solidFill>
              </a:rPr>
              <a:t>first</a:t>
            </a:r>
            <a:r>
              <a:rPr lang="de-DE" sz="2800" dirty="0">
                <a:solidFill>
                  <a:schemeClr val="tx1"/>
                </a:solidFill>
              </a:rPr>
              <a:t> </a:t>
            </a:r>
            <a:r>
              <a:rPr lang="de-DE" sz="2800" dirty="0" err="1">
                <a:solidFill>
                  <a:schemeClr val="tx1"/>
                </a:solidFill>
              </a:rPr>
              <a:t>verse</a:t>
            </a:r>
            <a:r>
              <a:rPr lang="de-DE" sz="2800" dirty="0">
                <a:solidFill>
                  <a:schemeClr val="tx1"/>
                </a:solidFill>
              </a:rPr>
              <a:t>, </a:t>
            </a:r>
            <a:r>
              <a:rPr lang="de-DE" sz="2800" dirty="0" err="1">
                <a:solidFill>
                  <a:schemeClr val="tx1"/>
                </a:solidFill>
              </a:rPr>
              <a:t>this</a:t>
            </a:r>
            <a:r>
              <a:rPr lang="de-DE" sz="2800" dirty="0">
                <a:solidFill>
                  <a:schemeClr val="tx1"/>
                </a:solidFill>
              </a:rPr>
              <a:t> </a:t>
            </a:r>
            <a:r>
              <a:rPr lang="de-DE" sz="2800" dirty="0" err="1">
                <a:solidFill>
                  <a:schemeClr val="tx1"/>
                </a:solidFill>
              </a:rPr>
              <a:t>child</a:t>
            </a:r>
            <a:r>
              <a:rPr lang="de-DE" sz="2800" dirty="0">
                <a:solidFill>
                  <a:schemeClr val="tx1"/>
                </a:solidFill>
              </a:rPr>
              <a:t> </a:t>
            </a:r>
            <a:r>
              <a:rPr lang="de-DE" sz="2800" dirty="0" err="1">
                <a:solidFill>
                  <a:schemeClr val="tx1"/>
                </a:solidFill>
              </a:rPr>
              <a:t>is</a:t>
            </a:r>
            <a:r>
              <a:rPr lang="de-DE" sz="2800" dirty="0">
                <a:solidFill>
                  <a:schemeClr val="tx1"/>
                </a:solidFill>
              </a:rPr>
              <a:t> </a:t>
            </a:r>
            <a:r>
              <a:rPr lang="de-DE" sz="2800" dirty="0" err="1">
                <a:solidFill>
                  <a:schemeClr val="tx1"/>
                </a:solidFill>
              </a:rPr>
              <a:t>dancing</a:t>
            </a:r>
            <a:r>
              <a:rPr lang="de-DE" sz="2800" dirty="0">
                <a:solidFill>
                  <a:schemeClr val="tx1"/>
                </a:solidFill>
              </a:rPr>
              <a:t> </a:t>
            </a:r>
            <a:r>
              <a:rPr lang="de-DE" sz="2800" dirty="0" err="1">
                <a:solidFill>
                  <a:schemeClr val="tx1"/>
                </a:solidFill>
              </a:rPr>
              <a:t>around</a:t>
            </a:r>
            <a:r>
              <a:rPr lang="de-DE" sz="2800" dirty="0">
                <a:solidFill>
                  <a:schemeClr val="tx1"/>
                </a:solidFill>
              </a:rPr>
              <a:t> </a:t>
            </a:r>
            <a:r>
              <a:rPr lang="de-DE" sz="2800" dirty="0" err="1">
                <a:solidFill>
                  <a:schemeClr val="tx1"/>
                </a:solidFill>
              </a:rPr>
              <a:t>inside</a:t>
            </a:r>
            <a:r>
              <a:rPr lang="de-DE" sz="2800" dirty="0">
                <a:solidFill>
                  <a:schemeClr val="tx1"/>
                </a:solidFill>
              </a:rPr>
              <a:t> </a:t>
            </a:r>
            <a:r>
              <a:rPr lang="de-DE" sz="2800" dirty="0" err="1">
                <a:solidFill>
                  <a:schemeClr val="tx1"/>
                </a:solidFill>
              </a:rPr>
              <a:t>the</a:t>
            </a:r>
            <a:r>
              <a:rPr lang="de-DE" sz="2800" dirty="0">
                <a:solidFill>
                  <a:schemeClr val="tx1"/>
                </a:solidFill>
              </a:rPr>
              <a:t> </a:t>
            </a:r>
            <a:r>
              <a:rPr lang="de-DE" sz="2800" dirty="0" err="1">
                <a:solidFill>
                  <a:schemeClr val="tx1"/>
                </a:solidFill>
              </a:rPr>
              <a:t>circle</a:t>
            </a:r>
            <a:r>
              <a:rPr lang="de-DE" sz="2800" dirty="0">
                <a:solidFill>
                  <a:schemeClr val="tx1"/>
                </a:solidFill>
              </a:rPr>
              <a:t>. In </a:t>
            </a:r>
            <a:r>
              <a:rPr lang="de-DE" sz="2800" dirty="0" err="1">
                <a:solidFill>
                  <a:schemeClr val="tx1"/>
                </a:solidFill>
              </a:rPr>
              <a:t>the</a:t>
            </a:r>
            <a:r>
              <a:rPr lang="de-DE" sz="2800" dirty="0">
                <a:solidFill>
                  <a:schemeClr val="tx1"/>
                </a:solidFill>
              </a:rPr>
              <a:t> 2nd </a:t>
            </a:r>
            <a:r>
              <a:rPr lang="de-DE" sz="2800" dirty="0" err="1">
                <a:solidFill>
                  <a:schemeClr val="tx1"/>
                </a:solidFill>
              </a:rPr>
              <a:t>verse</a:t>
            </a:r>
            <a:r>
              <a:rPr lang="de-DE" sz="2800" dirty="0">
                <a:solidFill>
                  <a:schemeClr val="tx1"/>
                </a:solidFill>
              </a:rPr>
              <a:t> </a:t>
            </a:r>
            <a:r>
              <a:rPr lang="de-DE" sz="2800" dirty="0" err="1">
                <a:solidFill>
                  <a:schemeClr val="tx1"/>
                </a:solidFill>
              </a:rPr>
              <a:t>beginning</a:t>
            </a:r>
            <a:r>
              <a:rPr lang="de-DE" sz="2800" dirty="0">
                <a:solidFill>
                  <a:schemeClr val="tx1"/>
                </a:solidFill>
              </a:rPr>
              <a:t> </a:t>
            </a:r>
            <a:r>
              <a:rPr lang="de-DE" sz="2800" dirty="0" err="1">
                <a:solidFill>
                  <a:schemeClr val="tx1"/>
                </a:solidFill>
              </a:rPr>
              <a:t>with</a:t>
            </a:r>
            <a:r>
              <a:rPr lang="de-DE" sz="2800" dirty="0">
                <a:solidFill>
                  <a:schemeClr val="tx1"/>
                </a:solidFill>
              </a:rPr>
              <a:t> „ Show </a:t>
            </a:r>
            <a:r>
              <a:rPr lang="de-DE" sz="2800" dirty="0" err="1">
                <a:solidFill>
                  <a:schemeClr val="tx1"/>
                </a:solidFill>
              </a:rPr>
              <a:t>me</a:t>
            </a:r>
            <a:r>
              <a:rPr lang="de-DE" sz="2800" dirty="0">
                <a:solidFill>
                  <a:schemeClr val="tx1"/>
                </a:solidFill>
              </a:rPr>
              <a:t> </a:t>
            </a:r>
            <a:r>
              <a:rPr lang="de-DE" sz="2800" dirty="0" err="1">
                <a:solidFill>
                  <a:schemeClr val="tx1"/>
                </a:solidFill>
              </a:rPr>
              <a:t>your</a:t>
            </a:r>
            <a:r>
              <a:rPr lang="de-DE" sz="2800" dirty="0">
                <a:solidFill>
                  <a:schemeClr val="tx1"/>
                </a:solidFill>
              </a:rPr>
              <a:t> </a:t>
            </a:r>
            <a:r>
              <a:rPr lang="de-DE" sz="2800" dirty="0" err="1">
                <a:solidFill>
                  <a:schemeClr val="tx1"/>
                </a:solidFill>
              </a:rPr>
              <a:t>movement</a:t>
            </a:r>
            <a:r>
              <a:rPr lang="de-DE" sz="2800" dirty="0">
                <a:solidFill>
                  <a:schemeClr val="tx1"/>
                </a:solidFill>
              </a:rPr>
              <a:t>“ , </a:t>
            </a:r>
            <a:r>
              <a:rPr lang="de-DE" sz="2800" dirty="0" err="1">
                <a:solidFill>
                  <a:schemeClr val="tx1"/>
                </a:solidFill>
              </a:rPr>
              <a:t>the</a:t>
            </a:r>
            <a:r>
              <a:rPr lang="de-DE" sz="2800" dirty="0">
                <a:solidFill>
                  <a:schemeClr val="tx1"/>
                </a:solidFill>
              </a:rPr>
              <a:t> </a:t>
            </a:r>
            <a:r>
              <a:rPr lang="de-DE" sz="2800" dirty="0" err="1">
                <a:solidFill>
                  <a:schemeClr val="tx1"/>
                </a:solidFill>
              </a:rPr>
              <a:t>child</a:t>
            </a:r>
            <a:r>
              <a:rPr lang="de-DE" sz="2800" dirty="0">
                <a:solidFill>
                  <a:schemeClr val="tx1"/>
                </a:solidFill>
              </a:rPr>
              <a:t> </a:t>
            </a:r>
            <a:r>
              <a:rPr lang="de-DE" sz="2800" dirty="0" err="1">
                <a:solidFill>
                  <a:schemeClr val="tx1"/>
                </a:solidFill>
              </a:rPr>
              <a:t>show</a:t>
            </a:r>
            <a:r>
              <a:rPr lang="de-DE" sz="2800" dirty="0">
                <a:solidFill>
                  <a:schemeClr val="tx1"/>
                </a:solidFill>
              </a:rPr>
              <a:t> </a:t>
            </a:r>
            <a:r>
              <a:rPr lang="de-DE" sz="2800" dirty="0" err="1">
                <a:solidFill>
                  <a:schemeClr val="tx1"/>
                </a:solidFill>
              </a:rPr>
              <a:t>his</a:t>
            </a:r>
            <a:r>
              <a:rPr lang="de-DE" sz="2800" dirty="0">
                <a:solidFill>
                  <a:schemeClr val="tx1"/>
                </a:solidFill>
              </a:rPr>
              <a:t> </a:t>
            </a:r>
            <a:r>
              <a:rPr lang="de-DE" sz="2800" dirty="0" err="1">
                <a:solidFill>
                  <a:schemeClr val="tx1"/>
                </a:solidFill>
              </a:rPr>
              <a:t>movements</a:t>
            </a:r>
            <a:r>
              <a:rPr lang="de-DE" sz="2800" dirty="0">
                <a:solidFill>
                  <a:schemeClr val="tx1"/>
                </a:solidFill>
              </a:rPr>
              <a:t>! In </a:t>
            </a:r>
            <a:r>
              <a:rPr lang="de-DE" sz="2800" dirty="0" err="1">
                <a:solidFill>
                  <a:schemeClr val="tx1"/>
                </a:solidFill>
              </a:rPr>
              <a:t>verse</a:t>
            </a:r>
            <a:r>
              <a:rPr lang="de-DE" sz="2800" dirty="0">
                <a:solidFill>
                  <a:schemeClr val="tx1"/>
                </a:solidFill>
              </a:rPr>
              <a:t> 3 </a:t>
            </a:r>
            <a:r>
              <a:rPr lang="de-DE" sz="2800" dirty="0" err="1">
                <a:solidFill>
                  <a:schemeClr val="tx1"/>
                </a:solidFill>
              </a:rPr>
              <a:t>the</a:t>
            </a:r>
            <a:r>
              <a:rPr lang="de-DE" sz="2800" dirty="0">
                <a:solidFill>
                  <a:schemeClr val="tx1"/>
                </a:solidFill>
              </a:rPr>
              <a:t> </a:t>
            </a:r>
            <a:r>
              <a:rPr lang="de-DE" sz="2800" dirty="0" err="1">
                <a:solidFill>
                  <a:schemeClr val="tx1"/>
                </a:solidFill>
              </a:rPr>
              <a:t>child</a:t>
            </a:r>
            <a:r>
              <a:rPr lang="de-DE" sz="2800" dirty="0">
                <a:solidFill>
                  <a:schemeClr val="tx1"/>
                </a:solidFill>
              </a:rPr>
              <a:t> </a:t>
            </a:r>
            <a:r>
              <a:rPr lang="de-DE" sz="2800" dirty="0" err="1">
                <a:solidFill>
                  <a:schemeClr val="tx1"/>
                </a:solidFill>
              </a:rPr>
              <a:t>chooses</a:t>
            </a:r>
            <a:r>
              <a:rPr lang="de-DE" sz="2800" dirty="0">
                <a:solidFill>
                  <a:schemeClr val="tx1"/>
                </a:solidFill>
              </a:rPr>
              <a:t> a </a:t>
            </a:r>
            <a:r>
              <a:rPr lang="de-DE" sz="2800" dirty="0" err="1">
                <a:solidFill>
                  <a:schemeClr val="tx1"/>
                </a:solidFill>
              </a:rPr>
              <a:t>partner</a:t>
            </a:r>
            <a:r>
              <a:rPr lang="de-DE" sz="2800" dirty="0">
                <a:solidFill>
                  <a:schemeClr val="tx1"/>
                </a:solidFill>
              </a:rPr>
              <a:t> </a:t>
            </a:r>
            <a:r>
              <a:rPr lang="de-DE" sz="2800" dirty="0" err="1">
                <a:solidFill>
                  <a:schemeClr val="tx1"/>
                </a:solidFill>
              </a:rPr>
              <a:t>to</a:t>
            </a:r>
            <a:r>
              <a:rPr lang="de-DE" sz="2800" dirty="0">
                <a:solidFill>
                  <a:schemeClr val="tx1"/>
                </a:solidFill>
              </a:rPr>
              <a:t> jump </a:t>
            </a:r>
            <a:r>
              <a:rPr lang="de-DE" sz="2800" dirty="0" err="1">
                <a:solidFill>
                  <a:schemeClr val="tx1"/>
                </a:solidFill>
              </a:rPr>
              <a:t>around</a:t>
            </a:r>
            <a:r>
              <a:rPr lang="de-DE" sz="2800" dirty="0">
                <a:solidFill>
                  <a:schemeClr val="tx1"/>
                </a:solidFill>
              </a:rPr>
              <a:t> </a:t>
            </a:r>
            <a:r>
              <a:rPr lang="de-DE" sz="2800" dirty="0" err="1">
                <a:solidFill>
                  <a:schemeClr val="tx1"/>
                </a:solidFill>
              </a:rPr>
              <a:t>the</a:t>
            </a:r>
            <a:r>
              <a:rPr lang="de-DE" sz="2800" dirty="0">
                <a:solidFill>
                  <a:schemeClr val="tx1"/>
                </a:solidFill>
              </a:rPr>
              <a:t> ring </a:t>
            </a:r>
            <a:r>
              <a:rPr lang="de-DE" sz="2800" dirty="0" err="1">
                <a:solidFill>
                  <a:schemeClr val="tx1"/>
                </a:solidFill>
              </a:rPr>
              <a:t>with</a:t>
            </a:r>
            <a:r>
              <a:rPr lang="de-DE" sz="2800" dirty="0">
                <a:solidFill>
                  <a:schemeClr val="tx1"/>
                </a:solidFill>
              </a:rPr>
              <a:t>. At </a:t>
            </a:r>
            <a:r>
              <a:rPr lang="de-DE" sz="2800" dirty="0" err="1">
                <a:solidFill>
                  <a:schemeClr val="tx1"/>
                </a:solidFill>
              </a:rPr>
              <a:t>the</a:t>
            </a:r>
            <a:r>
              <a:rPr lang="de-DE" sz="2800" dirty="0">
                <a:solidFill>
                  <a:schemeClr val="tx1"/>
                </a:solidFill>
              </a:rPr>
              <a:t> and </a:t>
            </a:r>
            <a:r>
              <a:rPr lang="de-DE" sz="2800" dirty="0" err="1">
                <a:solidFill>
                  <a:schemeClr val="tx1"/>
                </a:solidFill>
              </a:rPr>
              <a:t>of</a:t>
            </a:r>
            <a:r>
              <a:rPr lang="de-DE" sz="2800" dirty="0">
                <a:solidFill>
                  <a:schemeClr val="tx1"/>
                </a:solidFill>
              </a:rPr>
              <a:t> </a:t>
            </a:r>
            <a:r>
              <a:rPr lang="de-DE" sz="2800" dirty="0" err="1">
                <a:solidFill>
                  <a:schemeClr val="tx1"/>
                </a:solidFill>
              </a:rPr>
              <a:t>the</a:t>
            </a:r>
            <a:r>
              <a:rPr lang="de-DE" sz="2800" dirty="0">
                <a:solidFill>
                  <a:schemeClr val="tx1"/>
                </a:solidFill>
              </a:rPr>
              <a:t> </a:t>
            </a:r>
            <a:r>
              <a:rPr lang="de-DE" sz="2800" dirty="0" err="1">
                <a:solidFill>
                  <a:schemeClr val="tx1"/>
                </a:solidFill>
              </a:rPr>
              <a:t>song</a:t>
            </a:r>
            <a:r>
              <a:rPr lang="de-DE" sz="2800" dirty="0">
                <a:solidFill>
                  <a:schemeClr val="tx1"/>
                </a:solidFill>
              </a:rPr>
              <a:t>, </a:t>
            </a:r>
            <a:r>
              <a:rPr lang="de-DE" sz="2800" dirty="0" err="1">
                <a:solidFill>
                  <a:schemeClr val="tx1"/>
                </a:solidFill>
              </a:rPr>
              <a:t>that</a:t>
            </a:r>
            <a:r>
              <a:rPr lang="de-DE" sz="2800" dirty="0">
                <a:solidFill>
                  <a:schemeClr val="tx1"/>
                </a:solidFill>
              </a:rPr>
              <a:t> </a:t>
            </a:r>
            <a:r>
              <a:rPr lang="de-DE" sz="2800" dirty="0" err="1">
                <a:solidFill>
                  <a:schemeClr val="tx1"/>
                </a:solidFill>
              </a:rPr>
              <a:t>selected</a:t>
            </a:r>
            <a:r>
              <a:rPr lang="de-DE" sz="2800" dirty="0">
                <a:solidFill>
                  <a:schemeClr val="tx1"/>
                </a:solidFill>
              </a:rPr>
              <a:t> </a:t>
            </a:r>
            <a:r>
              <a:rPr lang="de-DE" sz="2800" dirty="0" err="1">
                <a:solidFill>
                  <a:schemeClr val="tx1"/>
                </a:solidFill>
              </a:rPr>
              <a:t>partner</a:t>
            </a:r>
            <a:r>
              <a:rPr lang="de-DE" sz="2800" dirty="0">
                <a:solidFill>
                  <a:schemeClr val="tx1"/>
                </a:solidFill>
              </a:rPr>
              <a:t> </a:t>
            </a:r>
            <a:r>
              <a:rPr lang="de-DE" sz="2800" dirty="0" err="1">
                <a:solidFill>
                  <a:schemeClr val="tx1"/>
                </a:solidFill>
              </a:rPr>
              <a:t>become</a:t>
            </a:r>
            <a:r>
              <a:rPr lang="de-DE" sz="2800" dirty="0">
                <a:solidFill>
                  <a:schemeClr val="tx1"/>
                </a:solidFill>
              </a:rPr>
              <a:t> </a:t>
            </a:r>
            <a:r>
              <a:rPr lang="de-DE" sz="2800" dirty="0" err="1">
                <a:solidFill>
                  <a:schemeClr val="tx1"/>
                </a:solidFill>
              </a:rPr>
              <a:t>the</a:t>
            </a:r>
            <a:r>
              <a:rPr lang="de-DE" sz="2800" dirty="0">
                <a:solidFill>
                  <a:schemeClr val="tx1"/>
                </a:solidFill>
              </a:rPr>
              <a:t> </a:t>
            </a:r>
            <a:r>
              <a:rPr lang="de-DE" sz="2800" dirty="0" err="1">
                <a:solidFill>
                  <a:schemeClr val="tx1"/>
                </a:solidFill>
              </a:rPr>
              <a:t>next</a:t>
            </a:r>
            <a:r>
              <a:rPr lang="de-DE" sz="2800" dirty="0">
                <a:solidFill>
                  <a:schemeClr val="tx1"/>
                </a:solidFill>
              </a:rPr>
              <a:t> „ </a:t>
            </a:r>
            <a:r>
              <a:rPr lang="de-DE" sz="2800" dirty="0" err="1">
                <a:solidFill>
                  <a:schemeClr val="tx1"/>
                </a:solidFill>
              </a:rPr>
              <a:t>brown</a:t>
            </a:r>
            <a:r>
              <a:rPr lang="de-DE" sz="2800" dirty="0">
                <a:solidFill>
                  <a:schemeClr val="tx1"/>
                </a:solidFill>
              </a:rPr>
              <a:t> </a:t>
            </a:r>
            <a:r>
              <a:rPr lang="de-DE" sz="2800" dirty="0" err="1">
                <a:solidFill>
                  <a:schemeClr val="tx1"/>
                </a:solidFill>
              </a:rPr>
              <a:t>girl</a:t>
            </a:r>
            <a:r>
              <a:rPr lang="de-DE" sz="2800" dirty="0">
                <a:solidFill>
                  <a:schemeClr val="tx1"/>
                </a:solidFill>
              </a:rPr>
              <a:t> in </a:t>
            </a:r>
            <a:r>
              <a:rPr lang="de-DE" sz="2800" dirty="0" err="1">
                <a:solidFill>
                  <a:schemeClr val="tx1"/>
                </a:solidFill>
              </a:rPr>
              <a:t>the</a:t>
            </a:r>
            <a:r>
              <a:rPr lang="de-DE" sz="2800" dirty="0">
                <a:solidFill>
                  <a:schemeClr val="tx1"/>
                </a:solidFill>
              </a:rPr>
              <a:t> ring „ and </a:t>
            </a:r>
            <a:r>
              <a:rPr lang="de-DE" sz="2800" dirty="0" err="1">
                <a:solidFill>
                  <a:schemeClr val="tx1"/>
                </a:solidFill>
              </a:rPr>
              <a:t>the</a:t>
            </a:r>
            <a:r>
              <a:rPr lang="de-DE" sz="2800" dirty="0">
                <a:solidFill>
                  <a:schemeClr val="tx1"/>
                </a:solidFill>
              </a:rPr>
              <a:t> </a:t>
            </a:r>
            <a:r>
              <a:rPr lang="de-DE" sz="2800" dirty="0" err="1">
                <a:solidFill>
                  <a:schemeClr val="tx1"/>
                </a:solidFill>
              </a:rPr>
              <a:t>song</a:t>
            </a:r>
            <a:r>
              <a:rPr lang="de-DE" sz="2800" dirty="0">
                <a:solidFill>
                  <a:schemeClr val="tx1"/>
                </a:solidFill>
              </a:rPr>
              <a:t> </a:t>
            </a:r>
            <a:r>
              <a:rPr lang="de-DE" sz="2800" dirty="0" err="1">
                <a:solidFill>
                  <a:schemeClr val="tx1"/>
                </a:solidFill>
              </a:rPr>
              <a:t>starts</a:t>
            </a:r>
            <a:r>
              <a:rPr lang="de-DE" sz="2800" dirty="0">
                <a:solidFill>
                  <a:schemeClr val="tx1"/>
                </a:solidFill>
              </a:rPr>
              <a:t> </a:t>
            </a:r>
            <a:r>
              <a:rPr lang="de-DE" sz="2800" dirty="0" err="1">
                <a:solidFill>
                  <a:schemeClr val="tx1"/>
                </a:solidFill>
              </a:rPr>
              <a:t>over</a:t>
            </a:r>
            <a:r>
              <a:rPr lang="de-DE" sz="2800" dirty="0">
                <a:solidFill>
                  <a:schemeClr val="tx1"/>
                </a:solidFill>
              </a:rPr>
              <a:t>. 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6EA3F30-41B7-4FDE-8E67-69869C49F9D8}"/>
              </a:ext>
            </a:extLst>
          </p:cNvPr>
          <p:cNvSpPr>
            <a:spLocks noGrp="1"/>
          </p:cNvSpPr>
          <p:nvPr>
            <p:ph idx="1"/>
          </p:nvPr>
        </p:nvSpPr>
        <p:spPr>
          <a:xfrm flipH="1" flipV="1">
            <a:off x="9274002" y="6041362"/>
            <a:ext cx="3328250" cy="1646532"/>
          </a:xfrm>
        </p:spPr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85712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BCAFD6-1EBF-47D7-8A91-C415911B0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275" y="1008529"/>
            <a:ext cx="8596668" cy="5105400"/>
          </a:xfrm>
        </p:spPr>
        <p:txBody>
          <a:bodyPr>
            <a:normAutofit/>
          </a:bodyPr>
          <a:lstStyle/>
          <a:p>
            <a:r>
              <a:rPr lang="de-DE" sz="4000" dirty="0" err="1"/>
              <a:t>Thanks</a:t>
            </a:r>
            <a:r>
              <a:rPr lang="de-DE" sz="4000" dirty="0"/>
              <a:t> </a:t>
            </a:r>
            <a:r>
              <a:rPr lang="de-DE" sz="4000" dirty="0" err="1"/>
              <a:t>for</a:t>
            </a:r>
            <a:r>
              <a:rPr lang="de-DE" sz="4000" dirty="0"/>
              <a:t> </a:t>
            </a:r>
            <a:r>
              <a:rPr lang="de-DE" sz="4000" dirty="0" err="1"/>
              <a:t>hearing</a:t>
            </a:r>
            <a:r>
              <a:rPr lang="de-DE" sz="4000" dirty="0"/>
              <a:t> </a:t>
            </a:r>
            <a:r>
              <a:rPr lang="de-DE" sz="4000" dirty="0" err="1"/>
              <a:t>my</a:t>
            </a:r>
            <a:r>
              <a:rPr lang="de-DE" sz="4000" dirty="0"/>
              <a:t> </a:t>
            </a:r>
            <a:r>
              <a:rPr lang="de-DE" sz="4000" dirty="0" err="1"/>
              <a:t>best</a:t>
            </a:r>
            <a:r>
              <a:rPr lang="de-DE" sz="4000" dirty="0"/>
              <a:t> </a:t>
            </a:r>
            <a:r>
              <a:rPr lang="de-DE" sz="4000" dirty="0" err="1"/>
              <a:t>regards</a:t>
            </a:r>
            <a:r>
              <a:rPr lang="de-DE" sz="4000" dirty="0"/>
              <a:t> </a:t>
            </a:r>
            <a:r>
              <a:rPr lang="de-DE" sz="4000" dirty="0" err="1"/>
              <a:t>from</a:t>
            </a:r>
            <a:r>
              <a:rPr lang="de-DE" sz="4000" dirty="0"/>
              <a:t> Germany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2B9BAE3-87FE-44C0-978E-4F392A64D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0587" y="6663250"/>
            <a:ext cx="8596668" cy="3880773"/>
          </a:xfrm>
        </p:spPr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569475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169</Words>
  <Application>Microsoft Office PowerPoint</Application>
  <PresentationFormat>Breitbild</PresentationFormat>
  <Paragraphs>6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Facette</vt:lpstr>
      <vt:lpstr>Brown Girl in the ring    by Hannah</vt:lpstr>
      <vt:lpstr>. The game  was intvented on April 3, 1978  . This game is a lot of fun   . I believe in photos you can see a lot </vt:lpstr>
      <vt:lpstr>That`s the song for the game </vt:lpstr>
      <vt:lpstr>Game instructions :   . The players from a circle. Then they sing the song and. A child goes to the center of the circle, During thr first verse, this child is dancing around inside the circle. In the 2nd verse beginning with „ Show me your movement“ , the child show his movements! In verse 3 the child chooses a partner to jump around the ring with. At the and of the song, that selected partner become the next „ brown girl in the ring „ and the song starts over. </vt:lpstr>
      <vt:lpstr>Thanks for hearing my best regards from Germany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Brown Girl in the ring    by Hannah</dc:title>
  <dc:creator>Reinhilde Münstermann</dc:creator>
  <cp:lastModifiedBy>Reinhilde Münstermann</cp:lastModifiedBy>
  <cp:revision>6</cp:revision>
  <dcterms:created xsi:type="dcterms:W3CDTF">2020-10-08T17:48:16Z</dcterms:created>
  <dcterms:modified xsi:type="dcterms:W3CDTF">2020-10-09T20:42:08Z</dcterms:modified>
</cp:coreProperties>
</file>