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handoutMasterIdLst>
    <p:handoutMasterId r:id="rId9"/>
  </p:handoutMasterIdLst>
  <p:sldIdLst>
    <p:sldId id="256" r:id="rId3"/>
    <p:sldId id="257" r:id="rId4"/>
    <p:sldId id="258" r:id="rId5"/>
    <p:sldId id="259" r:id="rId6"/>
    <p:sldId id="260" r:id="rId7"/>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 /><Relationship Id="rId13" Type="http://schemas.openxmlformats.org/officeDocument/2006/relationships/tableStyles" Target="tableStyles.xml" /><Relationship Id="rId3" Type="http://schemas.openxmlformats.org/officeDocument/2006/relationships/slide" Target="slides/slide1.xml" /><Relationship Id="rId7" Type="http://schemas.openxmlformats.org/officeDocument/2006/relationships/slide" Target="slides/slide5.xml" /><Relationship Id="rId12" Type="http://schemas.openxmlformats.org/officeDocument/2006/relationships/theme" Target="theme/theme1.xml" /><Relationship Id="rId2" Type="http://schemas.openxmlformats.org/officeDocument/2006/relationships/slideMaster" Target="slideMasters/slideMaster2.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viewProps" Target="viewProps.xml" /><Relationship Id="rId5" Type="http://schemas.openxmlformats.org/officeDocument/2006/relationships/slide" Target="slides/slide3.xml" /><Relationship Id="rId10" Type="http://schemas.openxmlformats.org/officeDocument/2006/relationships/presProps" Target="presProps.xml" /><Relationship Id="rId4" Type="http://schemas.openxmlformats.org/officeDocument/2006/relationships/slide" Target="slides/slide2.xml" /><Relationship Id="rId9" Type="http://schemas.openxmlformats.org/officeDocument/2006/relationships/handoutMaster" Target="handoutMasters/handoutMaster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Header Placeholder 5">
            <a:extLst>
              <a:ext uri="{FF2B5EF4-FFF2-40B4-BE49-F238E27FC236}">
                <a16:creationId xmlns:a16="http://schemas.microsoft.com/office/drawing/2014/main" id="{9717EA02-5834-43A2-83D1-87BEA29F37A3}"/>
              </a:ext>
            </a:extLst>
          </p:cNvPr>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de-DE" sz="1400" b="0" i="0" u="none" strike="noStrike" kern="1200" cap="none">
              <a:ln>
                <a:noFill/>
              </a:ln>
              <a:latin typeface="Liberation Sans" pitchFamily="18"/>
              <a:ea typeface="Segoe UI" pitchFamily="2"/>
              <a:cs typeface="Tahoma" pitchFamily="2"/>
            </a:endParaRPr>
          </a:p>
        </p:txBody>
      </p:sp>
      <p:sp>
        <p:nvSpPr>
          <p:cNvPr id="7" name="Date Placeholder 6">
            <a:extLst>
              <a:ext uri="{FF2B5EF4-FFF2-40B4-BE49-F238E27FC236}">
                <a16:creationId xmlns:a16="http://schemas.microsoft.com/office/drawing/2014/main" id="{CB83979C-A22B-4C55-98DA-A68460DB36EC}"/>
              </a:ext>
            </a:extLst>
          </p:cNvPr>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de-DE" sz="1400" b="0" i="0" u="none" strike="noStrike" kern="1200" cap="none">
              <a:ln>
                <a:noFill/>
              </a:ln>
              <a:latin typeface="Liberation Sans" pitchFamily="18"/>
              <a:ea typeface="Segoe UI" pitchFamily="2"/>
              <a:cs typeface="Tahoma" pitchFamily="2"/>
            </a:endParaRPr>
          </a:p>
        </p:txBody>
      </p:sp>
      <p:sp>
        <p:nvSpPr>
          <p:cNvPr id="8" name="Footer Placeholder 7">
            <a:extLst>
              <a:ext uri="{FF2B5EF4-FFF2-40B4-BE49-F238E27FC236}">
                <a16:creationId xmlns:a16="http://schemas.microsoft.com/office/drawing/2014/main" id="{FA9A1573-11A0-436E-8F25-A2CCED101434}"/>
              </a:ext>
            </a:extLst>
          </p:cNvPr>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de-DE" sz="1400" b="0" i="0" u="none" strike="noStrike" kern="1200" cap="none">
              <a:ln>
                <a:noFill/>
              </a:ln>
              <a:latin typeface="Liberation Sans" pitchFamily="18"/>
              <a:ea typeface="Segoe UI" pitchFamily="2"/>
              <a:cs typeface="Tahoma" pitchFamily="2"/>
            </a:endParaRPr>
          </a:p>
        </p:txBody>
      </p:sp>
      <p:sp>
        <p:nvSpPr>
          <p:cNvPr id="9" name="Slide Number Placeholder 8">
            <a:extLst>
              <a:ext uri="{FF2B5EF4-FFF2-40B4-BE49-F238E27FC236}">
                <a16:creationId xmlns:a16="http://schemas.microsoft.com/office/drawing/2014/main" id="{1EC5272C-33FF-4396-98E1-8192BB30E410}"/>
              </a:ext>
            </a:extLst>
          </p:cNvPr>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C573E156-D0F9-429C-AA3A-3889FEDA8B0B}" type="slidenum">
              <a:t>‹Nr.›</a:t>
            </a:fld>
            <a:endParaRPr lang="de-DE" sz="1400" b="0" i="0" u="none" strike="noStrike" kern="1200" cap="none">
              <a:ln>
                <a:noFill/>
              </a:ln>
              <a:latin typeface="Liberation Sans" pitchFamily="18"/>
              <a:ea typeface="Segoe UI" pitchFamily="2"/>
              <a:cs typeface="Tahoma" pitchFamily="2"/>
            </a:endParaRPr>
          </a:p>
        </p:txBody>
      </p:sp>
      <p:sp>
        <p:nvSpPr>
          <p:cNvPr id="2" name="Header Placeholder 1">
            <a:extLst>
              <a:ext uri="{FF2B5EF4-FFF2-40B4-BE49-F238E27FC236}">
                <a16:creationId xmlns:a16="http://schemas.microsoft.com/office/drawing/2014/main" id="{78C9ECFA-56F8-4FBE-B5E6-86C673249EC4}"/>
              </a:ext>
            </a:extLst>
          </p:cNvPr>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DC3CF42-7ECF-4739-8BCD-AF6E10A36978}"/>
              </a:ext>
            </a:extLst>
          </p:cNvPr>
          <p:cNvSpPr>
            <a:spLocks noGrp="1"/>
          </p:cNvSpPr>
          <p:nvPr>
            <p:ph type="dt" sz="quarter" idx="1"/>
          </p:nvPr>
        </p:nvSpPr>
        <p:spPr>
          <a:xfrm>
            <a:off x="4281488" y="0"/>
            <a:ext cx="3276600" cy="536575"/>
          </a:xfrm>
          <a:prstGeom prst="rect">
            <a:avLst/>
          </a:prstGeom>
        </p:spPr>
        <p:txBody>
          <a:bodyPr vert="horz" lIns="91440" tIns="45720" rIns="91440" bIns="45720" rtlCol="0"/>
          <a:lstStyle>
            <a:lvl1pPr algn="r">
              <a:defRPr sz="1200"/>
            </a:lvl1pPr>
          </a:lstStyle>
          <a:p>
            <a:fld id="{E990980E-53A7-4358-8C41-E8CDF4D80272}" type="datetimeFigureOut">
              <a:rPr lang="en-US"/>
              <a:t>6/10/2020</a:t>
            </a:fld>
            <a:endParaRPr lang="en-US"/>
          </a:p>
        </p:txBody>
      </p:sp>
      <p:sp>
        <p:nvSpPr>
          <p:cNvPr id="4" name="Footer Placeholder 3">
            <a:extLst>
              <a:ext uri="{FF2B5EF4-FFF2-40B4-BE49-F238E27FC236}">
                <a16:creationId xmlns:a16="http://schemas.microsoft.com/office/drawing/2014/main" id="{C263E9D4-9ADE-40F7-BFA9-31A6708EE08D}"/>
              </a:ext>
            </a:extLst>
          </p:cNvPr>
          <p:cNvSpPr>
            <a:spLocks noGrp="1"/>
          </p:cNvSpPr>
          <p:nvPr>
            <p:ph type="ftr" sz="quarter" idx="2"/>
          </p:nvPr>
        </p:nvSpPr>
        <p:spPr>
          <a:xfrm>
            <a:off x="0" y="10155238"/>
            <a:ext cx="3276600" cy="5365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F71B01-38F5-4D33-B0ED-14A00985A0BF}"/>
              </a:ext>
            </a:extLst>
          </p:cNvPr>
          <p:cNvSpPr>
            <a:spLocks noGrp="1"/>
          </p:cNvSpPr>
          <p:nvPr>
            <p:ph type="sldNum" sz="quarter" idx="3"/>
          </p:nvPr>
        </p:nvSpPr>
        <p:spPr>
          <a:xfrm>
            <a:off x="4281488" y="10155238"/>
            <a:ext cx="3276600" cy="536575"/>
          </a:xfrm>
          <a:prstGeom prst="rect">
            <a:avLst/>
          </a:prstGeom>
        </p:spPr>
        <p:txBody>
          <a:bodyPr vert="horz" lIns="91440" tIns="45720" rIns="91440" bIns="45720" rtlCol="0" anchor="b"/>
          <a:lstStyle>
            <a:lvl1pPr algn="r">
              <a:defRPr sz="1200"/>
            </a:lvl1pPr>
          </a:lstStyle>
          <a:p>
            <a:fld id="{A4A54F34-B0D2-4E27-BCF9-D3253B45C0E5}" type="slidenum">
              <a:t>‹Nr.›</a:t>
            </a:fld>
            <a:endParaRPr lang="en-US"/>
          </a:p>
        </p:txBody>
      </p:sp>
    </p:spTree>
    <p:extLst>
      <p:ext uri="{BB962C8B-B14F-4D97-AF65-F5344CB8AC3E}">
        <p14:creationId xmlns:p14="http://schemas.microsoft.com/office/powerpoint/2010/main" val="4011944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5536C2FE-A8B9-40EF-A176-EFD3CFCE1504}" type="datetimeFigureOut">
              <a:rPr lang="en-US"/>
              <a:t>6/10/2020</a:t>
            </a:fld>
            <a:endParaRPr lang="en-US"/>
          </a:p>
        </p:txBody>
      </p:sp>
      <p:sp>
        <p:nvSpPr>
          <p:cNvPr id="4" name="Slide Image Placeholder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Image Placeholder 7">
            <a:extLst>
              <a:ext uri="{FF2B5EF4-FFF2-40B4-BE49-F238E27FC236}">
                <a16:creationId xmlns:a16="http://schemas.microsoft.com/office/drawing/2014/main" id="{3E0343C0-B5BF-4F6A-BF15-A2E505FD7F59}"/>
              </a:ext>
            </a:extLst>
          </p:cNvPr>
          <p:cNvSpPr>
            <a:spLocks noGrp="1" noRot="1" noChangeAspect="1"/>
          </p:cNvSpPr>
          <p:nvPr>
            <p:ph type="sldImg" idx="2"/>
          </p:nvPr>
        </p:nvSpPr>
        <p:spPr>
          <a:xfrm>
            <a:off x="1107000" y="812520"/>
            <a:ext cx="5345280" cy="4008959"/>
          </a:xfrm>
          <a:prstGeom prst="rect">
            <a:avLst/>
          </a:prstGeom>
          <a:noFill/>
          <a:ln>
            <a:noFill/>
            <a:prstDash val="solid"/>
          </a:ln>
        </p:spPr>
      </p:sp>
      <p:sp>
        <p:nvSpPr>
          <p:cNvPr id="9" name="Notes Placeholder 8">
            <a:extLst>
              <a:ext uri="{FF2B5EF4-FFF2-40B4-BE49-F238E27FC236}">
                <a16:creationId xmlns:a16="http://schemas.microsoft.com/office/drawing/2014/main" id="{F5ADA1C5-021D-4BA4-97A0-CFD7B73E2838}"/>
              </a:ext>
            </a:extLst>
          </p:cNvPr>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de-DE"/>
          </a:p>
        </p:txBody>
      </p:sp>
      <p:sp>
        <p:nvSpPr>
          <p:cNvPr id="10" name="Header Placeholder 9">
            <a:extLst>
              <a:ext uri="{FF2B5EF4-FFF2-40B4-BE49-F238E27FC236}">
                <a16:creationId xmlns:a16="http://schemas.microsoft.com/office/drawing/2014/main" id="{9B39088B-B2F9-4406-B1D6-0F85075BE3EF}"/>
              </a:ext>
            </a:extLst>
          </p:cNvPr>
          <p:cNvSpPr txBox="1">
            <a:spLocks noGrp="1"/>
          </p:cNvSpPr>
          <p:nvPr>
            <p:ph type="hdr" sz="quarter"/>
          </p:nvPr>
        </p:nvSpPr>
        <p:spPr>
          <a:xfrm>
            <a:off x="0" y="0"/>
            <a:ext cx="3280680" cy="534240"/>
          </a:xfrm>
          <a:prstGeom prst="rect">
            <a:avLst/>
          </a:prstGeom>
          <a:noFill/>
          <a:ln>
            <a:noFill/>
          </a:ln>
        </p:spPr>
        <p:txBody>
          <a:bodyPr vert="horz" lIns="0" tIns="0" rIns="0" bIns="0" anchorCtr="0">
            <a:noAutofit/>
          </a:bodyPr>
          <a:lstStyle>
            <a:lvl1pPr lvl="0" rtl="0" hangingPunct="0">
              <a:buNone/>
              <a:tabLst/>
              <a:defRPr lang="de-DE" sz="1400" kern="1200">
                <a:latin typeface="Liberation Sans" pitchFamily="18"/>
                <a:ea typeface="Segoe UI" pitchFamily="2"/>
                <a:cs typeface="Tahoma" pitchFamily="2"/>
              </a:defRPr>
            </a:lvl1pPr>
          </a:lstStyle>
          <a:p>
            <a:pPr lvl="0"/>
            <a:endParaRPr lang="de-DE"/>
          </a:p>
        </p:txBody>
      </p:sp>
      <p:sp>
        <p:nvSpPr>
          <p:cNvPr id="11" name="Date Placeholder 10">
            <a:extLst>
              <a:ext uri="{FF2B5EF4-FFF2-40B4-BE49-F238E27FC236}">
                <a16:creationId xmlns:a16="http://schemas.microsoft.com/office/drawing/2014/main" id="{771F1E6E-94C7-46B4-B4E3-89BEADEA06DF}"/>
              </a:ext>
            </a:extLst>
          </p:cNvPr>
          <p:cNvSpPr txBox="1">
            <a:spLocks noGrp="1"/>
          </p:cNvSpPr>
          <p:nvPr>
            <p:ph type="dt" idx="1"/>
          </p:nvPr>
        </p:nvSpPr>
        <p:spPr>
          <a:xfrm>
            <a:off x="4278960" y="0"/>
            <a:ext cx="3280680" cy="534240"/>
          </a:xfrm>
          <a:prstGeom prst="rect">
            <a:avLst/>
          </a:prstGeom>
          <a:noFill/>
          <a:ln>
            <a:noFill/>
          </a:ln>
        </p:spPr>
        <p:txBody>
          <a:bodyPr vert="horz" lIns="0" tIns="0" rIns="0" bIns="0" anchorCtr="0">
            <a:noAutofit/>
          </a:bodyPr>
          <a:lstStyle>
            <a:lvl1pPr lvl="0" algn="r" rtl="0" hangingPunct="0">
              <a:buNone/>
              <a:tabLst/>
              <a:defRPr lang="de-DE" sz="1400" kern="1200">
                <a:latin typeface="Liberation Sans" pitchFamily="18"/>
                <a:ea typeface="Segoe UI" pitchFamily="2"/>
                <a:cs typeface="Tahoma" pitchFamily="2"/>
              </a:defRPr>
            </a:lvl1pPr>
          </a:lstStyle>
          <a:p>
            <a:pPr lvl="0"/>
            <a:endParaRPr lang="de-DE"/>
          </a:p>
        </p:txBody>
      </p:sp>
      <p:sp>
        <p:nvSpPr>
          <p:cNvPr id="12" name="Footer Placeholder 11">
            <a:extLst>
              <a:ext uri="{FF2B5EF4-FFF2-40B4-BE49-F238E27FC236}">
                <a16:creationId xmlns:a16="http://schemas.microsoft.com/office/drawing/2014/main" id="{886BA39D-8B66-45B3-B558-782380DCD760}"/>
              </a:ext>
            </a:extLst>
          </p:cNvPr>
          <p:cNvSpPr txBox="1">
            <a:spLocks noGrp="1"/>
          </p:cNvSpPr>
          <p:nvPr>
            <p:ph type="ftr" sz="quarter" idx="4"/>
          </p:nvPr>
        </p:nvSpPr>
        <p:spPr>
          <a:xfrm>
            <a:off x="0" y="10157400"/>
            <a:ext cx="3280680" cy="534240"/>
          </a:xfrm>
          <a:prstGeom prst="rect">
            <a:avLst/>
          </a:prstGeom>
          <a:noFill/>
          <a:ln>
            <a:noFill/>
          </a:ln>
        </p:spPr>
        <p:txBody>
          <a:bodyPr vert="horz" lIns="0" tIns="0" rIns="0" bIns="0" anchor="b" anchorCtr="0">
            <a:noAutofit/>
          </a:bodyPr>
          <a:lstStyle>
            <a:lvl1pPr lvl="0" rtl="0" hangingPunct="0">
              <a:buNone/>
              <a:tabLst/>
              <a:defRPr lang="de-DE" sz="1400" kern="1200">
                <a:latin typeface="Liberation Sans" pitchFamily="18"/>
                <a:ea typeface="Segoe UI" pitchFamily="2"/>
                <a:cs typeface="Tahoma" pitchFamily="2"/>
              </a:defRPr>
            </a:lvl1pPr>
          </a:lstStyle>
          <a:p>
            <a:pPr lvl="0"/>
            <a:endParaRPr lang="de-DE"/>
          </a:p>
        </p:txBody>
      </p:sp>
      <p:sp>
        <p:nvSpPr>
          <p:cNvPr id="13" name="Slide Number Placeholder 12">
            <a:extLst>
              <a:ext uri="{FF2B5EF4-FFF2-40B4-BE49-F238E27FC236}">
                <a16:creationId xmlns:a16="http://schemas.microsoft.com/office/drawing/2014/main" id="{D1271BDD-6692-4528-B077-F4483D0C5DA9}"/>
              </a:ext>
            </a:extLst>
          </p:cNvPr>
          <p:cNvSpPr txBox="1">
            <a:spLocks noGrp="1"/>
          </p:cNvSpPr>
          <p:nvPr>
            <p:ph type="sldNum" sz="quarter" idx="5"/>
          </p:nvPr>
        </p:nvSpPr>
        <p:spPr>
          <a:xfrm>
            <a:off x="4278960" y="10157400"/>
            <a:ext cx="3280680" cy="534240"/>
          </a:xfrm>
          <a:prstGeom prst="rect">
            <a:avLst/>
          </a:prstGeom>
          <a:noFill/>
          <a:ln>
            <a:noFill/>
          </a:ln>
        </p:spPr>
        <p:txBody>
          <a:bodyPr vert="horz" lIns="0" tIns="0" rIns="0" bIns="0" anchor="b" anchorCtr="0">
            <a:noAutofit/>
          </a:bodyPr>
          <a:lstStyle>
            <a:lvl1pPr lvl="0" algn="r" rtl="0" hangingPunct="0">
              <a:buNone/>
              <a:tabLst/>
              <a:defRPr lang="de-DE" sz="1400" kern="1200">
                <a:latin typeface="Liberation Sans" pitchFamily="18"/>
                <a:ea typeface="Segoe UI" pitchFamily="2"/>
                <a:cs typeface="Tahoma" pitchFamily="2"/>
              </a:defRPr>
            </a:lvl1pPr>
          </a:lstStyle>
          <a:p>
            <a:pPr lvl="0"/>
            <a:fld id="{71236F46-E87F-47A0-90D7-57F1007FA240}" type="slidenum">
              <a:t>‹Nr.›</a:t>
            </a:fld>
            <a:endParaRPr lang="de-DE"/>
          </a:p>
        </p:txBody>
      </p:sp>
      <p:sp>
        <p:nvSpPr>
          <p:cNvPr id="6" name="Footer Placeholder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E66370A4-0F8B-493C-8585-40D52E4E9A65}" type="slidenum">
              <a:t>‹Nr.›</a:t>
            </a:fld>
            <a:endParaRPr lang="en-US"/>
          </a:p>
        </p:txBody>
      </p:sp>
    </p:spTree>
    <p:extLst>
      <p:ext uri="{BB962C8B-B14F-4D97-AF65-F5344CB8AC3E}">
        <p14:creationId xmlns:p14="http://schemas.microsoft.com/office/powerpoint/2010/main" val="4240123920"/>
      </p:ext>
    </p:extLst>
  </p:cSld>
  <p:clrMap bg1="lt1" tx1="dk1" bg2="lt2" tx2="dk2" accent1="accent1" accent2="accent2" accent3="accent3" accent4="accent4" accent5="accent5" accent6="accent6" hlink="hlink" folHlink="folHlink"/>
  <p:notesStyle>
    <a:lvl1pPr marL="216000" marR="0" indent="-216000" hangingPunct="0">
      <a:tabLst/>
      <a:defRPr lang="de-DE" sz="2000" b="0" i="0" u="none" strike="noStrike" kern="1200" cap="none">
        <a:ln>
          <a:noFill/>
        </a:ln>
        <a:highlight>
          <a:srgbClr val="FFFFFF"/>
        </a:highlight>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a16="http://schemas.microsoft.com/office/drawing/2014/main" id="{26B3F413-DC90-4D6E-9C65-496A3320E9D2}"/>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5536C2FE-A8B9-40EF-A176-EFD3CFCE1504}"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6/10/2020</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a16="http://schemas.microsoft.com/office/drawing/2014/main" id="{FE5B7DA2-EE0F-4C56-97DD-38CFED9FFDB9}"/>
              </a:ext>
            </a:extLst>
          </p:cNvPr>
          <p:cNvSpPr txBox="1">
            <a:spLocks noGrp="1"/>
          </p:cNvSpPr>
          <p:nvPr/>
        </p:nvSpPr>
        <p:spPr>
          <a:xfrm>
            <a:off x="4278960" y="10157400"/>
            <a:ext cx="3280680" cy="534240"/>
          </a:xfrm>
          <a:prstGeom prst="rect">
            <a:avLst/>
          </a:prstGeom>
          <a:noFill/>
          <a:ln/>
        </p:spPr>
        <p:txBody>
          <a:bodyPr vert="horz"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4B5B1029-7C2D-4188-BE83-44AC6C3B64DF}" type="slidenum">
              <a:rPr kumimoji="0" lang="de-DE"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de-DE"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11" name="Slide Number Placeholder 6">
            <a:extLst>
              <a:ext uri="{FF2B5EF4-FFF2-40B4-BE49-F238E27FC236}">
                <a16:creationId xmlns:a16="http://schemas.microsoft.com/office/drawing/2014/main" id="{4BE6AB0C-7DCD-4E79-A41F-5606A9AA170B}"/>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A1B99655-8253-444B-8DAC-8CA7AED7EF70}" type="slidenum">
              <a:rPr kumimoji="0" lang="en-US"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2" name="Slide Image Placeholder 1">
            <a:extLst>
              <a:ext uri="{FF2B5EF4-FFF2-40B4-BE49-F238E27FC236}">
                <a16:creationId xmlns:a16="http://schemas.microsoft.com/office/drawing/2014/main" id="{8DD3018D-AEC4-4142-B249-5A908582A3F3}"/>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1EDF2059-9466-4140-8108-C7B9549734B4}"/>
              </a:ext>
            </a:extLst>
          </p:cNvPr>
          <p:cNvSpPr txBox="1">
            <a:spLocks noGrp="1"/>
          </p:cNvSpPr>
          <p:nvPr>
            <p:ph type="body" sz="quarter" idx="1"/>
          </p:nvPr>
        </p:nvSpPr>
        <p:spPr>
          <a:xfrm>
            <a:off x="756000" y="5078520"/>
            <a:ext cx="6047640" cy="4811040"/>
          </a:xfrm>
          <a:noFill/>
          <a:ln>
            <a:noFill/>
          </a:ln>
        </p:spPr>
        <p:txBody>
          <a:bodyPr lIns="0" tIns="0" rIns="0" bIns="0">
            <a:spAutoFit/>
          </a:bodyPr>
          <a:lstStyle/>
          <a:p>
            <a:pPr rtl="0"/>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a16="http://schemas.microsoft.com/office/drawing/2014/main" id="{21439822-AAB3-4DE1-8FDD-EF4B74AFE6B4}"/>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5536C2FE-A8B9-40EF-A176-EFD3CFCE1504}"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6/10/2020</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a16="http://schemas.microsoft.com/office/drawing/2014/main" id="{97AE21FB-4369-4CF5-B2DC-79133AB9F842}"/>
              </a:ext>
            </a:extLst>
          </p:cNvPr>
          <p:cNvSpPr txBox="1">
            <a:spLocks noGrp="1"/>
          </p:cNvSpPr>
          <p:nvPr/>
        </p:nvSpPr>
        <p:spPr>
          <a:xfrm>
            <a:off x="4278960" y="10157400"/>
            <a:ext cx="3280680" cy="534240"/>
          </a:xfrm>
          <a:prstGeom prst="rect">
            <a:avLst/>
          </a:prstGeom>
          <a:noFill/>
          <a:ln/>
        </p:spPr>
        <p:txBody>
          <a:bodyPr vert="horz"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AC64D06E-B461-4154-BD11-7EA54E63A92A}" type="slidenum">
              <a:rPr kumimoji="0" lang="de-DE"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2</a:t>
            </a:fld>
            <a:endParaRPr kumimoji="0" lang="de-DE"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11" name="Slide Number Placeholder 6">
            <a:extLst>
              <a:ext uri="{FF2B5EF4-FFF2-40B4-BE49-F238E27FC236}">
                <a16:creationId xmlns:a16="http://schemas.microsoft.com/office/drawing/2014/main" id="{4DD0A558-A5DE-4BB7-A0AB-E50775F89CA5}"/>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E551D109-89AE-4086-ADEB-59275FF0A2C8}" type="slidenum">
              <a:rPr kumimoji="0" lang="en-US"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2" name="Slide Image Placeholder 1">
            <a:extLst>
              <a:ext uri="{FF2B5EF4-FFF2-40B4-BE49-F238E27FC236}">
                <a16:creationId xmlns:a16="http://schemas.microsoft.com/office/drawing/2014/main" id="{7146B4D5-2017-4CDC-B567-EE65E6EA5D89}"/>
              </a:ext>
            </a:extLst>
          </p:cNvPr>
          <p:cNvSpPr>
            <a:spLocks noGrp="1" noRot="1" noChangeAspect="1" noResize="1"/>
          </p:cNvSpPr>
          <p:nvPr>
            <p:ph type="sldImg"/>
          </p:nvPr>
        </p:nvSpPr>
        <p:spPr>
          <a:xfrm>
            <a:off x="1108075" y="814388"/>
            <a:ext cx="5346700" cy="4010025"/>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E8FE0854-C19B-44CF-B1C1-8E3786B1F08B}"/>
              </a:ext>
            </a:extLst>
          </p:cNvPr>
          <p:cNvSpPr txBox="1">
            <a:spLocks noGrp="1"/>
          </p:cNvSpPr>
          <p:nvPr>
            <p:ph type="body" sz="quarter" idx="1"/>
          </p:nvPr>
        </p:nvSpPr>
        <p:spPr>
          <a:xfrm>
            <a:off x="756000" y="5078520"/>
            <a:ext cx="6047640" cy="4811040"/>
          </a:xfrm>
          <a:noFill/>
          <a:ln>
            <a:noFill/>
          </a:ln>
        </p:spPr>
        <p:txBody>
          <a:bodyPr lIns="0" tIns="0" rIns="0" bIns="0">
            <a:spAutoFit/>
          </a:bodyPr>
          <a:lstStyle/>
          <a:p>
            <a:pPr rtl="0"/>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a16="http://schemas.microsoft.com/office/drawing/2014/main" id="{B217F61C-D3DA-4B05-B94A-B10DE14C767E}"/>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5536C2FE-A8B9-40EF-A176-EFD3CFCE1504}"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6/10/2020</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a16="http://schemas.microsoft.com/office/drawing/2014/main" id="{AAE536ED-07D4-4A80-94D4-BCBE40938794}"/>
              </a:ext>
            </a:extLst>
          </p:cNvPr>
          <p:cNvSpPr txBox="1">
            <a:spLocks noGrp="1"/>
          </p:cNvSpPr>
          <p:nvPr/>
        </p:nvSpPr>
        <p:spPr>
          <a:xfrm>
            <a:off x="4278960" y="10157400"/>
            <a:ext cx="3280680" cy="534240"/>
          </a:xfrm>
          <a:prstGeom prst="rect">
            <a:avLst/>
          </a:prstGeom>
          <a:noFill/>
          <a:ln/>
        </p:spPr>
        <p:txBody>
          <a:bodyPr vert="horz"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02AA8902-FDC2-4123-BF62-74849CE6CFD2}" type="slidenum">
              <a:rPr kumimoji="0" lang="de-DE"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lang="de-DE"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11" name="Slide Number Placeholder 6">
            <a:extLst>
              <a:ext uri="{FF2B5EF4-FFF2-40B4-BE49-F238E27FC236}">
                <a16:creationId xmlns:a16="http://schemas.microsoft.com/office/drawing/2014/main" id="{81137A0D-4F1E-4614-81AE-F8B0BD344D9C}"/>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6FEBF618-C71A-440C-BE6B-3496A735666E}" type="slidenum">
              <a:rPr kumimoji="0" lang="en-US"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2" name="Slide Image Placeholder 1">
            <a:extLst>
              <a:ext uri="{FF2B5EF4-FFF2-40B4-BE49-F238E27FC236}">
                <a16:creationId xmlns:a16="http://schemas.microsoft.com/office/drawing/2014/main" id="{1DBDA41C-A55A-4EAD-A0FB-2E12C93FAC77}"/>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9994AFDD-D8C7-4189-8C80-002674A0AE96}"/>
              </a:ext>
            </a:extLst>
          </p:cNvPr>
          <p:cNvSpPr txBox="1">
            <a:spLocks noGrp="1"/>
          </p:cNvSpPr>
          <p:nvPr>
            <p:ph type="body" sz="quarter" idx="1"/>
          </p:nvPr>
        </p:nvSpPr>
        <p:spPr>
          <a:xfrm>
            <a:off x="756000" y="5078520"/>
            <a:ext cx="6047640" cy="4811040"/>
          </a:xfrm>
          <a:noFill/>
          <a:ln>
            <a:noFill/>
          </a:ln>
        </p:spPr>
        <p:txBody>
          <a:bodyPr lIns="0" tIns="0" rIns="0" bIns="0"/>
          <a:lstStyle/>
          <a:p>
            <a:pPr rtl="0"/>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a16="http://schemas.microsoft.com/office/drawing/2014/main" id="{8B924637-6A28-4FE9-B247-672E11859BC5}"/>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5536C2FE-A8B9-40EF-A176-EFD3CFCE1504}"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6/10/2020</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a16="http://schemas.microsoft.com/office/drawing/2014/main" id="{03174179-7649-4EFC-91EA-DE50281E4985}"/>
              </a:ext>
            </a:extLst>
          </p:cNvPr>
          <p:cNvSpPr txBox="1">
            <a:spLocks noGrp="1"/>
          </p:cNvSpPr>
          <p:nvPr/>
        </p:nvSpPr>
        <p:spPr>
          <a:xfrm>
            <a:off x="4278960" y="10157400"/>
            <a:ext cx="3280680" cy="534240"/>
          </a:xfrm>
          <a:prstGeom prst="rect">
            <a:avLst/>
          </a:prstGeom>
          <a:noFill/>
          <a:ln/>
        </p:spPr>
        <p:txBody>
          <a:bodyPr vert="horz"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F254298D-76B5-4C83-822C-1718FA44EF62}" type="slidenum">
              <a:rPr kumimoji="0" lang="de-DE"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4</a:t>
            </a:fld>
            <a:endParaRPr kumimoji="0" lang="de-DE"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11" name="Slide Number Placeholder 6">
            <a:extLst>
              <a:ext uri="{FF2B5EF4-FFF2-40B4-BE49-F238E27FC236}">
                <a16:creationId xmlns:a16="http://schemas.microsoft.com/office/drawing/2014/main" id="{1A3DD3E6-BAFD-4D7E-AC4C-3C84A9EEAB10}"/>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7174EB4D-3641-4ABD-8DD4-6BA7AF4EDE65}" type="slidenum">
              <a:rPr kumimoji="0" lang="en-US"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2" name="Slide Image Placeholder 1">
            <a:extLst>
              <a:ext uri="{FF2B5EF4-FFF2-40B4-BE49-F238E27FC236}">
                <a16:creationId xmlns:a16="http://schemas.microsoft.com/office/drawing/2014/main" id="{743E4F05-FE8C-4310-B7B5-91E0888EB18F}"/>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9C8C80A8-C6DA-41D7-8E61-6F79191EAC5C}"/>
              </a:ext>
            </a:extLst>
          </p:cNvPr>
          <p:cNvSpPr txBox="1">
            <a:spLocks noGrp="1"/>
          </p:cNvSpPr>
          <p:nvPr>
            <p:ph type="body" sz="quarter" idx="1"/>
          </p:nvPr>
        </p:nvSpPr>
        <p:spPr>
          <a:xfrm>
            <a:off x="756000" y="5078520"/>
            <a:ext cx="6047640" cy="4811040"/>
          </a:xfrm>
          <a:noFill/>
          <a:ln>
            <a:noFill/>
          </a:ln>
        </p:spPr>
        <p:txBody>
          <a:bodyPr lIns="0" tIns="0" rIns="0" bIns="0"/>
          <a:lstStyle/>
          <a:p>
            <a:pPr rtl="0"/>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a16="http://schemas.microsoft.com/office/drawing/2014/main" id="{8F73E8E9-20D6-47D4-A225-7ED284EA45A0}"/>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5536C2FE-A8B9-40EF-A176-EFD3CFCE1504}"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6/10/2020</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a16="http://schemas.microsoft.com/office/drawing/2014/main" id="{A8C7509F-0C81-4C51-84F3-8AB186250EAE}"/>
              </a:ext>
            </a:extLst>
          </p:cNvPr>
          <p:cNvSpPr txBox="1">
            <a:spLocks noGrp="1"/>
          </p:cNvSpPr>
          <p:nvPr/>
        </p:nvSpPr>
        <p:spPr>
          <a:xfrm>
            <a:off x="4278960" y="10157400"/>
            <a:ext cx="3280680" cy="534240"/>
          </a:xfrm>
          <a:prstGeom prst="rect">
            <a:avLst/>
          </a:prstGeom>
          <a:noFill/>
          <a:ln/>
        </p:spPr>
        <p:txBody>
          <a:bodyPr vert="horz"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BF0411BF-4B3A-475C-B10D-1458F81C4471}" type="slidenum">
              <a:rPr kumimoji="0" lang="de-DE"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5</a:t>
            </a:fld>
            <a:endParaRPr kumimoji="0" lang="de-DE"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11" name="Slide Number Placeholder 6">
            <a:extLst>
              <a:ext uri="{FF2B5EF4-FFF2-40B4-BE49-F238E27FC236}">
                <a16:creationId xmlns:a16="http://schemas.microsoft.com/office/drawing/2014/main" id="{BADCDD9F-F9EC-461F-A9EF-C958EEAB6FF5}"/>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0D829D3F-2B08-437D-B19F-1373F6836A19}" type="slidenum">
              <a:rPr kumimoji="0" lang="en-US"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2" name="Slide Image Placeholder 1">
            <a:extLst>
              <a:ext uri="{FF2B5EF4-FFF2-40B4-BE49-F238E27FC236}">
                <a16:creationId xmlns:a16="http://schemas.microsoft.com/office/drawing/2014/main" id="{A1EF8CD3-7E4A-406E-84CF-17246C53461E}"/>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8FDDDF97-A96B-40F2-90F1-693E3BFD6BE8}"/>
              </a:ext>
            </a:extLst>
          </p:cNvPr>
          <p:cNvSpPr txBox="1">
            <a:spLocks noGrp="1"/>
          </p:cNvSpPr>
          <p:nvPr>
            <p:ph type="body" sz="quarter" idx="1"/>
          </p:nvPr>
        </p:nvSpPr>
        <p:spPr>
          <a:xfrm>
            <a:off x="756000" y="5078520"/>
            <a:ext cx="6047640" cy="4811040"/>
          </a:xfrm>
          <a:noFill/>
          <a:ln>
            <a:noFill/>
          </a:ln>
        </p:spPr>
        <p:txBody>
          <a:bodyPr lIns="0" tIns="0" rIns="0" bIns="0"/>
          <a:lstStyle/>
          <a:p>
            <a:pPr rtl="0"/>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7B848A-265D-4A04-96F4-5B71ABC909FA}"/>
              </a:ext>
            </a:extLst>
          </p:cNvPr>
          <p:cNvPicPr>
            <a:picLocks noChangeAspect="1"/>
          </p:cNvPicPr>
          <p:nvPr/>
        </p:nvPicPr>
        <p:blipFill>
          <a:blip r:embed="rId2">
            <a:lum/>
            <a:alphaModFix/>
          </a:blip>
          <a:srcRect/>
          <a:stretch>
            <a:fillRect/>
          </a:stretch>
        </p:blipFill>
        <p:spPr>
          <a:xfrm>
            <a:off x="0" y="5806440"/>
            <a:ext cx="10079640" cy="1754280"/>
          </a:xfrm>
          <a:prstGeom prst="rect">
            <a:avLst/>
          </a:prstGeom>
          <a:noFill/>
          <a:ln>
            <a:noFill/>
          </a:ln>
        </p:spPr>
      </p:pic>
      <p:sp>
        <p:nvSpPr>
          <p:cNvPr id="2" name="Title 1">
            <a:extLst>
              <a:ext uri="{FF2B5EF4-FFF2-40B4-BE49-F238E27FC236}">
                <a16:creationId xmlns:a16="http://schemas.microsoft.com/office/drawing/2014/main" id="{67AADD8C-DFC9-424C-B01F-A18A2BEE4828}"/>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E7D173-DE9F-4E52-984E-6FF25DF62D41}"/>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6B5B9B-7639-4195-B517-90C82E0F6F45}"/>
              </a:ext>
            </a:extLst>
          </p:cNvPr>
          <p:cNvSpPr>
            <a:spLocks noGrp="1"/>
          </p:cNvSpPr>
          <p:nvPr>
            <p:ph type="dt" sz="half" idx="10"/>
          </p:nvPr>
        </p:nvSpPr>
        <p:spPr>
          <a:xfrm>
            <a:off x="503999" y="6887160"/>
            <a:ext cx="2348280" cy="521280"/>
          </a:xfrm>
        </p:spPr>
        <p:txBody>
          <a:bodyPr/>
          <a:lstStyle/>
          <a:p>
            <a:pPr lvl="0"/>
            <a:endParaRPr lang="de-DE"/>
          </a:p>
        </p:txBody>
      </p:sp>
      <p:sp>
        <p:nvSpPr>
          <p:cNvPr id="5" name="Footer Placeholder 4">
            <a:extLst>
              <a:ext uri="{FF2B5EF4-FFF2-40B4-BE49-F238E27FC236}">
                <a16:creationId xmlns:a16="http://schemas.microsoft.com/office/drawing/2014/main" id="{4918E6DA-546F-4A2F-95D1-1B316B4F22E7}"/>
              </a:ext>
            </a:extLst>
          </p:cNvPr>
          <p:cNvSpPr>
            <a:spLocks noGrp="1"/>
          </p:cNvSpPr>
          <p:nvPr>
            <p:ph type="ftr" sz="quarter" idx="11"/>
          </p:nvPr>
        </p:nvSpPr>
        <p:spPr>
          <a:xfrm>
            <a:off x="3447360" y="6887160"/>
            <a:ext cx="3195000" cy="521280"/>
          </a:xfrm>
        </p:spPr>
        <p:txBody>
          <a:bodyPr/>
          <a:lstStyle/>
          <a:p>
            <a:pPr lvl="0"/>
            <a:endParaRPr lang="de-DE"/>
          </a:p>
        </p:txBody>
      </p:sp>
      <p:sp>
        <p:nvSpPr>
          <p:cNvPr id="6" name="Slide Number Placeholder 5">
            <a:extLst>
              <a:ext uri="{FF2B5EF4-FFF2-40B4-BE49-F238E27FC236}">
                <a16:creationId xmlns:a16="http://schemas.microsoft.com/office/drawing/2014/main" id="{254FF146-E168-4422-BA47-AB388B445A94}"/>
              </a:ext>
            </a:extLst>
          </p:cNvPr>
          <p:cNvSpPr>
            <a:spLocks noGrp="1"/>
          </p:cNvSpPr>
          <p:nvPr>
            <p:ph type="sldNum" sz="quarter" idx="12"/>
          </p:nvPr>
        </p:nvSpPr>
        <p:spPr>
          <a:xfrm>
            <a:off x="7227360" y="6887160"/>
            <a:ext cx="2348280" cy="521280"/>
          </a:xfrm>
        </p:spPr>
        <p:txBody>
          <a:bodyPr/>
          <a:lstStyle/>
          <a:p>
            <a:pPr lvl="0"/>
            <a:fld id="{448F9F81-45CA-4FF5-82BA-BA0C9C94D2F4}" type="slidenum">
              <a:t>‹Nr.›</a:t>
            </a:fld>
            <a:endParaRPr lang="de-DE"/>
          </a:p>
        </p:txBody>
      </p:sp>
    </p:spTree>
    <p:extLst>
      <p:ext uri="{BB962C8B-B14F-4D97-AF65-F5344CB8AC3E}">
        <p14:creationId xmlns:p14="http://schemas.microsoft.com/office/powerpoint/2010/main" val="239449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BF7846-9942-4273-B738-9CF9A8B70D3B}"/>
              </a:ext>
            </a:extLst>
          </p:cNvPr>
          <p:cNvPicPr>
            <a:picLocks noChangeAspect="1"/>
          </p:cNvPicPr>
          <p:nvPr/>
        </p:nvPicPr>
        <p:blipFill>
          <a:blip r:embed="rId2">
            <a:lum/>
            <a:alphaModFix/>
          </a:blip>
          <a:srcRect/>
          <a:stretch>
            <a:fillRect/>
          </a:stretch>
        </p:blipFill>
        <p:spPr>
          <a:xfrm>
            <a:off x="0" y="5806440"/>
            <a:ext cx="10079640" cy="1754280"/>
          </a:xfrm>
          <a:prstGeom prst="rect">
            <a:avLst/>
          </a:prstGeom>
          <a:noFill/>
          <a:ln>
            <a:noFill/>
          </a:ln>
        </p:spPr>
      </p:pic>
      <p:sp>
        <p:nvSpPr>
          <p:cNvPr id="2" name="Title 1">
            <a:extLst>
              <a:ext uri="{FF2B5EF4-FFF2-40B4-BE49-F238E27FC236}">
                <a16:creationId xmlns:a16="http://schemas.microsoft.com/office/drawing/2014/main" id="{E8082DEC-2A3C-4443-80C0-8D182D5025B3}"/>
              </a:ext>
            </a:extLst>
          </p:cNvPr>
          <p:cNvSpPr>
            <a:spLocks noGrp="1"/>
          </p:cNvSpPr>
          <p:nvPr>
            <p:ph type="title"/>
          </p:nvPr>
        </p:nvSpPr>
        <p:spPr>
          <a:xfrm>
            <a:off x="0" y="2341080"/>
            <a:ext cx="9071640" cy="126216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2F3D6B-9F50-430B-9F8A-93A80DF54BAB}"/>
              </a:ext>
            </a:extLst>
          </p:cNvPr>
          <p:cNvSpPr>
            <a:spLocks noGrp="1"/>
          </p:cNvSpPr>
          <p:nvPr>
            <p:ph type="body" orient="vert" idx="1"/>
          </p:nvPr>
        </p:nvSpPr>
        <p:spPr>
          <a:xfrm>
            <a:off x="503999" y="4056120"/>
            <a:ext cx="9071640" cy="20973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3F790-2237-4D63-86A2-9285B5762FD0}"/>
              </a:ext>
            </a:extLst>
          </p:cNvPr>
          <p:cNvSpPr>
            <a:spLocks noGrp="1"/>
          </p:cNvSpPr>
          <p:nvPr>
            <p:ph type="dt" sz="half" idx="10"/>
          </p:nvPr>
        </p:nvSpPr>
        <p:spPr>
          <a:xfrm>
            <a:off x="503999" y="6887160"/>
            <a:ext cx="2348280" cy="521280"/>
          </a:xfrm>
        </p:spPr>
        <p:txBody>
          <a:bodyPr/>
          <a:lstStyle/>
          <a:p>
            <a:pPr lvl="0"/>
            <a:endParaRPr lang="de-DE"/>
          </a:p>
        </p:txBody>
      </p:sp>
      <p:sp>
        <p:nvSpPr>
          <p:cNvPr id="5" name="Footer Placeholder 4">
            <a:extLst>
              <a:ext uri="{FF2B5EF4-FFF2-40B4-BE49-F238E27FC236}">
                <a16:creationId xmlns:a16="http://schemas.microsoft.com/office/drawing/2014/main" id="{407648C4-6590-4216-AE0F-955EB3070955}"/>
              </a:ext>
            </a:extLst>
          </p:cNvPr>
          <p:cNvSpPr>
            <a:spLocks noGrp="1"/>
          </p:cNvSpPr>
          <p:nvPr>
            <p:ph type="ftr" sz="quarter" idx="11"/>
          </p:nvPr>
        </p:nvSpPr>
        <p:spPr>
          <a:xfrm>
            <a:off x="3447360" y="6887160"/>
            <a:ext cx="3195000" cy="521280"/>
          </a:xfrm>
        </p:spPr>
        <p:txBody>
          <a:bodyPr/>
          <a:lstStyle/>
          <a:p>
            <a:pPr lvl="0"/>
            <a:endParaRPr lang="de-DE"/>
          </a:p>
        </p:txBody>
      </p:sp>
      <p:sp>
        <p:nvSpPr>
          <p:cNvPr id="6" name="Slide Number Placeholder 5">
            <a:extLst>
              <a:ext uri="{FF2B5EF4-FFF2-40B4-BE49-F238E27FC236}">
                <a16:creationId xmlns:a16="http://schemas.microsoft.com/office/drawing/2014/main" id="{794863AF-DB04-4C33-B6EC-A2D928A8473E}"/>
              </a:ext>
            </a:extLst>
          </p:cNvPr>
          <p:cNvSpPr>
            <a:spLocks noGrp="1"/>
          </p:cNvSpPr>
          <p:nvPr>
            <p:ph type="sldNum" sz="quarter" idx="12"/>
          </p:nvPr>
        </p:nvSpPr>
        <p:spPr>
          <a:xfrm>
            <a:off x="7227360" y="6887160"/>
            <a:ext cx="2348280" cy="521280"/>
          </a:xfrm>
        </p:spPr>
        <p:txBody>
          <a:bodyPr/>
          <a:lstStyle/>
          <a:p>
            <a:pPr lvl="0"/>
            <a:fld id="{B719E0F4-47C5-4CB0-86A1-77F18FA73EBA}" type="slidenum">
              <a:t>‹Nr.›</a:t>
            </a:fld>
            <a:endParaRPr lang="de-DE"/>
          </a:p>
        </p:txBody>
      </p:sp>
    </p:spTree>
    <p:extLst>
      <p:ext uri="{BB962C8B-B14F-4D97-AF65-F5344CB8AC3E}">
        <p14:creationId xmlns:p14="http://schemas.microsoft.com/office/powerpoint/2010/main" val="218275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A982E2D-5E65-4280-99A1-C8F876B657B4}"/>
              </a:ext>
            </a:extLst>
          </p:cNvPr>
          <p:cNvPicPr>
            <a:picLocks noChangeAspect="1"/>
          </p:cNvPicPr>
          <p:nvPr/>
        </p:nvPicPr>
        <p:blipFill>
          <a:blip r:embed="rId2">
            <a:lum/>
            <a:alphaModFix/>
          </a:blip>
          <a:srcRect/>
          <a:stretch>
            <a:fillRect/>
          </a:stretch>
        </p:blipFill>
        <p:spPr>
          <a:xfrm>
            <a:off x="0" y="5806440"/>
            <a:ext cx="10079640" cy="1754280"/>
          </a:xfrm>
          <a:prstGeom prst="rect">
            <a:avLst/>
          </a:prstGeom>
          <a:noFill/>
          <a:ln>
            <a:noFill/>
          </a:ln>
        </p:spPr>
      </p:pic>
      <p:sp>
        <p:nvSpPr>
          <p:cNvPr id="2" name="Vertical Title 1">
            <a:extLst>
              <a:ext uri="{FF2B5EF4-FFF2-40B4-BE49-F238E27FC236}">
                <a16:creationId xmlns:a16="http://schemas.microsoft.com/office/drawing/2014/main" id="{51D996D1-4A85-472B-A2F0-8C367D365B29}"/>
              </a:ext>
            </a:extLst>
          </p:cNvPr>
          <p:cNvSpPr>
            <a:spLocks noGrp="1"/>
          </p:cNvSpPr>
          <p:nvPr>
            <p:ph type="title" orient="vert"/>
          </p:nvPr>
        </p:nvSpPr>
        <p:spPr>
          <a:xfrm>
            <a:off x="7181850" y="2341563"/>
            <a:ext cx="2393950" cy="3811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36B013-85DC-4FC5-A1E1-48B288A55783}"/>
              </a:ext>
            </a:extLst>
          </p:cNvPr>
          <p:cNvSpPr>
            <a:spLocks noGrp="1"/>
          </p:cNvSpPr>
          <p:nvPr>
            <p:ph type="body" orient="vert" idx="1"/>
          </p:nvPr>
        </p:nvSpPr>
        <p:spPr>
          <a:xfrm>
            <a:off x="0" y="2341563"/>
            <a:ext cx="7029450" cy="3811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9456ED-D03D-4422-97C3-B0A291192565}"/>
              </a:ext>
            </a:extLst>
          </p:cNvPr>
          <p:cNvSpPr>
            <a:spLocks noGrp="1"/>
          </p:cNvSpPr>
          <p:nvPr>
            <p:ph type="dt" sz="half" idx="10"/>
          </p:nvPr>
        </p:nvSpPr>
        <p:spPr>
          <a:xfrm>
            <a:off x="503999" y="6887160"/>
            <a:ext cx="2348280" cy="521280"/>
          </a:xfrm>
        </p:spPr>
        <p:txBody>
          <a:bodyPr/>
          <a:lstStyle/>
          <a:p>
            <a:pPr lvl="0"/>
            <a:endParaRPr lang="de-DE"/>
          </a:p>
        </p:txBody>
      </p:sp>
      <p:sp>
        <p:nvSpPr>
          <p:cNvPr id="5" name="Footer Placeholder 4">
            <a:extLst>
              <a:ext uri="{FF2B5EF4-FFF2-40B4-BE49-F238E27FC236}">
                <a16:creationId xmlns:a16="http://schemas.microsoft.com/office/drawing/2014/main" id="{C5DEC611-A1D2-4EA2-A086-4FC6E45D96FA}"/>
              </a:ext>
            </a:extLst>
          </p:cNvPr>
          <p:cNvSpPr>
            <a:spLocks noGrp="1"/>
          </p:cNvSpPr>
          <p:nvPr>
            <p:ph type="ftr" sz="quarter" idx="11"/>
          </p:nvPr>
        </p:nvSpPr>
        <p:spPr>
          <a:xfrm>
            <a:off x="3447360" y="6887160"/>
            <a:ext cx="3195000" cy="521280"/>
          </a:xfrm>
        </p:spPr>
        <p:txBody>
          <a:bodyPr/>
          <a:lstStyle/>
          <a:p>
            <a:pPr lvl="0"/>
            <a:endParaRPr lang="de-DE"/>
          </a:p>
        </p:txBody>
      </p:sp>
      <p:sp>
        <p:nvSpPr>
          <p:cNvPr id="6" name="Slide Number Placeholder 5">
            <a:extLst>
              <a:ext uri="{FF2B5EF4-FFF2-40B4-BE49-F238E27FC236}">
                <a16:creationId xmlns:a16="http://schemas.microsoft.com/office/drawing/2014/main" id="{AE007C04-57FA-416C-8379-7CB71F9E42B5}"/>
              </a:ext>
            </a:extLst>
          </p:cNvPr>
          <p:cNvSpPr>
            <a:spLocks noGrp="1"/>
          </p:cNvSpPr>
          <p:nvPr>
            <p:ph type="sldNum" sz="quarter" idx="12"/>
          </p:nvPr>
        </p:nvSpPr>
        <p:spPr>
          <a:xfrm>
            <a:off x="7227360" y="6887160"/>
            <a:ext cx="2348280" cy="521280"/>
          </a:xfrm>
        </p:spPr>
        <p:txBody>
          <a:bodyPr/>
          <a:lstStyle/>
          <a:p>
            <a:pPr lvl="0"/>
            <a:fld id="{3F081CDA-02EB-44A8-B098-0E772C6D39F2}" type="slidenum">
              <a:t>‹Nr.›</a:t>
            </a:fld>
            <a:endParaRPr lang="de-DE"/>
          </a:p>
        </p:txBody>
      </p:sp>
    </p:spTree>
    <p:extLst>
      <p:ext uri="{BB962C8B-B14F-4D97-AF65-F5344CB8AC3E}">
        <p14:creationId xmlns:p14="http://schemas.microsoft.com/office/powerpoint/2010/main" val="3390414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1C41973-9EBD-4E00-BADB-15C90415FB9B}"/>
              </a:ext>
            </a:extLst>
          </p:cNvPr>
          <p:cNvSpPr/>
          <p:nvPr/>
        </p:nvSpPr>
        <p:spPr>
          <a:xfrm>
            <a:off x="0" y="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8" name="Freeform: Shape 7">
            <a:extLst>
              <a:ext uri="{FF2B5EF4-FFF2-40B4-BE49-F238E27FC236}">
                <a16:creationId xmlns:a16="http://schemas.microsoft.com/office/drawing/2014/main" id="{2108CB7B-A2F3-43CE-9FAD-CB19C95037B0}"/>
              </a:ext>
            </a:extLst>
          </p:cNvPr>
          <p:cNvSpPr/>
          <p:nvPr/>
        </p:nvSpPr>
        <p:spPr>
          <a:xfrm>
            <a:off x="0" y="662040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2" name="Title 1">
            <a:extLst>
              <a:ext uri="{FF2B5EF4-FFF2-40B4-BE49-F238E27FC236}">
                <a16:creationId xmlns:a16="http://schemas.microsoft.com/office/drawing/2014/main" id="{857E7F9C-5488-4AB8-8556-E8622E92842F}"/>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F6E9B8-EA3E-41B6-8455-A733040DDAEC}"/>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A5B40F-3EEC-44DF-974C-1149ECDBB7F4}"/>
              </a:ext>
            </a:extLst>
          </p:cNvPr>
          <p:cNvSpPr>
            <a:spLocks noGrp="1"/>
          </p:cNvSpPr>
          <p:nvPr>
            <p:ph type="dt" sz="half" idx="10"/>
          </p:nvPr>
        </p:nvSpPr>
        <p:spPr>
          <a:xfrm>
            <a:off x="503999" y="6887160"/>
            <a:ext cx="2348280" cy="521280"/>
          </a:xfrm>
        </p:spPr>
        <p:txBody>
          <a:bodyPr/>
          <a:lstStyle/>
          <a:p>
            <a:pPr lvl="0"/>
            <a:endParaRPr lang="de-DE"/>
          </a:p>
        </p:txBody>
      </p:sp>
      <p:sp>
        <p:nvSpPr>
          <p:cNvPr id="5" name="Footer Placeholder 4">
            <a:extLst>
              <a:ext uri="{FF2B5EF4-FFF2-40B4-BE49-F238E27FC236}">
                <a16:creationId xmlns:a16="http://schemas.microsoft.com/office/drawing/2014/main" id="{2EAC093F-03FF-47A6-BE4A-2BA4BA8CFF40}"/>
              </a:ext>
            </a:extLst>
          </p:cNvPr>
          <p:cNvSpPr>
            <a:spLocks noGrp="1"/>
          </p:cNvSpPr>
          <p:nvPr>
            <p:ph type="ftr" sz="quarter" idx="11"/>
          </p:nvPr>
        </p:nvSpPr>
        <p:spPr>
          <a:xfrm>
            <a:off x="3447360" y="6887160"/>
            <a:ext cx="3195000" cy="521280"/>
          </a:xfrm>
        </p:spPr>
        <p:txBody>
          <a:bodyPr/>
          <a:lstStyle/>
          <a:p>
            <a:pPr lvl="0"/>
            <a:endParaRPr lang="de-DE"/>
          </a:p>
        </p:txBody>
      </p:sp>
      <p:sp>
        <p:nvSpPr>
          <p:cNvPr id="6" name="Slide Number Placeholder 5">
            <a:extLst>
              <a:ext uri="{FF2B5EF4-FFF2-40B4-BE49-F238E27FC236}">
                <a16:creationId xmlns:a16="http://schemas.microsoft.com/office/drawing/2014/main" id="{65060552-A910-4D64-88B6-D1ECAD1BC7DE}"/>
              </a:ext>
            </a:extLst>
          </p:cNvPr>
          <p:cNvSpPr>
            <a:spLocks noGrp="1"/>
          </p:cNvSpPr>
          <p:nvPr>
            <p:ph type="sldNum" sz="quarter" idx="12"/>
          </p:nvPr>
        </p:nvSpPr>
        <p:spPr>
          <a:xfrm>
            <a:off x="7227360" y="6887160"/>
            <a:ext cx="2348280" cy="521280"/>
          </a:xfrm>
        </p:spPr>
        <p:txBody>
          <a:bodyPr/>
          <a:lstStyle/>
          <a:p>
            <a:pPr lvl="0"/>
            <a:fld id="{1AF00AC6-46B9-45A5-B585-3F941E7F4C8C}" type="slidenum">
              <a:t>‹Nr.›</a:t>
            </a:fld>
            <a:endParaRPr lang="de-DE"/>
          </a:p>
        </p:txBody>
      </p:sp>
    </p:spTree>
    <p:extLst>
      <p:ext uri="{BB962C8B-B14F-4D97-AF65-F5344CB8AC3E}">
        <p14:creationId xmlns:p14="http://schemas.microsoft.com/office/powerpoint/2010/main" val="171027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FE6B3640-EE85-4D42-A66A-FA5F2AE044ED}"/>
              </a:ext>
            </a:extLst>
          </p:cNvPr>
          <p:cNvSpPr/>
          <p:nvPr/>
        </p:nvSpPr>
        <p:spPr>
          <a:xfrm>
            <a:off x="0" y="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8" name="Freeform: Shape 7">
            <a:extLst>
              <a:ext uri="{FF2B5EF4-FFF2-40B4-BE49-F238E27FC236}">
                <a16:creationId xmlns:a16="http://schemas.microsoft.com/office/drawing/2014/main" id="{48CB46B1-B84B-4289-B6D3-1AB5FA92662A}"/>
              </a:ext>
            </a:extLst>
          </p:cNvPr>
          <p:cNvSpPr/>
          <p:nvPr/>
        </p:nvSpPr>
        <p:spPr>
          <a:xfrm>
            <a:off x="0" y="662040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2" name="Title 1">
            <a:extLst>
              <a:ext uri="{FF2B5EF4-FFF2-40B4-BE49-F238E27FC236}">
                <a16:creationId xmlns:a16="http://schemas.microsoft.com/office/drawing/2014/main" id="{536FDB46-98CB-4F5C-827E-D26FC91E7A75}"/>
              </a:ext>
            </a:extLst>
          </p:cNvPr>
          <p:cNvSpPr>
            <a:spLocks noGrp="1"/>
          </p:cNvSpPr>
          <p:nvPr>
            <p:ph type="title"/>
          </p:nvPr>
        </p:nvSpPr>
        <p:spPr>
          <a:xfrm>
            <a:off x="503999" y="301320"/>
            <a:ext cx="9071640" cy="63756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C6DF0B1-3E73-4FAF-B12D-A4459F2B2206}"/>
              </a:ext>
            </a:extLst>
          </p:cNvPr>
          <p:cNvSpPr>
            <a:spLocks noGrp="1"/>
          </p:cNvSpPr>
          <p:nvPr>
            <p:ph idx="1"/>
          </p:nvPr>
        </p:nvSpPr>
        <p:spPr>
          <a:xfrm>
            <a:off x="503999" y="1769040"/>
            <a:ext cx="9071640" cy="43844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237103-5BC6-49F0-8A00-D6FFBD0DC91C}"/>
              </a:ext>
            </a:extLst>
          </p:cNvPr>
          <p:cNvSpPr>
            <a:spLocks noGrp="1"/>
          </p:cNvSpPr>
          <p:nvPr>
            <p:ph type="dt" sz="half" idx="10"/>
          </p:nvPr>
        </p:nvSpPr>
        <p:spPr>
          <a:xfrm>
            <a:off x="503999" y="6887160"/>
            <a:ext cx="2348280" cy="521280"/>
          </a:xfrm>
        </p:spPr>
        <p:txBody>
          <a:bodyPr/>
          <a:lstStyle/>
          <a:p>
            <a:pPr lvl="0"/>
            <a:endParaRPr lang="de-DE"/>
          </a:p>
        </p:txBody>
      </p:sp>
      <p:sp>
        <p:nvSpPr>
          <p:cNvPr id="5" name="Footer Placeholder 4">
            <a:extLst>
              <a:ext uri="{FF2B5EF4-FFF2-40B4-BE49-F238E27FC236}">
                <a16:creationId xmlns:a16="http://schemas.microsoft.com/office/drawing/2014/main" id="{56276B3E-42C3-41AA-83E4-FC5E0D2D8DE0}"/>
              </a:ext>
            </a:extLst>
          </p:cNvPr>
          <p:cNvSpPr>
            <a:spLocks noGrp="1"/>
          </p:cNvSpPr>
          <p:nvPr>
            <p:ph type="ftr" sz="quarter" idx="11"/>
          </p:nvPr>
        </p:nvSpPr>
        <p:spPr>
          <a:xfrm>
            <a:off x="3447360" y="6887160"/>
            <a:ext cx="3195000" cy="521280"/>
          </a:xfrm>
        </p:spPr>
        <p:txBody>
          <a:bodyPr/>
          <a:lstStyle/>
          <a:p>
            <a:pPr lvl="0"/>
            <a:endParaRPr lang="de-DE"/>
          </a:p>
        </p:txBody>
      </p:sp>
      <p:sp>
        <p:nvSpPr>
          <p:cNvPr id="6" name="Slide Number Placeholder 5">
            <a:extLst>
              <a:ext uri="{FF2B5EF4-FFF2-40B4-BE49-F238E27FC236}">
                <a16:creationId xmlns:a16="http://schemas.microsoft.com/office/drawing/2014/main" id="{4FC951A2-6D57-4C62-B510-F6F47632B392}"/>
              </a:ext>
            </a:extLst>
          </p:cNvPr>
          <p:cNvSpPr>
            <a:spLocks noGrp="1"/>
          </p:cNvSpPr>
          <p:nvPr>
            <p:ph type="sldNum" sz="quarter" idx="12"/>
          </p:nvPr>
        </p:nvSpPr>
        <p:spPr>
          <a:xfrm>
            <a:off x="7227360" y="6887160"/>
            <a:ext cx="2348280" cy="521280"/>
          </a:xfrm>
        </p:spPr>
        <p:txBody>
          <a:bodyPr/>
          <a:lstStyle/>
          <a:p>
            <a:pPr lvl="0"/>
            <a:fld id="{062F75F4-0812-468F-8365-627F2BC93841}" type="slidenum">
              <a:t>‹Nr.›</a:t>
            </a:fld>
            <a:endParaRPr lang="de-DE"/>
          </a:p>
        </p:txBody>
      </p:sp>
    </p:spTree>
    <p:extLst>
      <p:ext uri="{BB962C8B-B14F-4D97-AF65-F5344CB8AC3E}">
        <p14:creationId xmlns:p14="http://schemas.microsoft.com/office/powerpoint/2010/main" val="3233587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8CC9CBC-0FB4-4B00-AD5E-0DB4B819328D}"/>
              </a:ext>
            </a:extLst>
          </p:cNvPr>
          <p:cNvSpPr/>
          <p:nvPr/>
        </p:nvSpPr>
        <p:spPr>
          <a:xfrm>
            <a:off x="0" y="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8" name="Freeform: Shape 7">
            <a:extLst>
              <a:ext uri="{FF2B5EF4-FFF2-40B4-BE49-F238E27FC236}">
                <a16:creationId xmlns:a16="http://schemas.microsoft.com/office/drawing/2014/main" id="{0F7F9ED0-429B-43B3-876A-F0CF7880A1CA}"/>
              </a:ext>
            </a:extLst>
          </p:cNvPr>
          <p:cNvSpPr/>
          <p:nvPr/>
        </p:nvSpPr>
        <p:spPr>
          <a:xfrm>
            <a:off x="0" y="662040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2" name="Title 1">
            <a:extLst>
              <a:ext uri="{FF2B5EF4-FFF2-40B4-BE49-F238E27FC236}">
                <a16:creationId xmlns:a16="http://schemas.microsoft.com/office/drawing/2014/main" id="{9B7A01C3-4593-4C89-9BC3-DD44B33138F1}"/>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44CC1D-5A94-4C38-B29E-E7C4288C72A5}"/>
              </a:ext>
            </a:extLst>
          </p:cNvPr>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98892E-C7CD-44DE-B433-41328BA6A949}"/>
              </a:ext>
            </a:extLst>
          </p:cNvPr>
          <p:cNvSpPr>
            <a:spLocks noGrp="1"/>
          </p:cNvSpPr>
          <p:nvPr>
            <p:ph type="dt" sz="half" idx="10"/>
          </p:nvPr>
        </p:nvSpPr>
        <p:spPr>
          <a:xfrm>
            <a:off x="503999" y="6887160"/>
            <a:ext cx="2348280" cy="521280"/>
          </a:xfrm>
        </p:spPr>
        <p:txBody>
          <a:bodyPr/>
          <a:lstStyle/>
          <a:p>
            <a:pPr lvl="0"/>
            <a:endParaRPr lang="de-DE"/>
          </a:p>
        </p:txBody>
      </p:sp>
      <p:sp>
        <p:nvSpPr>
          <p:cNvPr id="5" name="Footer Placeholder 4">
            <a:extLst>
              <a:ext uri="{FF2B5EF4-FFF2-40B4-BE49-F238E27FC236}">
                <a16:creationId xmlns:a16="http://schemas.microsoft.com/office/drawing/2014/main" id="{B8D60654-D7EF-4D11-A5A1-75BCA559FE21}"/>
              </a:ext>
            </a:extLst>
          </p:cNvPr>
          <p:cNvSpPr>
            <a:spLocks noGrp="1"/>
          </p:cNvSpPr>
          <p:nvPr>
            <p:ph type="ftr" sz="quarter" idx="11"/>
          </p:nvPr>
        </p:nvSpPr>
        <p:spPr>
          <a:xfrm>
            <a:off x="3447360" y="6887160"/>
            <a:ext cx="3195000" cy="521280"/>
          </a:xfrm>
        </p:spPr>
        <p:txBody>
          <a:bodyPr/>
          <a:lstStyle/>
          <a:p>
            <a:pPr lvl="0"/>
            <a:endParaRPr lang="de-DE"/>
          </a:p>
        </p:txBody>
      </p:sp>
      <p:sp>
        <p:nvSpPr>
          <p:cNvPr id="6" name="Slide Number Placeholder 5">
            <a:extLst>
              <a:ext uri="{FF2B5EF4-FFF2-40B4-BE49-F238E27FC236}">
                <a16:creationId xmlns:a16="http://schemas.microsoft.com/office/drawing/2014/main" id="{C974AE18-16FA-42A9-81BA-B6CD041A2D98}"/>
              </a:ext>
            </a:extLst>
          </p:cNvPr>
          <p:cNvSpPr>
            <a:spLocks noGrp="1"/>
          </p:cNvSpPr>
          <p:nvPr>
            <p:ph type="sldNum" sz="quarter" idx="12"/>
          </p:nvPr>
        </p:nvSpPr>
        <p:spPr>
          <a:xfrm>
            <a:off x="7227360" y="6887160"/>
            <a:ext cx="2348280" cy="521280"/>
          </a:xfrm>
        </p:spPr>
        <p:txBody>
          <a:bodyPr/>
          <a:lstStyle/>
          <a:p>
            <a:pPr lvl="0"/>
            <a:fld id="{7E4203BE-9FFA-415A-9128-C809D9D4E03D}" type="slidenum">
              <a:t>‹Nr.›</a:t>
            </a:fld>
            <a:endParaRPr lang="de-DE"/>
          </a:p>
        </p:txBody>
      </p:sp>
    </p:spTree>
    <p:extLst>
      <p:ext uri="{BB962C8B-B14F-4D97-AF65-F5344CB8AC3E}">
        <p14:creationId xmlns:p14="http://schemas.microsoft.com/office/powerpoint/2010/main" val="1808187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0BD29B61-A0E4-4698-A557-250234CFA2BB}"/>
              </a:ext>
            </a:extLst>
          </p:cNvPr>
          <p:cNvSpPr/>
          <p:nvPr/>
        </p:nvSpPr>
        <p:spPr>
          <a:xfrm>
            <a:off x="0" y="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9" name="Freeform: Shape 8">
            <a:extLst>
              <a:ext uri="{FF2B5EF4-FFF2-40B4-BE49-F238E27FC236}">
                <a16:creationId xmlns:a16="http://schemas.microsoft.com/office/drawing/2014/main" id="{8F2C1BE9-34BB-4BE2-A308-EA7ADA5E2218}"/>
              </a:ext>
            </a:extLst>
          </p:cNvPr>
          <p:cNvSpPr/>
          <p:nvPr/>
        </p:nvSpPr>
        <p:spPr>
          <a:xfrm>
            <a:off x="0" y="662040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2" name="Title 1">
            <a:extLst>
              <a:ext uri="{FF2B5EF4-FFF2-40B4-BE49-F238E27FC236}">
                <a16:creationId xmlns:a16="http://schemas.microsoft.com/office/drawing/2014/main" id="{1A4828D6-A851-4F3C-90B9-22A8B2C69A20}"/>
              </a:ext>
            </a:extLst>
          </p:cNvPr>
          <p:cNvSpPr>
            <a:spLocks noGrp="1"/>
          </p:cNvSpPr>
          <p:nvPr>
            <p:ph type="title"/>
          </p:nvPr>
        </p:nvSpPr>
        <p:spPr>
          <a:xfrm>
            <a:off x="503999" y="301320"/>
            <a:ext cx="9071640" cy="63756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AF8A3A78-364E-4227-BA45-6CA2284758AE}"/>
              </a:ext>
            </a:extLst>
          </p:cNvPr>
          <p:cNvSpPr>
            <a:spLocks noGrp="1"/>
          </p:cNvSpPr>
          <p:nvPr>
            <p:ph sz="half" idx="1"/>
          </p:nvPr>
        </p:nvSpPr>
        <p:spPr>
          <a:xfrm>
            <a:off x="503238" y="1768475"/>
            <a:ext cx="4459287" cy="4384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FE6DF9-7A92-45A2-BDB0-379EED3463D7}"/>
              </a:ext>
            </a:extLst>
          </p:cNvPr>
          <p:cNvSpPr>
            <a:spLocks noGrp="1"/>
          </p:cNvSpPr>
          <p:nvPr>
            <p:ph sz="half" idx="2"/>
          </p:nvPr>
        </p:nvSpPr>
        <p:spPr>
          <a:xfrm>
            <a:off x="5114925" y="1768475"/>
            <a:ext cx="4460875" cy="4384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C065B8-1D08-4CCB-ADEC-54A614642D7C}"/>
              </a:ext>
            </a:extLst>
          </p:cNvPr>
          <p:cNvSpPr>
            <a:spLocks noGrp="1"/>
          </p:cNvSpPr>
          <p:nvPr>
            <p:ph type="dt" sz="half" idx="10"/>
          </p:nvPr>
        </p:nvSpPr>
        <p:spPr>
          <a:xfrm>
            <a:off x="503999" y="6887160"/>
            <a:ext cx="2348280" cy="521280"/>
          </a:xfrm>
        </p:spPr>
        <p:txBody>
          <a:bodyPr/>
          <a:lstStyle/>
          <a:p>
            <a:pPr lvl="0"/>
            <a:endParaRPr lang="de-DE"/>
          </a:p>
        </p:txBody>
      </p:sp>
      <p:sp>
        <p:nvSpPr>
          <p:cNvPr id="6" name="Footer Placeholder 5">
            <a:extLst>
              <a:ext uri="{FF2B5EF4-FFF2-40B4-BE49-F238E27FC236}">
                <a16:creationId xmlns:a16="http://schemas.microsoft.com/office/drawing/2014/main" id="{FAAA3524-0E86-49CE-A2AC-8B69969F3CDF}"/>
              </a:ext>
            </a:extLst>
          </p:cNvPr>
          <p:cNvSpPr>
            <a:spLocks noGrp="1"/>
          </p:cNvSpPr>
          <p:nvPr>
            <p:ph type="ftr" sz="quarter" idx="11"/>
          </p:nvPr>
        </p:nvSpPr>
        <p:spPr>
          <a:xfrm>
            <a:off x="3447360" y="6887160"/>
            <a:ext cx="3195000" cy="521280"/>
          </a:xfrm>
        </p:spPr>
        <p:txBody>
          <a:bodyPr/>
          <a:lstStyle/>
          <a:p>
            <a:pPr lvl="0"/>
            <a:endParaRPr lang="de-DE"/>
          </a:p>
        </p:txBody>
      </p:sp>
      <p:sp>
        <p:nvSpPr>
          <p:cNvPr id="7" name="Slide Number Placeholder 6">
            <a:extLst>
              <a:ext uri="{FF2B5EF4-FFF2-40B4-BE49-F238E27FC236}">
                <a16:creationId xmlns:a16="http://schemas.microsoft.com/office/drawing/2014/main" id="{29729FE9-CA1A-45E8-9528-88686D390BBA}"/>
              </a:ext>
            </a:extLst>
          </p:cNvPr>
          <p:cNvSpPr>
            <a:spLocks noGrp="1"/>
          </p:cNvSpPr>
          <p:nvPr>
            <p:ph type="sldNum" sz="quarter" idx="12"/>
          </p:nvPr>
        </p:nvSpPr>
        <p:spPr>
          <a:xfrm>
            <a:off x="7227360" y="6887160"/>
            <a:ext cx="2348280" cy="521280"/>
          </a:xfrm>
        </p:spPr>
        <p:txBody>
          <a:bodyPr/>
          <a:lstStyle/>
          <a:p>
            <a:pPr lvl="0"/>
            <a:fld id="{545EFF77-FA3C-4B8B-8625-D2735DB8EE4E}" type="slidenum">
              <a:t>‹Nr.›</a:t>
            </a:fld>
            <a:endParaRPr lang="de-DE"/>
          </a:p>
        </p:txBody>
      </p:sp>
    </p:spTree>
    <p:extLst>
      <p:ext uri="{BB962C8B-B14F-4D97-AF65-F5344CB8AC3E}">
        <p14:creationId xmlns:p14="http://schemas.microsoft.com/office/powerpoint/2010/main" val="3239160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CA74C59-1A97-4483-9774-8CDF3686E0A2}"/>
              </a:ext>
            </a:extLst>
          </p:cNvPr>
          <p:cNvSpPr/>
          <p:nvPr/>
        </p:nvSpPr>
        <p:spPr>
          <a:xfrm>
            <a:off x="0" y="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11" name="Freeform: Shape 10">
            <a:extLst>
              <a:ext uri="{FF2B5EF4-FFF2-40B4-BE49-F238E27FC236}">
                <a16:creationId xmlns:a16="http://schemas.microsoft.com/office/drawing/2014/main" id="{27CEFFA1-884B-4D07-B65A-089F26AB7E41}"/>
              </a:ext>
            </a:extLst>
          </p:cNvPr>
          <p:cNvSpPr/>
          <p:nvPr/>
        </p:nvSpPr>
        <p:spPr>
          <a:xfrm>
            <a:off x="0" y="662040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2" name="Title 1">
            <a:extLst>
              <a:ext uri="{FF2B5EF4-FFF2-40B4-BE49-F238E27FC236}">
                <a16:creationId xmlns:a16="http://schemas.microsoft.com/office/drawing/2014/main" id="{EE2C74CD-3FF4-4B83-A0B8-36C681C153C3}"/>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0334ED-D061-4AF0-B47A-25194445F279}"/>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0AC431-791B-436F-BE45-609D286FE175}"/>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5A50CD-BB2D-4451-B1C4-3729411D4256}"/>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8EE763-2A48-4C25-A2DC-E50B76F3A3DE}"/>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1E56CC-CF2F-45BE-BFBD-B317A62285F3}"/>
              </a:ext>
            </a:extLst>
          </p:cNvPr>
          <p:cNvSpPr>
            <a:spLocks noGrp="1"/>
          </p:cNvSpPr>
          <p:nvPr>
            <p:ph type="dt" sz="half" idx="10"/>
          </p:nvPr>
        </p:nvSpPr>
        <p:spPr>
          <a:xfrm>
            <a:off x="503999" y="6887160"/>
            <a:ext cx="2348280" cy="521280"/>
          </a:xfrm>
        </p:spPr>
        <p:txBody>
          <a:bodyPr/>
          <a:lstStyle/>
          <a:p>
            <a:pPr lvl="0"/>
            <a:endParaRPr lang="de-DE"/>
          </a:p>
        </p:txBody>
      </p:sp>
      <p:sp>
        <p:nvSpPr>
          <p:cNvPr id="8" name="Footer Placeholder 7">
            <a:extLst>
              <a:ext uri="{FF2B5EF4-FFF2-40B4-BE49-F238E27FC236}">
                <a16:creationId xmlns:a16="http://schemas.microsoft.com/office/drawing/2014/main" id="{C8EB1F78-B934-4387-9EBF-48589733BB76}"/>
              </a:ext>
            </a:extLst>
          </p:cNvPr>
          <p:cNvSpPr>
            <a:spLocks noGrp="1"/>
          </p:cNvSpPr>
          <p:nvPr>
            <p:ph type="ftr" sz="quarter" idx="11"/>
          </p:nvPr>
        </p:nvSpPr>
        <p:spPr>
          <a:xfrm>
            <a:off x="3447360" y="6887160"/>
            <a:ext cx="3195000" cy="521280"/>
          </a:xfrm>
        </p:spPr>
        <p:txBody>
          <a:bodyPr/>
          <a:lstStyle/>
          <a:p>
            <a:pPr lvl="0"/>
            <a:endParaRPr lang="de-DE"/>
          </a:p>
        </p:txBody>
      </p:sp>
      <p:sp>
        <p:nvSpPr>
          <p:cNvPr id="9" name="Slide Number Placeholder 8">
            <a:extLst>
              <a:ext uri="{FF2B5EF4-FFF2-40B4-BE49-F238E27FC236}">
                <a16:creationId xmlns:a16="http://schemas.microsoft.com/office/drawing/2014/main" id="{D641D2B9-B787-4ECC-BF98-276E89494BF3}"/>
              </a:ext>
            </a:extLst>
          </p:cNvPr>
          <p:cNvSpPr>
            <a:spLocks noGrp="1"/>
          </p:cNvSpPr>
          <p:nvPr>
            <p:ph type="sldNum" sz="quarter" idx="12"/>
          </p:nvPr>
        </p:nvSpPr>
        <p:spPr>
          <a:xfrm>
            <a:off x="7227360" y="6887160"/>
            <a:ext cx="2348280" cy="521280"/>
          </a:xfrm>
        </p:spPr>
        <p:txBody>
          <a:bodyPr/>
          <a:lstStyle/>
          <a:p>
            <a:pPr lvl="0"/>
            <a:fld id="{8D0302A8-291B-493B-9D05-3472ABEB4857}" type="slidenum">
              <a:t>‹Nr.›</a:t>
            </a:fld>
            <a:endParaRPr lang="de-DE"/>
          </a:p>
        </p:txBody>
      </p:sp>
    </p:spTree>
    <p:extLst>
      <p:ext uri="{BB962C8B-B14F-4D97-AF65-F5344CB8AC3E}">
        <p14:creationId xmlns:p14="http://schemas.microsoft.com/office/powerpoint/2010/main" val="2830698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6A32C78B-16F3-4475-B1D6-DA1915DF418C}"/>
              </a:ext>
            </a:extLst>
          </p:cNvPr>
          <p:cNvSpPr/>
          <p:nvPr/>
        </p:nvSpPr>
        <p:spPr>
          <a:xfrm>
            <a:off x="0" y="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7" name="Freeform: Shape 6">
            <a:extLst>
              <a:ext uri="{FF2B5EF4-FFF2-40B4-BE49-F238E27FC236}">
                <a16:creationId xmlns:a16="http://schemas.microsoft.com/office/drawing/2014/main" id="{23C5325A-1D79-49C7-ADF9-3C5E80B8E275}"/>
              </a:ext>
            </a:extLst>
          </p:cNvPr>
          <p:cNvSpPr/>
          <p:nvPr/>
        </p:nvSpPr>
        <p:spPr>
          <a:xfrm>
            <a:off x="0" y="662040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2" name="Title 1">
            <a:extLst>
              <a:ext uri="{FF2B5EF4-FFF2-40B4-BE49-F238E27FC236}">
                <a16:creationId xmlns:a16="http://schemas.microsoft.com/office/drawing/2014/main" id="{0B4B60CF-E9C7-4311-A312-94E6CC61CBA3}"/>
              </a:ext>
            </a:extLst>
          </p:cNvPr>
          <p:cNvSpPr>
            <a:spLocks noGrp="1"/>
          </p:cNvSpPr>
          <p:nvPr>
            <p:ph type="title"/>
          </p:nvPr>
        </p:nvSpPr>
        <p:spPr>
          <a:xfrm>
            <a:off x="503999" y="301320"/>
            <a:ext cx="9071640" cy="637560"/>
          </a:xfrm>
        </p:spPr>
        <p:txBody>
          <a:bodyPr/>
          <a:lstStyle/>
          <a:p>
            <a:r>
              <a:rPr lang="en-US"/>
              <a:t>Click to edit Master title style</a:t>
            </a:r>
          </a:p>
        </p:txBody>
      </p:sp>
      <p:sp>
        <p:nvSpPr>
          <p:cNvPr id="3" name="Date Placeholder 2">
            <a:extLst>
              <a:ext uri="{FF2B5EF4-FFF2-40B4-BE49-F238E27FC236}">
                <a16:creationId xmlns:a16="http://schemas.microsoft.com/office/drawing/2014/main" id="{8129B5F7-315C-4BF9-8457-0F3787014C68}"/>
              </a:ext>
            </a:extLst>
          </p:cNvPr>
          <p:cNvSpPr>
            <a:spLocks noGrp="1"/>
          </p:cNvSpPr>
          <p:nvPr>
            <p:ph type="dt" sz="half" idx="10"/>
          </p:nvPr>
        </p:nvSpPr>
        <p:spPr>
          <a:xfrm>
            <a:off x="503999" y="6887160"/>
            <a:ext cx="2348280" cy="521280"/>
          </a:xfrm>
        </p:spPr>
        <p:txBody>
          <a:bodyPr/>
          <a:lstStyle/>
          <a:p>
            <a:pPr lvl="0"/>
            <a:endParaRPr lang="de-DE"/>
          </a:p>
        </p:txBody>
      </p:sp>
      <p:sp>
        <p:nvSpPr>
          <p:cNvPr id="4" name="Footer Placeholder 3">
            <a:extLst>
              <a:ext uri="{FF2B5EF4-FFF2-40B4-BE49-F238E27FC236}">
                <a16:creationId xmlns:a16="http://schemas.microsoft.com/office/drawing/2014/main" id="{EB4ABD97-27EE-4E75-AF25-021869DC186D}"/>
              </a:ext>
            </a:extLst>
          </p:cNvPr>
          <p:cNvSpPr>
            <a:spLocks noGrp="1"/>
          </p:cNvSpPr>
          <p:nvPr>
            <p:ph type="ftr" sz="quarter" idx="11"/>
          </p:nvPr>
        </p:nvSpPr>
        <p:spPr>
          <a:xfrm>
            <a:off x="3447360" y="6887160"/>
            <a:ext cx="3195000" cy="521280"/>
          </a:xfrm>
        </p:spPr>
        <p:txBody>
          <a:bodyPr/>
          <a:lstStyle/>
          <a:p>
            <a:pPr lvl="0"/>
            <a:endParaRPr lang="de-DE"/>
          </a:p>
        </p:txBody>
      </p:sp>
      <p:sp>
        <p:nvSpPr>
          <p:cNvPr id="5" name="Slide Number Placeholder 4">
            <a:extLst>
              <a:ext uri="{FF2B5EF4-FFF2-40B4-BE49-F238E27FC236}">
                <a16:creationId xmlns:a16="http://schemas.microsoft.com/office/drawing/2014/main" id="{E17E44EA-2CB3-4437-ADCB-539418883B6E}"/>
              </a:ext>
            </a:extLst>
          </p:cNvPr>
          <p:cNvSpPr>
            <a:spLocks noGrp="1"/>
          </p:cNvSpPr>
          <p:nvPr>
            <p:ph type="sldNum" sz="quarter" idx="12"/>
          </p:nvPr>
        </p:nvSpPr>
        <p:spPr>
          <a:xfrm>
            <a:off x="7227360" y="6887160"/>
            <a:ext cx="2348280" cy="521280"/>
          </a:xfrm>
        </p:spPr>
        <p:txBody>
          <a:bodyPr/>
          <a:lstStyle/>
          <a:p>
            <a:pPr lvl="0"/>
            <a:fld id="{45A8B424-0CC1-4E99-B741-BE7FB0F6C11A}" type="slidenum">
              <a:t>‹Nr.›</a:t>
            </a:fld>
            <a:endParaRPr lang="de-DE"/>
          </a:p>
        </p:txBody>
      </p:sp>
    </p:spTree>
    <p:extLst>
      <p:ext uri="{BB962C8B-B14F-4D97-AF65-F5344CB8AC3E}">
        <p14:creationId xmlns:p14="http://schemas.microsoft.com/office/powerpoint/2010/main" val="918112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BCB9902E-4763-48AB-83EA-358012308334}"/>
              </a:ext>
            </a:extLst>
          </p:cNvPr>
          <p:cNvSpPr/>
          <p:nvPr/>
        </p:nvSpPr>
        <p:spPr>
          <a:xfrm>
            <a:off x="0" y="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6" name="Freeform: Shape 5">
            <a:extLst>
              <a:ext uri="{FF2B5EF4-FFF2-40B4-BE49-F238E27FC236}">
                <a16:creationId xmlns:a16="http://schemas.microsoft.com/office/drawing/2014/main" id="{52A42CC5-593F-4C7A-96F8-9C49790E0F87}"/>
              </a:ext>
            </a:extLst>
          </p:cNvPr>
          <p:cNvSpPr/>
          <p:nvPr/>
        </p:nvSpPr>
        <p:spPr>
          <a:xfrm>
            <a:off x="0" y="662040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2" name="Date Placeholder 1">
            <a:extLst>
              <a:ext uri="{FF2B5EF4-FFF2-40B4-BE49-F238E27FC236}">
                <a16:creationId xmlns:a16="http://schemas.microsoft.com/office/drawing/2014/main" id="{EF8D31EB-4DDD-4F02-96AC-156A7B34679E}"/>
              </a:ext>
            </a:extLst>
          </p:cNvPr>
          <p:cNvSpPr>
            <a:spLocks noGrp="1"/>
          </p:cNvSpPr>
          <p:nvPr>
            <p:ph type="dt" sz="half" idx="10"/>
          </p:nvPr>
        </p:nvSpPr>
        <p:spPr>
          <a:xfrm>
            <a:off x="503999" y="6887160"/>
            <a:ext cx="2348280" cy="521280"/>
          </a:xfrm>
        </p:spPr>
        <p:txBody>
          <a:bodyPr/>
          <a:lstStyle/>
          <a:p>
            <a:pPr lvl="0"/>
            <a:endParaRPr lang="de-DE"/>
          </a:p>
        </p:txBody>
      </p:sp>
      <p:sp>
        <p:nvSpPr>
          <p:cNvPr id="3" name="Footer Placeholder 2">
            <a:extLst>
              <a:ext uri="{FF2B5EF4-FFF2-40B4-BE49-F238E27FC236}">
                <a16:creationId xmlns:a16="http://schemas.microsoft.com/office/drawing/2014/main" id="{1335DDDE-5786-4B95-838B-474617CE0694}"/>
              </a:ext>
            </a:extLst>
          </p:cNvPr>
          <p:cNvSpPr>
            <a:spLocks noGrp="1"/>
          </p:cNvSpPr>
          <p:nvPr>
            <p:ph type="ftr" sz="quarter" idx="11"/>
          </p:nvPr>
        </p:nvSpPr>
        <p:spPr>
          <a:xfrm>
            <a:off x="3447360" y="6887160"/>
            <a:ext cx="3195000" cy="521280"/>
          </a:xfrm>
        </p:spPr>
        <p:txBody>
          <a:bodyPr/>
          <a:lstStyle/>
          <a:p>
            <a:pPr lvl="0"/>
            <a:endParaRPr lang="de-DE"/>
          </a:p>
        </p:txBody>
      </p:sp>
      <p:sp>
        <p:nvSpPr>
          <p:cNvPr id="4" name="Slide Number Placeholder 3">
            <a:extLst>
              <a:ext uri="{FF2B5EF4-FFF2-40B4-BE49-F238E27FC236}">
                <a16:creationId xmlns:a16="http://schemas.microsoft.com/office/drawing/2014/main" id="{5D918E73-E6FA-49F7-9FFF-134FCD35476B}"/>
              </a:ext>
            </a:extLst>
          </p:cNvPr>
          <p:cNvSpPr>
            <a:spLocks noGrp="1"/>
          </p:cNvSpPr>
          <p:nvPr>
            <p:ph type="sldNum" sz="quarter" idx="12"/>
          </p:nvPr>
        </p:nvSpPr>
        <p:spPr>
          <a:xfrm>
            <a:off x="7227360" y="6887160"/>
            <a:ext cx="2348280" cy="521280"/>
          </a:xfrm>
        </p:spPr>
        <p:txBody>
          <a:bodyPr/>
          <a:lstStyle/>
          <a:p>
            <a:pPr lvl="0"/>
            <a:fld id="{B171E646-55FF-44BD-8690-790C3F65F70C}" type="slidenum">
              <a:t>‹Nr.›</a:t>
            </a:fld>
            <a:endParaRPr lang="de-DE"/>
          </a:p>
        </p:txBody>
      </p:sp>
    </p:spTree>
    <p:extLst>
      <p:ext uri="{BB962C8B-B14F-4D97-AF65-F5344CB8AC3E}">
        <p14:creationId xmlns:p14="http://schemas.microsoft.com/office/powerpoint/2010/main" val="4262824170"/>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32A3FCF-27DD-41AD-810A-385070C6C212}"/>
              </a:ext>
            </a:extLst>
          </p:cNvPr>
          <p:cNvSpPr/>
          <p:nvPr/>
        </p:nvSpPr>
        <p:spPr>
          <a:xfrm>
            <a:off x="0" y="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9" name="Freeform: Shape 8">
            <a:extLst>
              <a:ext uri="{FF2B5EF4-FFF2-40B4-BE49-F238E27FC236}">
                <a16:creationId xmlns:a16="http://schemas.microsoft.com/office/drawing/2014/main" id="{276D35A8-DD04-4B33-BF49-E3EE8393CA5F}"/>
              </a:ext>
            </a:extLst>
          </p:cNvPr>
          <p:cNvSpPr/>
          <p:nvPr/>
        </p:nvSpPr>
        <p:spPr>
          <a:xfrm>
            <a:off x="0" y="662040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2" name="Title 1">
            <a:extLst>
              <a:ext uri="{FF2B5EF4-FFF2-40B4-BE49-F238E27FC236}">
                <a16:creationId xmlns:a16="http://schemas.microsoft.com/office/drawing/2014/main" id="{236050EC-C7FB-4A9B-B43A-244DEC6279AC}"/>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0BCF92-4D82-4B02-AD29-5EFD977FB812}"/>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AD7EE1-982D-4291-BEFD-08DBC948E2E0}"/>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664A9C-E2AD-4BB6-A760-ACEF2B66FCC6}"/>
              </a:ext>
            </a:extLst>
          </p:cNvPr>
          <p:cNvSpPr>
            <a:spLocks noGrp="1"/>
          </p:cNvSpPr>
          <p:nvPr>
            <p:ph type="dt" sz="half" idx="10"/>
          </p:nvPr>
        </p:nvSpPr>
        <p:spPr>
          <a:xfrm>
            <a:off x="503999" y="6887160"/>
            <a:ext cx="2348280" cy="521280"/>
          </a:xfrm>
        </p:spPr>
        <p:txBody>
          <a:bodyPr/>
          <a:lstStyle/>
          <a:p>
            <a:pPr lvl="0"/>
            <a:endParaRPr lang="de-DE"/>
          </a:p>
        </p:txBody>
      </p:sp>
      <p:sp>
        <p:nvSpPr>
          <p:cNvPr id="6" name="Footer Placeholder 5">
            <a:extLst>
              <a:ext uri="{FF2B5EF4-FFF2-40B4-BE49-F238E27FC236}">
                <a16:creationId xmlns:a16="http://schemas.microsoft.com/office/drawing/2014/main" id="{B71DCF55-5EC6-4E85-B629-854E7AE69573}"/>
              </a:ext>
            </a:extLst>
          </p:cNvPr>
          <p:cNvSpPr>
            <a:spLocks noGrp="1"/>
          </p:cNvSpPr>
          <p:nvPr>
            <p:ph type="ftr" sz="quarter" idx="11"/>
          </p:nvPr>
        </p:nvSpPr>
        <p:spPr>
          <a:xfrm>
            <a:off x="3447360" y="6887160"/>
            <a:ext cx="3195000" cy="521280"/>
          </a:xfrm>
        </p:spPr>
        <p:txBody>
          <a:bodyPr/>
          <a:lstStyle/>
          <a:p>
            <a:pPr lvl="0"/>
            <a:endParaRPr lang="de-DE"/>
          </a:p>
        </p:txBody>
      </p:sp>
      <p:sp>
        <p:nvSpPr>
          <p:cNvPr id="7" name="Slide Number Placeholder 6">
            <a:extLst>
              <a:ext uri="{FF2B5EF4-FFF2-40B4-BE49-F238E27FC236}">
                <a16:creationId xmlns:a16="http://schemas.microsoft.com/office/drawing/2014/main" id="{8AD9DF5C-4E79-45C2-9BBF-94242D8C0CD2}"/>
              </a:ext>
            </a:extLst>
          </p:cNvPr>
          <p:cNvSpPr>
            <a:spLocks noGrp="1"/>
          </p:cNvSpPr>
          <p:nvPr>
            <p:ph type="sldNum" sz="quarter" idx="12"/>
          </p:nvPr>
        </p:nvSpPr>
        <p:spPr>
          <a:xfrm>
            <a:off x="7227360" y="6887160"/>
            <a:ext cx="2348280" cy="521280"/>
          </a:xfrm>
        </p:spPr>
        <p:txBody>
          <a:bodyPr/>
          <a:lstStyle/>
          <a:p>
            <a:pPr lvl="0"/>
            <a:fld id="{D0198DB9-46DC-4258-ABD6-9990497F2B1A}" type="slidenum">
              <a:t>‹Nr.›</a:t>
            </a:fld>
            <a:endParaRPr lang="de-DE"/>
          </a:p>
        </p:txBody>
      </p:sp>
    </p:spTree>
    <p:extLst>
      <p:ext uri="{BB962C8B-B14F-4D97-AF65-F5344CB8AC3E}">
        <p14:creationId xmlns:p14="http://schemas.microsoft.com/office/powerpoint/2010/main" val="2371113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BE90995-3215-47A1-81D2-246D9F218FC9}"/>
              </a:ext>
            </a:extLst>
          </p:cNvPr>
          <p:cNvPicPr>
            <a:picLocks noChangeAspect="1"/>
          </p:cNvPicPr>
          <p:nvPr/>
        </p:nvPicPr>
        <p:blipFill>
          <a:blip r:embed="rId2">
            <a:lum/>
            <a:alphaModFix/>
          </a:blip>
          <a:srcRect/>
          <a:stretch>
            <a:fillRect/>
          </a:stretch>
        </p:blipFill>
        <p:spPr>
          <a:xfrm>
            <a:off x="0" y="5806440"/>
            <a:ext cx="10079640" cy="1754280"/>
          </a:xfrm>
          <a:prstGeom prst="rect">
            <a:avLst/>
          </a:prstGeom>
          <a:noFill/>
          <a:ln>
            <a:noFill/>
          </a:ln>
        </p:spPr>
      </p:pic>
      <p:sp>
        <p:nvSpPr>
          <p:cNvPr id="2" name="Title 1">
            <a:extLst>
              <a:ext uri="{FF2B5EF4-FFF2-40B4-BE49-F238E27FC236}">
                <a16:creationId xmlns:a16="http://schemas.microsoft.com/office/drawing/2014/main" id="{EA3BE271-072A-4373-9A9F-4FA41C6BFC5F}"/>
              </a:ext>
            </a:extLst>
          </p:cNvPr>
          <p:cNvSpPr>
            <a:spLocks noGrp="1"/>
          </p:cNvSpPr>
          <p:nvPr>
            <p:ph type="title"/>
          </p:nvPr>
        </p:nvSpPr>
        <p:spPr>
          <a:xfrm>
            <a:off x="0" y="2341080"/>
            <a:ext cx="9071640" cy="126216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91149151-F4BE-4266-B768-7409B5B50124}"/>
              </a:ext>
            </a:extLst>
          </p:cNvPr>
          <p:cNvSpPr>
            <a:spLocks noGrp="1"/>
          </p:cNvSpPr>
          <p:nvPr>
            <p:ph idx="1"/>
          </p:nvPr>
        </p:nvSpPr>
        <p:spPr>
          <a:xfrm>
            <a:off x="503999" y="4056120"/>
            <a:ext cx="9071640" cy="2097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D778B3-5F32-437D-B823-11FB76699613}"/>
              </a:ext>
            </a:extLst>
          </p:cNvPr>
          <p:cNvSpPr>
            <a:spLocks noGrp="1"/>
          </p:cNvSpPr>
          <p:nvPr>
            <p:ph type="dt" sz="half" idx="10"/>
          </p:nvPr>
        </p:nvSpPr>
        <p:spPr>
          <a:xfrm>
            <a:off x="503999" y="6887160"/>
            <a:ext cx="2348280" cy="521280"/>
          </a:xfrm>
        </p:spPr>
        <p:txBody>
          <a:bodyPr/>
          <a:lstStyle/>
          <a:p>
            <a:pPr lvl="0"/>
            <a:endParaRPr lang="de-DE"/>
          </a:p>
        </p:txBody>
      </p:sp>
      <p:sp>
        <p:nvSpPr>
          <p:cNvPr id="5" name="Footer Placeholder 4">
            <a:extLst>
              <a:ext uri="{FF2B5EF4-FFF2-40B4-BE49-F238E27FC236}">
                <a16:creationId xmlns:a16="http://schemas.microsoft.com/office/drawing/2014/main" id="{FBD47C09-9D77-4669-8258-4AD5F41BBB7B}"/>
              </a:ext>
            </a:extLst>
          </p:cNvPr>
          <p:cNvSpPr>
            <a:spLocks noGrp="1"/>
          </p:cNvSpPr>
          <p:nvPr>
            <p:ph type="ftr" sz="quarter" idx="11"/>
          </p:nvPr>
        </p:nvSpPr>
        <p:spPr>
          <a:xfrm>
            <a:off x="3447360" y="6887160"/>
            <a:ext cx="3195000" cy="521280"/>
          </a:xfrm>
        </p:spPr>
        <p:txBody>
          <a:bodyPr/>
          <a:lstStyle/>
          <a:p>
            <a:pPr lvl="0"/>
            <a:endParaRPr lang="de-DE"/>
          </a:p>
        </p:txBody>
      </p:sp>
      <p:sp>
        <p:nvSpPr>
          <p:cNvPr id="6" name="Slide Number Placeholder 5">
            <a:extLst>
              <a:ext uri="{FF2B5EF4-FFF2-40B4-BE49-F238E27FC236}">
                <a16:creationId xmlns:a16="http://schemas.microsoft.com/office/drawing/2014/main" id="{86671AA6-3C23-4F8A-B809-2CB4C324FEE5}"/>
              </a:ext>
            </a:extLst>
          </p:cNvPr>
          <p:cNvSpPr>
            <a:spLocks noGrp="1"/>
          </p:cNvSpPr>
          <p:nvPr>
            <p:ph type="sldNum" sz="quarter" idx="12"/>
          </p:nvPr>
        </p:nvSpPr>
        <p:spPr>
          <a:xfrm>
            <a:off x="7227360" y="6887160"/>
            <a:ext cx="2348280" cy="521280"/>
          </a:xfrm>
        </p:spPr>
        <p:txBody>
          <a:bodyPr/>
          <a:lstStyle/>
          <a:p>
            <a:pPr lvl="0"/>
            <a:fld id="{1E30942C-04EE-4F1E-9E32-BEE5D8C41795}" type="slidenum">
              <a:t>‹Nr.›</a:t>
            </a:fld>
            <a:endParaRPr lang="de-DE"/>
          </a:p>
        </p:txBody>
      </p:sp>
    </p:spTree>
    <p:extLst>
      <p:ext uri="{BB962C8B-B14F-4D97-AF65-F5344CB8AC3E}">
        <p14:creationId xmlns:p14="http://schemas.microsoft.com/office/powerpoint/2010/main" val="1039375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6B93E6B-9433-478E-9395-25723CF2B372}"/>
              </a:ext>
            </a:extLst>
          </p:cNvPr>
          <p:cNvSpPr/>
          <p:nvPr/>
        </p:nvSpPr>
        <p:spPr>
          <a:xfrm>
            <a:off x="0" y="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9" name="Freeform: Shape 8">
            <a:extLst>
              <a:ext uri="{FF2B5EF4-FFF2-40B4-BE49-F238E27FC236}">
                <a16:creationId xmlns:a16="http://schemas.microsoft.com/office/drawing/2014/main" id="{F2FA372B-2171-49A5-8D58-0F750CD8D3C0}"/>
              </a:ext>
            </a:extLst>
          </p:cNvPr>
          <p:cNvSpPr/>
          <p:nvPr/>
        </p:nvSpPr>
        <p:spPr>
          <a:xfrm>
            <a:off x="0" y="662040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2" name="Title 1">
            <a:extLst>
              <a:ext uri="{FF2B5EF4-FFF2-40B4-BE49-F238E27FC236}">
                <a16:creationId xmlns:a16="http://schemas.microsoft.com/office/drawing/2014/main" id="{9491AD19-BB72-4BDF-BEFE-DCF3C3D936F6}"/>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9A3650-9330-43A4-8099-97FD08E49A27}"/>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8423E8-C279-42C0-BB4F-48389E808FC3}"/>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0F90EC-0C45-4821-8977-9E93627B0058}"/>
              </a:ext>
            </a:extLst>
          </p:cNvPr>
          <p:cNvSpPr>
            <a:spLocks noGrp="1"/>
          </p:cNvSpPr>
          <p:nvPr>
            <p:ph type="dt" sz="half" idx="10"/>
          </p:nvPr>
        </p:nvSpPr>
        <p:spPr>
          <a:xfrm>
            <a:off x="503999" y="6887160"/>
            <a:ext cx="2348280" cy="521280"/>
          </a:xfrm>
        </p:spPr>
        <p:txBody>
          <a:bodyPr/>
          <a:lstStyle/>
          <a:p>
            <a:pPr lvl="0"/>
            <a:endParaRPr lang="de-DE"/>
          </a:p>
        </p:txBody>
      </p:sp>
      <p:sp>
        <p:nvSpPr>
          <p:cNvPr id="6" name="Footer Placeholder 5">
            <a:extLst>
              <a:ext uri="{FF2B5EF4-FFF2-40B4-BE49-F238E27FC236}">
                <a16:creationId xmlns:a16="http://schemas.microsoft.com/office/drawing/2014/main" id="{7756C2C2-E303-4E5F-B5ED-194ABBF6C58E}"/>
              </a:ext>
            </a:extLst>
          </p:cNvPr>
          <p:cNvSpPr>
            <a:spLocks noGrp="1"/>
          </p:cNvSpPr>
          <p:nvPr>
            <p:ph type="ftr" sz="quarter" idx="11"/>
          </p:nvPr>
        </p:nvSpPr>
        <p:spPr>
          <a:xfrm>
            <a:off x="3447360" y="6887160"/>
            <a:ext cx="3195000" cy="521280"/>
          </a:xfrm>
        </p:spPr>
        <p:txBody>
          <a:bodyPr/>
          <a:lstStyle/>
          <a:p>
            <a:pPr lvl="0"/>
            <a:endParaRPr lang="de-DE"/>
          </a:p>
        </p:txBody>
      </p:sp>
      <p:sp>
        <p:nvSpPr>
          <p:cNvPr id="7" name="Slide Number Placeholder 6">
            <a:extLst>
              <a:ext uri="{FF2B5EF4-FFF2-40B4-BE49-F238E27FC236}">
                <a16:creationId xmlns:a16="http://schemas.microsoft.com/office/drawing/2014/main" id="{622AA8F2-BA2E-4F39-ACEE-8104DFB25FE9}"/>
              </a:ext>
            </a:extLst>
          </p:cNvPr>
          <p:cNvSpPr>
            <a:spLocks noGrp="1"/>
          </p:cNvSpPr>
          <p:nvPr>
            <p:ph type="sldNum" sz="quarter" idx="12"/>
          </p:nvPr>
        </p:nvSpPr>
        <p:spPr>
          <a:xfrm>
            <a:off x="7227360" y="6887160"/>
            <a:ext cx="2348280" cy="521280"/>
          </a:xfrm>
        </p:spPr>
        <p:txBody>
          <a:bodyPr/>
          <a:lstStyle/>
          <a:p>
            <a:pPr lvl="0"/>
            <a:fld id="{17DEE4A5-7C27-4FBB-8B7E-9F6D6D9D767F}" type="slidenum">
              <a:t>‹Nr.›</a:t>
            </a:fld>
            <a:endParaRPr lang="de-DE"/>
          </a:p>
        </p:txBody>
      </p:sp>
    </p:spTree>
    <p:extLst>
      <p:ext uri="{BB962C8B-B14F-4D97-AF65-F5344CB8AC3E}">
        <p14:creationId xmlns:p14="http://schemas.microsoft.com/office/powerpoint/2010/main" val="3022244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8BC815EA-4A9B-454C-845D-A79FA2422BA9}"/>
              </a:ext>
            </a:extLst>
          </p:cNvPr>
          <p:cNvSpPr/>
          <p:nvPr/>
        </p:nvSpPr>
        <p:spPr>
          <a:xfrm>
            <a:off x="0" y="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8" name="Freeform: Shape 7">
            <a:extLst>
              <a:ext uri="{FF2B5EF4-FFF2-40B4-BE49-F238E27FC236}">
                <a16:creationId xmlns:a16="http://schemas.microsoft.com/office/drawing/2014/main" id="{90A83FFF-615A-43DF-A379-A747E51B804A}"/>
              </a:ext>
            </a:extLst>
          </p:cNvPr>
          <p:cNvSpPr/>
          <p:nvPr/>
        </p:nvSpPr>
        <p:spPr>
          <a:xfrm>
            <a:off x="0" y="662040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2" name="Title 1">
            <a:extLst>
              <a:ext uri="{FF2B5EF4-FFF2-40B4-BE49-F238E27FC236}">
                <a16:creationId xmlns:a16="http://schemas.microsoft.com/office/drawing/2014/main" id="{103452DC-702B-473E-8BFA-8BC7D111C002}"/>
              </a:ext>
            </a:extLst>
          </p:cNvPr>
          <p:cNvSpPr>
            <a:spLocks noGrp="1"/>
          </p:cNvSpPr>
          <p:nvPr>
            <p:ph type="title"/>
          </p:nvPr>
        </p:nvSpPr>
        <p:spPr>
          <a:xfrm>
            <a:off x="503999" y="301320"/>
            <a:ext cx="9071640" cy="63756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E96A9D-F74A-4692-9123-F29DB3586682}"/>
              </a:ext>
            </a:extLst>
          </p:cNvPr>
          <p:cNvSpPr>
            <a:spLocks noGrp="1"/>
          </p:cNvSpPr>
          <p:nvPr>
            <p:ph type="body" orient="vert" idx="1"/>
          </p:nvPr>
        </p:nvSpPr>
        <p:spPr>
          <a:xfrm>
            <a:off x="503999" y="1769040"/>
            <a:ext cx="9071640" cy="43844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88525B-6ACD-483E-8456-25A105C5FABD}"/>
              </a:ext>
            </a:extLst>
          </p:cNvPr>
          <p:cNvSpPr>
            <a:spLocks noGrp="1"/>
          </p:cNvSpPr>
          <p:nvPr>
            <p:ph type="dt" sz="half" idx="10"/>
          </p:nvPr>
        </p:nvSpPr>
        <p:spPr>
          <a:xfrm>
            <a:off x="503999" y="6887160"/>
            <a:ext cx="2348280" cy="521280"/>
          </a:xfrm>
        </p:spPr>
        <p:txBody>
          <a:bodyPr/>
          <a:lstStyle/>
          <a:p>
            <a:pPr lvl="0"/>
            <a:endParaRPr lang="de-DE"/>
          </a:p>
        </p:txBody>
      </p:sp>
      <p:sp>
        <p:nvSpPr>
          <p:cNvPr id="5" name="Footer Placeholder 4">
            <a:extLst>
              <a:ext uri="{FF2B5EF4-FFF2-40B4-BE49-F238E27FC236}">
                <a16:creationId xmlns:a16="http://schemas.microsoft.com/office/drawing/2014/main" id="{3E4514E5-4F1F-4728-873A-2B07788F4EEC}"/>
              </a:ext>
            </a:extLst>
          </p:cNvPr>
          <p:cNvSpPr>
            <a:spLocks noGrp="1"/>
          </p:cNvSpPr>
          <p:nvPr>
            <p:ph type="ftr" sz="quarter" idx="11"/>
          </p:nvPr>
        </p:nvSpPr>
        <p:spPr>
          <a:xfrm>
            <a:off x="3447360" y="6887160"/>
            <a:ext cx="3195000" cy="521280"/>
          </a:xfrm>
        </p:spPr>
        <p:txBody>
          <a:bodyPr/>
          <a:lstStyle/>
          <a:p>
            <a:pPr lvl="0"/>
            <a:endParaRPr lang="de-DE"/>
          </a:p>
        </p:txBody>
      </p:sp>
      <p:sp>
        <p:nvSpPr>
          <p:cNvPr id="6" name="Slide Number Placeholder 5">
            <a:extLst>
              <a:ext uri="{FF2B5EF4-FFF2-40B4-BE49-F238E27FC236}">
                <a16:creationId xmlns:a16="http://schemas.microsoft.com/office/drawing/2014/main" id="{377C0CFD-C8D5-4277-A2F4-A6E8C886A270}"/>
              </a:ext>
            </a:extLst>
          </p:cNvPr>
          <p:cNvSpPr>
            <a:spLocks noGrp="1"/>
          </p:cNvSpPr>
          <p:nvPr>
            <p:ph type="sldNum" sz="quarter" idx="12"/>
          </p:nvPr>
        </p:nvSpPr>
        <p:spPr>
          <a:xfrm>
            <a:off x="7227360" y="6887160"/>
            <a:ext cx="2348280" cy="521280"/>
          </a:xfrm>
        </p:spPr>
        <p:txBody>
          <a:bodyPr/>
          <a:lstStyle/>
          <a:p>
            <a:pPr lvl="0"/>
            <a:fld id="{C18BF2C8-6F03-4EDB-BC7C-8D9BC46B5B65}" type="slidenum">
              <a:t>‹Nr.›</a:t>
            </a:fld>
            <a:endParaRPr lang="de-DE"/>
          </a:p>
        </p:txBody>
      </p:sp>
    </p:spTree>
    <p:extLst>
      <p:ext uri="{BB962C8B-B14F-4D97-AF65-F5344CB8AC3E}">
        <p14:creationId xmlns:p14="http://schemas.microsoft.com/office/powerpoint/2010/main" val="772935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C63159C-36BE-49AA-BE89-0E56EA5EBFD5}"/>
              </a:ext>
            </a:extLst>
          </p:cNvPr>
          <p:cNvSpPr/>
          <p:nvPr/>
        </p:nvSpPr>
        <p:spPr>
          <a:xfrm>
            <a:off x="0" y="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8" name="Freeform: Shape 7">
            <a:extLst>
              <a:ext uri="{FF2B5EF4-FFF2-40B4-BE49-F238E27FC236}">
                <a16:creationId xmlns:a16="http://schemas.microsoft.com/office/drawing/2014/main" id="{3A2A021C-6CE2-4BFA-B674-0A65AA2C644F}"/>
              </a:ext>
            </a:extLst>
          </p:cNvPr>
          <p:cNvSpPr/>
          <p:nvPr/>
        </p:nvSpPr>
        <p:spPr>
          <a:xfrm>
            <a:off x="0" y="662040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2" name="Vertical Title 1">
            <a:extLst>
              <a:ext uri="{FF2B5EF4-FFF2-40B4-BE49-F238E27FC236}">
                <a16:creationId xmlns:a16="http://schemas.microsoft.com/office/drawing/2014/main" id="{99355568-7123-4BDB-A4B9-788ED7A38D4C}"/>
              </a:ext>
            </a:extLst>
          </p:cNvPr>
          <p:cNvSpPr>
            <a:spLocks noGrp="1"/>
          </p:cNvSpPr>
          <p:nvPr>
            <p:ph type="title" orient="vert"/>
          </p:nvPr>
        </p:nvSpPr>
        <p:spPr>
          <a:xfrm>
            <a:off x="7308850" y="301625"/>
            <a:ext cx="226695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8C2871-3E05-4AF8-A327-50F63B7E7F9B}"/>
              </a:ext>
            </a:extLst>
          </p:cNvPr>
          <p:cNvSpPr>
            <a:spLocks noGrp="1"/>
          </p:cNvSpPr>
          <p:nvPr>
            <p:ph type="body" orient="vert" idx="1"/>
          </p:nvPr>
        </p:nvSpPr>
        <p:spPr>
          <a:xfrm>
            <a:off x="503238" y="301625"/>
            <a:ext cx="6653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41F2C5-AB30-4B40-9BCC-00DFEB7CA2A0}"/>
              </a:ext>
            </a:extLst>
          </p:cNvPr>
          <p:cNvSpPr>
            <a:spLocks noGrp="1"/>
          </p:cNvSpPr>
          <p:nvPr>
            <p:ph type="dt" sz="half" idx="10"/>
          </p:nvPr>
        </p:nvSpPr>
        <p:spPr>
          <a:xfrm>
            <a:off x="503999" y="6887160"/>
            <a:ext cx="2348280" cy="521280"/>
          </a:xfrm>
        </p:spPr>
        <p:txBody>
          <a:bodyPr/>
          <a:lstStyle/>
          <a:p>
            <a:pPr lvl="0"/>
            <a:endParaRPr lang="de-DE"/>
          </a:p>
        </p:txBody>
      </p:sp>
      <p:sp>
        <p:nvSpPr>
          <p:cNvPr id="5" name="Footer Placeholder 4">
            <a:extLst>
              <a:ext uri="{FF2B5EF4-FFF2-40B4-BE49-F238E27FC236}">
                <a16:creationId xmlns:a16="http://schemas.microsoft.com/office/drawing/2014/main" id="{D054BE25-32AE-4176-9BC7-F020D44F08DE}"/>
              </a:ext>
            </a:extLst>
          </p:cNvPr>
          <p:cNvSpPr>
            <a:spLocks noGrp="1"/>
          </p:cNvSpPr>
          <p:nvPr>
            <p:ph type="ftr" sz="quarter" idx="11"/>
          </p:nvPr>
        </p:nvSpPr>
        <p:spPr>
          <a:xfrm>
            <a:off x="3447360" y="6887160"/>
            <a:ext cx="3195000" cy="521280"/>
          </a:xfrm>
        </p:spPr>
        <p:txBody>
          <a:bodyPr/>
          <a:lstStyle/>
          <a:p>
            <a:pPr lvl="0"/>
            <a:endParaRPr lang="de-DE"/>
          </a:p>
        </p:txBody>
      </p:sp>
      <p:sp>
        <p:nvSpPr>
          <p:cNvPr id="6" name="Slide Number Placeholder 5">
            <a:extLst>
              <a:ext uri="{FF2B5EF4-FFF2-40B4-BE49-F238E27FC236}">
                <a16:creationId xmlns:a16="http://schemas.microsoft.com/office/drawing/2014/main" id="{63E012CA-A9AC-4D97-AEFE-DD7FB0D7AA2C}"/>
              </a:ext>
            </a:extLst>
          </p:cNvPr>
          <p:cNvSpPr>
            <a:spLocks noGrp="1"/>
          </p:cNvSpPr>
          <p:nvPr>
            <p:ph type="sldNum" sz="quarter" idx="12"/>
          </p:nvPr>
        </p:nvSpPr>
        <p:spPr>
          <a:xfrm>
            <a:off x="7227360" y="6887160"/>
            <a:ext cx="2348280" cy="521280"/>
          </a:xfrm>
        </p:spPr>
        <p:txBody>
          <a:bodyPr/>
          <a:lstStyle/>
          <a:p>
            <a:pPr lvl="0"/>
            <a:fld id="{98B711FC-8021-4AD7-AF70-FAF7F0EF65C2}" type="slidenum">
              <a:t>‹Nr.›</a:t>
            </a:fld>
            <a:endParaRPr lang="de-DE"/>
          </a:p>
        </p:txBody>
      </p:sp>
    </p:spTree>
    <p:extLst>
      <p:ext uri="{BB962C8B-B14F-4D97-AF65-F5344CB8AC3E}">
        <p14:creationId xmlns:p14="http://schemas.microsoft.com/office/powerpoint/2010/main" val="2080235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6A0A075-50EE-4BC6-985B-0148CA20EF14}"/>
              </a:ext>
            </a:extLst>
          </p:cNvPr>
          <p:cNvPicPr>
            <a:picLocks noChangeAspect="1"/>
          </p:cNvPicPr>
          <p:nvPr/>
        </p:nvPicPr>
        <p:blipFill>
          <a:blip r:embed="rId2">
            <a:lum/>
            <a:alphaModFix/>
          </a:blip>
          <a:srcRect/>
          <a:stretch>
            <a:fillRect/>
          </a:stretch>
        </p:blipFill>
        <p:spPr>
          <a:xfrm>
            <a:off x="0" y="5806440"/>
            <a:ext cx="10079640" cy="1754280"/>
          </a:xfrm>
          <a:prstGeom prst="rect">
            <a:avLst/>
          </a:prstGeom>
          <a:noFill/>
          <a:ln>
            <a:noFill/>
          </a:ln>
        </p:spPr>
      </p:pic>
      <p:sp>
        <p:nvSpPr>
          <p:cNvPr id="2" name="Title 1">
            <a:extLst>
              <a:ext uri="{FF2B5EF4-FFF2-40B4-BE49-F238E27FC236}">
                <a16:creationId xmlns:a16="http://schemas.microsoft.com/office/drawing/2014/main" id="{1D049AD9-4E70-4102-A6CE-ADAEC66CB85A}"/>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DBA2F4-44E6-4551-B5AB-B7FF982F112B}"/>
              </a:ext>
            </a:extLst>
          </p:cNvPr>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F14590-4C68-424B-A18B-C8BA0D378AF3}"/>
              </a:ext>
            </a:extLst>
          </p:cNvPr>
          <p:cNvSpPr>
            <a:spLocks noGrp="1"/>
          </p:cNvSpPr>
          <p:nvPr>
            <p:ph type="dt" sz="half" idx="10"/>
          </p:nvPr>
        </p:nvSpPr>
        <p:spPr>
          <a:xfrm>
            <a:off x="503999" y="6887160"/>
            <a:ext cx="2348280" cy="521280"/>
          </a:xfrm>
        </p:spPr>
        <p:txBody>
          <a:bodyPr/>
          <a:lstStyle/>
          <a:p>
            <a:pPr lvl="0"/>
            <a:endParaRPr lang="de-DE"/>
          </a:p>
        </p:txBody>
      </p:sp>
      <p:sp>
        <p:nvSpPr>
          <p:cNvPr id="5" name="Footer Placeholder 4">
            <a:extLst>
              <a:ext uri="{FF2B5EF4-FFF2-40B4-BE49-F238E27FC236}">
                <a16:creationId xmlns:a16="http://schemas.microsoft.com/office/drawing/2014/main" id="{B266D727-2692-4A3E-BB85-04D6079B70C7}"/>
              </a:ext>
            </a:extLst>
          </p:cNvPr>
          <p:cNvSpPr>
            <a:spLocks noGrp="1"/>
          </p:cNvSpPr>
          <p:nvPr>
            <p:ph type="ftr" sz="quarter" idx="11"/>
          </p:nvPr>
        </p:nvSpPr>
        <p:spPr>
          <a:xfrm>
            <a:off x="3447360" y="6887160"/>
            <a:ext cx="3195000" cy="521280"/>
          </a:xfrm>
        </p:spPr>
        <p:txBody>
          <a:bodyPr/>
          <a:lstStyle/>
          <a:p>
            <a:pPr lvl="0"/>
            <a:endParaRPr lang="de-DE"/>
          </a:p>
        </p:txBody>
      </p:sp>
      <p:sp>
        <p:nvSpPr>
          <p:cNvPr id="6" name="Slide Number Placeholder 5">
            <a:extLst>
              <a:ext uri="{FF2B5EF4-FFF2-40B4-BE49-F238E27FC236}">
                <a16:creationId xmlns:a16="http://schemas.microsoft.com/office/drawing/2014/main" id="{C6509526-07CC-4372-96E5-F9C47DD21D8A}"/>
              </a:ext>
            </a:extLst>
          </p:cNvPr>
          <p:cNvSpPr>
            <a:spLocks noGrp="1"/>
          </p:cNvSpPr>
          <p:nvPr>
            <p:ph type="sldNum" sz="quarter" idx="12"/>
          </p:nvPr>
        </p:nvSpPr>
        <p:spPr>
          <a:xfrm>
            <a:off x="7227360" y="6887160"/>
            <a:ext cx="2348280" cy="521280"/>
          </a:xfrm>
        </p:spPr>
        <p:txBody>
          <a:bodyPr/>
          <a:lstStyle/>
          <a:p>
            <a:pPr lvl="0"/>
            <a:fld id="{771A8DE0-46D8-41BE-B159-94BFB0D33106}" type="slidenum">
              <a:t>‹Nr.›</a:t>
            </a:fld>
            <a:endParaRPr lang="de-DE"/>
          </a:p>
        </p:txBody>
      </p:sp>
    </p:spTree>
    <p:extLst>
      <p:ext uri="{BB962C8B-B14F-4D97-AF65-F5344CB8AC3E}">
        <p14:creationId xmlns:p14="http://schemas.microsoft.com/office/powerpoint/2010/main" val="208747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A151BB-31FC-4937-A358-3E9D87BE6DBF}"/>
              </a:ext>
            </a:extLst>
          </p:cNvPr>
          <p:cNvPicPr>
            <a:picLocks noChangeAspect="1"/>
          </p:cNvPicPr>
          <p:nvPr/>
        </p:nvPicPr>
        <p:blipFill>
          <a:blip r:embed="rId2">
            <a:lum/>
            <a:alphaModFix/>
          </a:blip>
          <a:srcRect/>
          <a:stretch>
            <a:fillRect/>
          </a:stretch>
        </p:blipFill>
        <p:spPr>
          <a:xfrm>
            <a:off x="0" y="5806440"/>
            <a:ext cx="10079640" cy="1754280"/>
          </a:xfrm>
          <a:prstGeom prst="rect">
            <a:avLst/>
          </a:prstGeom>
          <a:noFill/>
          <a:ln>
            <a:noFill/>
          </a:ln>
        </p:spPr>
      </p:pic>
      <p:sp>
        <p:nvSpPr>
          <p:cNvPr id="2" name="Title 1">
            <a:extLst>
              <a:ext uri="{FF2B5EF4-FFF2-40B4-BE49-F238E27FC236}">
                <a16:creationId xmlns:a16="http://schemas.microsoft.com/office/drawing/2014/main" id="{66F425D0-46FB-4CCF-A40A-9DBAEC88E619}"/>
              </a:ext>
            </a:extLst>
          </p:cNvPr>
          <p:cNvSpPr>
            <a:spLocks noGrp="1"/>
          </p:cNvSpPr>
          <p:nvPr>
            <p:ph type="title"/>
          </p:nvPr>
        </p:nvSpPr>
        <p:spPr>
          <a:xfrm>
            <a:off x="0" y="2341080"/>
            <a:ext cx="9071640" cy="126216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0777153-38FF-43C8-B965-3FB6D9ABF88A}"/>
              </a:ext>
            </a:extLst>
          </p:cNvPr>
          <p:cNvSpPr>
            <a:spLocks noGrp="1"/>
          </p:cNvSpPr>
          <p:nvPr>
            <p:ph sz="half" idx="1"/>
          </p:nvPr>
        </p:nvSpPr>
        <p:spPr>
          <a:xfrm>
            <a:off x="503238" y="4056063"/>
            <a:ext cx="4459287" cy="20970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CEEAF1-2FAC-4AFE-8BC6-6BAC09F640C4}"/>
              </a:ext>
            </a:extLst>
          </p:cNvPr>
          <p:cNvSpPr>
            <a:spLocks noGrp="1"/>
          </p:cNvSpPr>
          <p:nvPr>
            <p:ph sz="half" idx="2"/>
          </p:nvPr>
        </p:nvSpPr>
        <p:spPr>
          <a:xfrm>
            <a:off x="5114925" y="4056063"/>
            <a:ext cx="4460875" cy="20970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66BEF0-D48E-42E2-A97D-A5CE7385078A}"/>
              </a:ext>
            </a:extLst>
          </p:cNvPr>
          <p:cNvSpPr>
            <a:spLocks noGrp="1"/>
          </p:cNvSpPr>
          <p:nvPr>
            <p:ph type="dt" sz="half" idx="10"/>
          </p:nvPr>
        </p:nvSpPr>
        <p:spPr>
          <a:xfrm>
            <a:off x="503999" y="6887160"/>
            <a:ext cx="2348280" cy="521280"/>
          </a:xfrm>
        </p:spPr>
        <p:txBody>
          <a:bodyPr/>
          <a:lstStyle/>
          <a:p>
            <a:pPr lvl="0"/>
            <a:endParaRPr lang="de-DE"/>
          </a:p>
        </p:txBody>
      </p:sp>
      <p:sp>
        <p:nvSpPr>
          <p:cNvPr id="6" name="Footer Placeholder 5">
            <a:extLst>
              <a:ext uri="{FF2B5EF4-FFF2-40B4-BE49-F238E27FC236}">
                <a16:creationId xmlns:a16="http://schemas.microsoft.com/office/drawing/2014/main" id="{EEF2152E-E4AE-4889-AA70-C3F9AF174019}"/>
              </a:ext>
            </a:extLst>
          </p:cNvPr>
          <p:cNvSpPr>
            <a:spLocks noGrp="1"/>
          </p:cNvSpPr>
          <p:nvPr>
            <p:ph type="ftr" sz="quarter" idx="11"/>
          </p:nvPr>
        </p:nvSpPr>
        <p:spPr>
          <a:xfrm>
            <a:off x="3447360" y="6887160"/>
            <a:ext cx="3195000" cy="521280"/>
          </a:xfrm>
        </p:spPr>
        <p:txBody>
          <a:bodyPr/>
          <a:lstStyle/>
          <a:p>
            <a:pPr lvl="0"/>
            <a:endParaRPr lang="de-DE"/>
          </a:p>
        </p:txBody>
      </p:sp>
      <p:sp>
        <p:nvSpPr>
          <p:cNvPr id="7" name="Slide Number Placeholder 6">
            <a:extLst>
              <a:ext uri="{FF2B5EF4-FFF2-40B4-BE49-F238E27FC236}">
                <a16:creationId xmlns:a16="http://schemas.microsoft.com/office/drawing/2014/main" id="{05EE57E2-6E02-49C5-AD23-8BE0A72DD4FF}"/>
              </a:ext>
            </a:extLst>
          </p:cNvPr>
          <p:cNvSpPr>
            <a:spLocks noGrp="1"/>
          </p:cNvSpPr>
          <p:nvPr>
            <p:ph type="sldNum" sz="quarter" idx="12"/>
          </p:nvPr>
        </p:nvSpPr>
        <p:spPr>
          <a:xfrm>
            <a:off x="7227360" y="6887160"/>
            <a:ext cx="2348280" cy="521280"/>
          </a:xfrm>
        </p:spPr>
        <p:txBody>
          <a:bodyPr/>
          <a:lstStyle/>
          <a:p>
            <a:pPr lvl="0"/>
            <a:fld id="{695388C2-C090-4313-8954-CC9A9340C4E0}" type="slidenum">
              <a:t>‹Nr.›</a:t>
            </a:fld>
            <a:endParaRPr lang="de-DE"/>
          </a:p>
        </p:txBody>
      </p:sp>
    </p:spTree>
    <p:extLst>
      <p:ext uri="{BB962C8B-B14F-4D97-AF65-F5344CB8AC3E}">
        <p14:creationId xmlns:p14="http://schemas.microsoft.com/office/powerpoint/2010/main" val="2050849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83640A0-F92A-4D49-B5B3-DF8B376F26C3}"/>
              </a:ext>
            </a:extLst>
          </p:cNvPr>
          <p:cNvPicPr>
            <a:picLocks noChangeAspect="1"/>
          </p:cNvPicPr>
          <p:nvPr/>
        </p:nvPicPr>
        <p:blipFill>
          <a:blip r:embed="rId2">
            <a:lum/>
            <a:alphaModFix/>
          </a:blip>
          <a:srcRect/>
          <a:stretch>
            <a:fillRect/>
          </a:stretch>
        </p:blipFill>
        <p:spPr>
          <a:xfrm>
            <a:off x="0" y="5806440"/>
            <a:ext cx="10079640" cy="1754280"/>
          </a:xfrm>
          <a:prstGeom prst="rect">
            <a:avLst/>
          </a:prstGeom>
          <a:noFill/>
          <a:ln>
            <a:noFill/>
          </a:ln>
        </p:spPr>
      </p:pic>
      <p:sp>
        <p:nvSpPr>
          <p:cNvPr id="2" name="Title 1">
            <a:extLst>
              <a:ext uri="{FF2B5EF4-FFF2-40B4-BE49-F238E27FC236}">
                <a16:creationId xmlns:a16="http://schemas.microsoft.com/office/drawing/2014/main" id="{604623DD-BAAA-40F3-8FD0-E1498A8D61AB}"/>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41677F-ACD6-40DC-B9D8-AA08A4C62176}"/>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9A6F4-C8DD-4BEB-B210-1E5E9DB8DEB6}"/>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FE5253-FE69-4954-872B-8B4A7848579E}"/>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AFFDEA-5B71-40FD-8171-21EE8F768A11}"/>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EBE9FA-EA41-49CD-A422-F4F7D2201384}"/>
              </a:ext>
            </a:extLst>
          </p:cNvPr>
          <p:cNvSpPr>
            <a:spLocks noGrp="1"/>
          </p:cNvSpPr>
          <p:nvPr>
            <p:ph type="dt" sz="half" idx="10"/>
          </p:nvPr>
        </p:nvSpPr>
        <p:spPr>
          <a:xfrm>
            <a:off x="503999" y="6887160"/>
            <a:ext cx="2348280" cy="521280"/>
          </a:xfrm>
        </p:spPr>
        <p:txBody>
          <a:bodyPr/>
          <a:lstStyle/>
          <a:p>
            <a:pPr lvl="0"/>
            <a:endParaRPr lang="de-DE"/>
          </a:p>
        </p:txBody>
      </p:sp>
      <p:sp>
        <p:nvSpPr>
          <p:cNvPr id="8" name="Footer Placeholder 7">
            <a:extLst>
              <a:ext uri="{FF2B5EF4-FFF2-40B4-BE49-F238E27FC236}">
                <a16:creationId xmlns:a16="http://schemas.microsoft.com/office/drawing/2014/main" id="{17095723-71A3-4E77-9FE7-5F77F59804A5}"/>
              </a:ext>
            </a:extLst>
          </p:cNvPr>
          <p:cNvSpPr>
            <a:spLocks noGrp="1"/>
          </p:cNvSpPr>
          <p:nvPr>
            <p:ph type="ftr" sz="quarter" idx="11"/>
          </p:nvPr>
        </p:nvSpPr>
        <p:spPr>
          <a:xfrm>
            <a:off x="3447360" y="6887160"/>
            <a:ext cx="3195000" cy="521280"/>
          </a:xfrm>
        </p:spPr>
        <p:txBody>
          <a:bodyPr/>
          <a:lstStyle/>
          <a:p>
            <a:pPr lvl="0"/>
            <a:endParaRPr lang="de-DE"/>
          </a:p>
        </p:txBody>
      </p:sp>
      <p:sp>
        <p:nvSpPr>
          <p:cNvPr id="9" name="Slide Number Placeholder 8">
            <a:extLst>
              <a:ext uri="{FF2B5EF4-FFF2-40B4-BE49-F238E27FC236}">
                <a16:creationId xmlns:a16="http://schemas.microsoft.com/office/drawing/2014/main" id="{37F827F2-5550-4229-B0E4-61E5FFC10220}"/>
              </a:ext>
            </a:extLst>
          </p:cNvPr>
          <p:cNvSpPr>
            <a:spLocks noGrp="1"/>
          </p:cNvSpPr>
          <p:nvPr>
            <p:ph type="sldNum" sz="quarter" idx="12"/>
          </p:nvPr>
        </p:nvSpPr>
        <p:spPr>
          <a:xfrm>
            <a:off x="7227360" y="6887160"/>
            <a:ext cx="2348280" cy="521280"/>
          </a:xfrm>
        </p:spPr>
        <p:txBody>
          <a:bodyPr/>
          <a:lstStyle/>
          <a:p>
            <a:pPr lvl="0"/>
            <a:fld id="{E484ED58-9DBC-4BA7-B3E8-4572142AE6FC}" type="slidenum">
              <a:t>‹Nr.›</a:t>
            </a:fld>
            <a:endParaRPr lang="de-DE"/>
          </a:p>
        </p:txBody>
      </p:sp>
    </p:spTree>
    <p:extLst>
      <p:ext uri="{BB962C8B-B14F-4D97-AF65-F5344CB8AC3E}">
        <p14:creationId xmlns:p14="http://schemas.microsoft.com/office/powerpoint/2010/main" val="82954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2D00DE3-E5C7-4BEF-A90A-61E16F546393}"/>
              </a:ext>
            </a:extLst>
          </p:cNvPr>
          <p:cNvPicPr>
            <a:picLocks noChangeAspect="1"/>
          </p:cNvPicPr>
          <p:nvPr/>
        </p:nvPicPr>
        <p:blipFill>
          <a:blip r:embed="rId2">
            <a:lum/>
            <a:alphaModFix/>
          </a:blip>
          <a:srcRect/>
          <a:stretch>
            <a:fillRect/>
          </a:stretch>
        </p:blipFill>
        <p:spPr>
          <a:xfrm>
            <a:off x="0" y="5806440"/>
            <a:ext cx="10079640" cy="1754280"/>
          </a:xfrm>
          <a:prstGeom prst="rect">
            <a:avLst/>
          </a:prstGeom>
          <a:noFill/>
          <a:ln>
            <a:noFill/>
          </a:ln>
        </p:spPr>
      </p:pic>
      <p:sp>
        <p:nvSpPr>
          <p:cNvPr id="2" name="Title 1">
            <a:extLst>
              <a:ext uri="{FF2B5EF4-FFF2-40B4-BE49-F238E27FC236}">
                <a16:creationId xmlns:a16="http://schemas.microsoft.com/office/drawing/2014/main" id="{9805B210-3401-4083-93D7-06B9464A22A9}"/>
              </a:ext>
            </a:extLst>
          </p:cNvPr>
          <p:cNvSpPr>
            <a:spLocks noGrp="1"/>
          </p:cNvSpPr>
          <p:nvPr>
            <p:ph type="title"/>
          </p:nvPr>
        </p:nvSpPr>
        <p:spPr>
          <a:xfrm>
            <a:off x="0" y="2341080"/>
            <a:ext cx="9071640" cy="1262160"/>
          </a:xfrm>
        </p:spPr>
        <p:txBody>
          <a:bodyPr/>
          <a:lstStyle/>
          <a:p>
            <a:r>
              <a:rPr lang="en-US"/>
              <a:t>Click to edit Master title style</a:t>
            </a:r>
          </a:p>
        </p:txBody>
      </p:sp>
      <p:sp>
        <p:nvSpPr>
          <p:cNvPr id="3" name="Date Placeholder 2">
            <a:extLst>
              <a:ext uri="{FF2B5EF4-FFF2-40B4-BE49-F238E27FC236}">
                <a16:creationId xmlns:a16="http://schemas.microsoft.com/office/drawing/2014/main" id="{0D29E1B5-0CEF-4BF7-9BB8-A1605A321333}"/>
              </a:ext>
            </a:extLst>
          </p:cNvPr>
          <p:cNvSpPr>
            <a:spLocks noGrp="1"/>
          </p:cNvSpPr>
          <p:nvPr>
            <p:ph type="dt" sz="half" idx="10"/>
          </p:nvPr>
        </p:nvSpPr>
        <p:spPr>
          <a:xfrm>
            <a:off x="503999" y="6887160"/>
            <a:ext cx="2348280" cy="521280"/>
          </a:xfrm>
        </p:spPr>
        <p:txBody>
          <a:bodyPr/>
          <a:lstStyle/>
          <a:p>
            <a:pPr lvl="0"/>
            <a:endParaRPr lang="de-DE"/>
          </a:p>
        </p:txBody>
      </p:sp>
      <p:sp>
        <p:nvSpPr>
          <p:cNvPr id="4" name="Footer Placeholder 3">
            <a:extLst>
              <a:ext uri="{FF2B5EF4-FFF2-40B4-BE49-F238E27FC236}">
                <a16:creationId xmlns:a16="http://schemas.microsoft.com/office/drawing/2014/main" id="{71B0AB8D-D5D6-40C1-9912-EE158E717C5D}"/>
              </a:ext>
            </a:extLst>
          </p:cNvPr>
          <p:cNvSpPr>
            <a:spLocks noGrp="1"/>
          </p:cNvSpPr>
          <p:nvPr>
            <p:ph type="ftr" sz="quarter" idx="11"/>
          </p:nvPr>
        </p:nvSpPr>
        <p:spPr>
          <a:xfrm>
            <a:off x="3447360" y="6887160"/>
            <a:ext cx="3195000" cy="521280"/>
          </a:xfrm>
        </p:spPr>
        <p:txBody>
          <a:bodyPr/>
          <a:lstStyle/>
          <a:p>
            <a:pPr lvl="0"/>
            <a:endParaRPr lang="de-DE"/>
          </a:p>
        </p:txBody>
      </p:sp>
      <p:sp>
        <p:nvSpPr>
          <p:cNvPr id="5" name="Slide Number Placeholder 4">
            <a:extLst>
              <a:ext uri="{FF2B5EF4-FFF2-40B4-BE49-F238E27FC236}">
                <a16:creationId xmlns:a16="http://schemas.microsoft.com/office/drawing/2014/main" id="{BAA26E8D-D952-4020-B326-D2192CBCCCB5}"/>
              </a:ext>
            </a:extLst>
          </p:cNvPr>
          <p:cNvSpPr>
            <a:spLocks noGrp="1"/>
          </p:cNvSpPr>
          <p:nvPr>
            <p:ph type="sldNum" sz="quarter" idx="12"/>
          </p:nvPr>
        </p:nvSpPr>
        <p:spPr>
          <a:xfrm>
            <a:off x="7227360" y="6887160"/>
            <a:ext cx="2348280" cy="521280"/>
          </a:xfrm>
        </p:spPr>
        <p:txBody>
          <a:bodyPr/>
          <a:lstStyle/>
          <a:p>
            <a:pPr lvl="0"/>
            <a:fld id="{50C178DE-0FAC-477B-BFFB-86508CA206D7}" type="slidenum">
              <a:t>‹Nr.›</a:t>
            </a:fld>
            <a:endParaRPr lang="de-DE"/>
          </a:p>
        </p:txBody>
      </p:sp>
    </p:spTree>
    <p:extLst>
      <p:ext uri="{BB962C8B-B14F-4D97-AF65-F5344CB8AC3E}">
        <p14:creationId xmlns:p14="http://schemas.microsoft.com/office/powerpoint/2010/main" val="2271639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598EFF8-8728-4FEE-94EA-E2ED767D6BD9}"/>
              </a:ext>
            </a:extLst>
          </p:cNvPr>
          <p:cNvPicPr>
            <a:picLocks noChangeAspect="1"/>
          </p:cNvPicPr>
          <p:nvPr/>
        </p:nvPicPr>
        <p:blipFill>
          <a:blip r:embed="rId2">
            <a:lum/>
            <a:alphaModFix/>
          </a:blip>
          <a:srcRect/>
          <a:stretch>
            <a:fillRect/>
          </a:stretch>
        </p:blipFill>
        <p:spPr>
          <a:xfrm>
            <a:off x="0" y="5806440"/>
            <a:ext cx="10079640" cy="1754280"/>
          </a:xfrm>
          <a:prstGeom prst="rect">
            <a:avLst/>
          </a:prstGeom>
          <a:noFill/>
          <a:ln>
            <a:noFill/>
          </a:ln>
        </p:spPr>
      </p:pic>
      <p:sp>
        <p:nvSpPr>
          <p:cNvPr id="2" name="Date Placeholder 1">
            <a:extLst>
              <a:ext uri="{FF2B5EF4-FFF2-40B4-BE49-F238E27FC236}">
                <a16:creationId xmlns:a16="http://schemas.microsoft.com/office/drawing/2014/main" id="{DC2C5FAC-E365-474A-8DD1-A70628537A66}"/>
              </a:ext>
            </a:extLst>
          </p:cNvPr>
          <p:cNvSpPr>
            <a:spLocks noGrp="1"/>
          </p:cNvSpPr>
          <p:nvPr>
            <p:ph type="dt" sz="half" idx="10"/>
          </p:nvPr>
        </p:nvSpPr>
        <p:spPr>
          <a:xfrm>
            <a:off x="503999" y="6887160"/>
            <a:ext cx="2348280" cy="521280"/>
          </a:xfrm>
        </p:spPr>
        <p:txBody>
          <a:bodyPr/>
          <a:lstStyle/>
          <a:p>
            <a:pPr lvl="0"/>
            <a:endParaRPr lang="de-DE"/>
          </a:p>
        </p:txBody>
      </p:sp>
      <p:sp>
        <p:nvSpPr>
          <p:cNvPr id="3" name="Footer Placeholder 2">
            <a:extLst>
              <a:ext uri="{FF2B5EF4-FFF2-40B4-BE49-F238E27FC236}">
                <a16:creationId xmlns:a16="http://schemas.microsoft.com/office/drawing/2014/main" id="{299910D9-C7BB-4A7C-94AB-E27AF060CD19}"/>
              </a:ext>
            </a:extLst>
          </p:cNvPr>
          <p:cNvSpPr>
            <a:spLocks noGrp="1"/>
          </p:cNvSpPr>
          <p:nvPr>
            <p:ph type="ftr" sz="quarter" idx="11"/>
          </p:nvPr>
        </p:nvSpPr>
        <p:spPr>
          <a:xfrm>
            <a:off x="3447360" y="6887160"/>
            <a:ext cx="3195000" cy="521280"/>
          </a:xfrm>
        </p:spPr>
        <p:txBody>
          <a:bodyPr/>
          <a:lstStyle/>
          <a:p>
            <a:pPr lvl="0"/>
            <a:endParaRPr lang="de-DE"/>
          </a:p>
        </p:txBody>
      </p:sp>
      <p:sp>
        <p:nvSpPr>
          <p:cNvPr id="4" name="Slide Number Placeholder 3">
            <a:extLst>
              <a:ext uri="{FF2B5EF4-FFF2-40B4-BE49-F238E27FC236}">
                <a16:creationId xmlns:a16="http://schemas.microsoft.com/office/drawing/2014/main" id="{8B50BEE6-1E15-4948-AE52-9331591FE821}"/>
              </a:ext>
            </a:extLst>
          </p:cNvPr>
          <p:cNvSpPr>
            <a:spLocks noGrp="1"/>
          </p:cNvSpPr>
          <p:nvPr>
            <p:ph type="sldNum" sz="quarter" idx="12"/>
          </p:nvPr>
        </p:nvSpPr>
        <p:spPr>
          <a:xfrm>
            <a:off x="7227360" y="6887160"/>
            <a:ext cx="2348280" cy="521280"/>
          </a:xfrm>
        </p:spPr>
        <p:txBody>
          <a:bodyPr/>
          <a:lstStyle/>
          <a:p>
            <a:pPr lvl="0"/>
            <a:fld id="{1DD35121-5337-4607-81C8-4708F819E43B}" type="slidenum">
              <a:t>‹Nr.›</a:t>
            </a:fld>
            <a:endParaRPr lang="de-DE"/>
          </a:p>
        </p:txBody>
      </p:sp>
    </p:spTree>
    <p:extLst>
      <p:ext uri="{BB962C8B-B14F-4D97-AF65-F5344CB8AC3E}">
        <p14:creationId xmlns:p14="http://schemas.microsoft.com/office/powerpoint/2010/main" val="9380826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ED71D69-2B6F-4184-84AB-3C8C811D54B4}"/>
              </a:ext>
            </a:extLst>
          </p:cNvPr>
          <p:cNvPicPr>
            <a:picLocks noChangeAspect="1"/>
          </p:cNvPicPr>
          <p:nvPr/>
        </p:nvPicPr>
        <p:blipFill>
          <a:blip r:embed="rId2">
            <a:lum/>
            <a:alphaModFix/>
          </a:blip>
          <a:srcRect/>
          <a:stretch>
            <a:fillRect/>
          </a:stretch>
        </p:blipFill>
        <p:spPr>
          <a:xfrm>
            <a:off x="0" y="5806440"/>
            <a:ext cx="10079640" cy="1754280"/>
          </a:xfrm>
          <a:prstGeom prst="rect">
            <a:avLst/>
          </a:prstGeom>
          <a:noFill/>
          <a:ln>
            <a:noFill/>
          </a:ln>
        </p:spPr>
      </p:pic>
      <p:sp>
        <p:nvSpPr>
          <p:cNvPr id="2" name="Title 1">
            <a:extLst>
              <a:ext uri="{FF2B5EF4-FFF2-40B4-BE49-F238E27FC236}">
                <a16:creationId xmlns:a16="http://schemas.microsoft.com/office/drawing/2014/main" id="{C8B0F82F-7BB5-4B1C-BD49-19B3D48A0DBB}"/>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664BEA-359E-4189-BB84-C016195CA142}"/>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B098E2-750F-4429-9D0D-FA4E079BCBB9}"/>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E9C82E-D22A-4584-BFCF-ED390FCE6B83}"/>
              </a:ext>
            </a:extLst>
          </p:cNvPr>
          <p:cNvSpPr>
            <a:spLocks noGrp="1"/>
          </p:cNvSpPr>
          <p:nvPr>
            <p:ph type="dt" sz="half" idx="10"/>
          </p:nvPr>
        </p:nvSpPr>
        <p:spPr>
          <a:xfrm>
            <a:off x="503999" y="6887160"/>
            <a:ext cx="2348280" cy="521280"/>
          </a:xfrm>
        </p:spPr>
        <p:txBody>
          <a:bodyPr/>
          <a:lstStyle/>
          <a:p>
            <a:pPr lvl="0"/>
            <a:endParaRPr lang="de-DE"/>
          </a:p>
        </p:txBody>
      </p:sp>
      <p:sp>
        <p:nvSpPr>
          <p:cNvPr id="6" name="Footer Placeholder 5">
            <a:extLst>
              <a:ext uri="{FF2B5EF4-FFF2-40B4-BE49-F238E27FC236}">
                <a16:creationId xmlns:a16="http://schemas.microsoft.com/office/drawing/2014/main" id="{C4398426-A63E-4FC4-B92C-966B01550F85}"/>
              </a:ext>
            </a:extLst>
          </p:cNvPr>
          <p:cNvSpPr>
            <a:spLocks noGrp="1"/>
          </p:cNvSpPr>
          <p:nvPr>
            <p:ph type="ftr" sz="quarter" idx="11"/>
          </p:nvPr>
        </p:nvSpPr>
        <p:spPr>
          <a:xfrm>
            <a:off x="3447360" y="6887160"/>
            <a:ext cx="3195000" cy="521280"/>
          </a:xfrm>
        </p:spPr>
        <p:txBody>
          <a:bodyPr/>
          <a:lstStyle/>
          <a:p>
            <a:pPr lvl="0"/>
            <a:endParaRPr lang="de-DE"/>
          </a:p>
        </p:txBody>
      </p:sp>
      <p:sp>
        <p:nvSpPr>
          <p:cNvPr id="7" name="Slide Number Placeholder 6">
            <a:extLst>
              <a:ext uri="{FF2B5EF4-FFF2-40B4-BE49-F238E27FC236}">
                <a16:creationId xmlns:a16="http://schemas.microsoft.com/office/drawing/2014/main" id="{6EE7733B-9834-4AFE-A699-00798AD3FB69}"/>
              </a:ext>
            </a:extLst>
          </p:cNvPr>
          <p:cNvSpPr>
            <a:spLocks noGrp="1"/>
          </p:cNvSpPr>
          <p:nvPr>
            <p:ph type="sldNum" sz="quarter" idx="12"/>
          </p:nvPr>
        </p:nvSpPr>
        <p:spPr>
          <a:xfrm>
            <a:off x="7227360" y="6887160"/>
            <a:ext cx="2348280" cy="521280"/>
          </a:xfrm>
        </p:spPr>
        <p:txBody>
          <a:bodyPr/>
          <a:lstStyle/>
          <a:p>
            <a:pPr lvl="0"/>
            <a:fld id="{6B8B0905-672F-41BB-B8F1-8276E5B34276}" type="slidenum">
              <a:t>‹Nr.›</a:t>
            </a:fld>
            <a:endParaRPr lang="de-DE"/>
          </a:p>
        </p:txBody>
      </p:sp>
    </p:spTree>
    <p:extLst>
      <p:ext uri="{BB962C8B-B14F-4D97-AF65-F5344CB8AC3E}">
        <p14:creationId xmlns:p14="http://schemas.microsoft.com/office/powerpoint/2010/main" val="287742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4F6D488-4F06-4586-8449-741596AA1585}"/>
              </a:ext>
            </a:extLst>
          </p:cNvPr>
          <p:cNvPicPr>
            <a:picLocks noChangeAspect="1"/>
          </p:cNvPicPr>
          <p:nvPr/>
        </p:nvPicPr>
        <p:blipFill>
          <a:blip r:embed="rId2">
            <a:lum/>
            <a:alphaModFix/>
          </a:blip>
          <a:srcRect/>
          <a:stretch>
            <a:fillRect/>
          </a:stretch>
        </p:blipFill>
        <p:spPr>
          <a:xfrm>
            <a:off x="0" y="5806440"/>
            <a:ext cx="10079640" cy="1754280"/>
          </a:xfrm>
          <a:prstGeom prst="rect">
            <a:avLst/>
          </a:prstGeom>
          <a:noFill/>
          <a:ln>
            <a:noFill/>
          </a:ln>
        </p:spPr>
      </p:pic>
      <p:sp>
        <p:nvSpPr>
          <p:cNvPr id="2" name="Title 1">
            <a:extLst>
              <a:ext uri="{FF2B5EF4-FFF2-40B4-BE49-F238E27FC236}">
                <a16:creationId xmlns:a16="http://schemas.microsoft.com/office/drawing/2014/main" id="{A5ABB2E2-D52E-4DCE-8B41-B902775A6835}"/>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7E799B-BECC-47E2-8066-66014AEB49B6}"/>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17534A-AFF8-4199-B4F0-116C9974CB7F}"/>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06EF87-E043-4D47-ADE1-ECD9CDE7AAF1}"/>
              </a:ext>
            </a:extLst>
          </p:cNvPr>
          <p:cNvSpPr>
            <a:spLocks noGrp="1"/>
          </p:cNvSpPr>
          <p:nvPr>
            <p:ph type="dt" sz="half" idx="10"/>
          </p:nvPr>
        </p:nvSpPr>
        <p:spPr>
          <a:xfrm>
            <a:off x="503999" y="6887160"/>
            <a:ext cx="2348280" cy="521280"/>
          </a:xfrm>
        </p:spPr>
        <p:txBody>
          <a:bodyPr/>
          <a:lstStyle/>
          <a:p>
            <a:pPr lvl="0"/>
            <a:endParaRPr lang="de-DE"/>
          </a:p>
        </p:txBody>
      </p:sp>
      <p:sp>
        <p:nvSpPr>
          <p:cNvPr id="6" name="Footer Placeholder 5">
            <a:extLst>
              <a:ext uri="{FF2B5EF4-FFF2-40B4-BE49-F238E27FC236}">
                <a16:creationId xmlns:a16="http://schemas.microsoft.com/office/drawing/2014/main" id="{88E38150-ED74-419C-B815-311865FCE045}"/>
              </a:ext>
            </a:extLst>
          </p:cNvPr>
          <p:cNvSpPr>
            <a:spLocks noGrp="1"/>
          </p:cNvSpPr>
          <p:nvPr>
            <p:ph type="ftr" sz="quarter" idx="11"/>
          </p:nvPr>
        </p:nvSpPr>
        <p:spPr>
          <a:xfrm>
            <a:off x="3447360" y="6887160"/>
            <a:ext cx="3195000" cy="521280"/>
          </a:xfrm>
        </p:spPr>
        <p:txBody>
          <a:bodyPr/>
          <a:lstStyle/>
          <a:p>
            <a:pPr lvl="0"/>
            <a:endParaRPr lang="de-DE"/>
          </a:p>
        </p:txBody>
      </p:sp>
      <p:sp>
        <p:nvSpPr>
          <p:cNvPr id="7" name="Slide Number Placeholder 6">
            <a:extLst>
              <a:ext uri="{FF2B5EF4-FFF2-40B4-BE49-F238E27FC236}">
                <a16:creationId xmlns:a16="http://schemas.microsoft.com/office/drawing/2014/main" id="{0A249CF8-6B97-4B0B-9666-432DBA1A08FD}"/>
              </a:ext>
            </a:extLst>
          </p:cNvPr>
          <p:cNvSpPr>
            <a:spLocks noGrp="1"/>
          </p:cNvSpPr>
          <p:nvPr>
            <p:ph type="sldNum" sz="quarter" idx="12"/>
          </p:nvPr>
        </p:nvSpPr>
        <p:spPr>
          <a:xfrm>
            <a:off x="7227360" y="6887160"/>
            <a:ext cx="2348280" cy="521280"/>
          </a:xfrm>
        </p:spPr>
        <p:txBody>
          <a:bodyPr/>
          <a:lstStyle/>
          <a:p>
            <a:pPr lvl="0"/>
            <a:fld id="{4C057E7B-9E4B-4302-98AC-5FA80823AEEE}" type="slidenum">
              <a:t>‹Nr.›</a:t>
            </a:fld>
            <a:endParaRPr lang="de-DE"/>
          </a:p>
        </p:txBody>
      </p:sp>
    </p:spTree>
    <p:extLst>
      <p:ext uri="{BB962C8B-B14F-4D97-AF65-F5344CB8AC3E}">
        <p14:creationId xmlns:p14="http://schemas.microsoft.com/office/powerpoint/2010/main" val="3115795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ACFEE1E8-9C38-4D36-B85C-4E7421D0188E}"/>
              </a:ext>
            </a:extLst>
          </p:cNvPr>
          <p:cNvPicPr>
            <a:picLocks noChangeAspect="1"/>
          </p:cNvPicPr>
          <p:nvPr/>
        </p:nvPicPr>
        <p:blipFill>
          <a:blip r:embed="rId13">
            <a:lum/>
            <a:alphaModFix/>
          </a:blip>
          <a:srcRect/>
          <a:stretch>
            <a:fillRect/>
          </a:stretch>
        </p:blipFill>
        <p:spPr>
          <a:xfrm>
            <a:off x="0" y="5806440"/>
            <a:ext cx="10079640" cy="1754280"/>
          </a:xfrm>
          <a:prstGeom prst="rect">
            <a:avLst/>
          </a:prstGeom>
          <a:noFill/>
          <a:ln>
            <a:noFill/>
          </a:ln>
        </p:spPr>
      </p:pic>
      <p:sp>
        <p:nvSpPr>
          <p:cNvPr id="3" name="Title Placeholder 2">
            <a:extLst>
              <a:ext uri="{FF2B5EF4-FFF2-40B4-BE49-F238E27FC236}">
                <a16:creationId xmlns:a16="http://schemas.microsoft.com/office/drawing/2014/main" id="{C62E6F81-5108-4005-8CF5-EB81C1228BE4}"/>
              </a:ext>
            </a:extLst>
          </p:cNvPr>
          <p:cNvSpPr txBox="1">
            <a:spLocks noGrp="1"/>
          </p:cNvSpPr>
          <p:nvPr>
            <p:ph type="title"/>
          </p:nvPr>
        </p:nvSpPr>
        <p:spPr>
          <a:xfrm>
            <a:off x="0" y="2341080"/>
            <a:ext cx="9071640" cy="1262160"/>
          </a:xfrm>
          <a:prstGeom prst="rect">
            <a:avLst/>
          </a:prstGeom>
          <a:noFill/>
          <a:ln>
            <a:noFill/>
          </a:ln>
        </p:spPr>
        <p:txBody>
          <a:bodyPr lIns="0" tIns="0" rIns="0" bIns="0" anchor="ctr"/>
          <a:lstStyle/>
          <a:p>
            <a:endParaRPr lang="de-DE"/>
          </a:p>
        </p:txBody>
      </p:sp>
      <p:sp>
        <p:nvSpPr>
          <p:cNvPr id="4" name="Text Placeholder 3">
            <a:extLst>
              <a:ext uri="{FF2B5EF4-FFF2-40B4-BE49-F238E27FC236}">
                <a16:creationId xmlns:a16="http://schemas.microsoft.com/office/drawing/2014/main" id="{4697B1E4-446A-46B9-BF84-59C7F2502000}"/>
              </a:ext>
            </a:extLst>
          </p:cNvPr>
          <p:cNvSpPr txBox="1">
            <a:spLocks noGrp="1"/>
          </p:cNvSpPr>
          <p:nvPr>
            <p:ph type="body" idx="1"/>
          </p:nvPr>
        </p:nvSpPr>
        <p:spPr>
          <a:xfrm>
            <a:off x="503999" y="4056120"/>
            <a:ext cx="9071640" cy="2097360"/>
          </a:xfrm>
          <a:prstGeom prst="rect">
            <a:avLst/>
          </a:prstGeom>
          <a:noFill/>
          <a:ln>
            <a:noFill/>
          </a:ln>
        </p:spPr>
        <p:txBody>
          <a:bodyPr lIns="0" tIns="0" rIns="0" bIns="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a:extLst>
              <a:ext uri="{FF2B5EF4-FFF2-40B4-BE49-F238E27FC236}">
                <a16:creationId xmlns:a16="http://schemas.microsoft.com/office/drawing/2014/main" id="{9856F226-DDED-4815-9C47-527413AD5A94}"/>
              </a:ext>
            </a:extLst>
          </p:cNvPr>
          <p:cNvSpPr txBox="1">
            <a:spLocks noGrp="1"/>
          </p:cNvSpPr>
          <p:nvPr>
            <p:ph type="dt" sz="half" idx="2"/>
          </p:nvPr>
        </p:nvSpPr>
        <p:spPr>
          <a:xfrm>
            <a:off x="503999" y="6887160"/>
            <a:ext cx="2348280" cy="521280"/>
          </a:xfrm>
          <a:prstGeom prst="rect">
            <a:avLst/>
          </a:prstGeom>
          <a:noFill/>
          <a:ln>
            <a:noFill/>
          </a:ln>
        </p:spPr>
        <p:txBody>
          <a:bodyPr vert="horz" lIns="0" tIns="0" rIns="0" bIns="0" anchorCtr="0">
            <a:noAutofit/>
          </a:bodyPr>
          <a:lstStyle>
            <a:lvl1pPr lvl="0" rtl="0" hangingPunct="0">
              <a:buNone/>
              <a:tabLst/>
              <a:defRPr lang="de-DE" sz="1400" kern="1200">
                <a:latin typeface="Liberation Sans" pitchFamily="18"/>
                <a:ea typeface="Segoe UI" pitchFamily="2"/>
                <a:cs typeface="Tahoma" pitchFamily="2"/>
              </a:defRPr>
            </a:lvl1pPr>
          </a:lstStyle>
          <a:p>
            <a:pPr lvl="0"/>
            <a:endParaRPr lang="de-DE"/>
          </a:p>
        </p:txBody>
      </p:sp>
      <p:sp>
        <p:nvSpPr>
          <p:cNvPr id="6" name="Footer Placeholder 5">
            <a:extLst>
              <a:ext uri="{FF2B5EF4-FFF2-40B4-BE49-F238E27FC236}">
                <a16:creationId xmlns:a16="http://schemas.microsoft.com/office/drawing/2014/main" id="{D9666D57-656B-4716-86EF-E904BD7427A5}"/>
              </a:ext>
            </a:extLst>
          </p:cNvPr>
          <p:cNvSpPr txBox="1">
            <a:spLocks noGrp="1"/>
          </p:cNvSpPr>
          <p:nvPr>
            <p:ph type="ftr" sz="quarter" idx="3"/>
          </p:nvPr>
        </p:nvSpPr>
        <p:spPr>
          <a:xfrm>
            <a:off x="3447360" y="6887160"/>
            <a:ext cx="3195000" cy="521280"/>
          </a:xfrm>
          <a:prstGeom prst="rect">
            <a:avLst/>
          </a:prstGeom>
          <a:noFill/>
          <a:ln>
            <a:noFill/>
          </a:ln>
        </p:spPr>
        <p:txBody>
          <a:bodyPr vert="horz" lIns="0" tIns="0" rIns="0" bIns="0" anchorCtr="0">
            <a:noAutofit/>
          </a:bodyPr>
          <a:lstStyle>
            <a:lvl1pPr lvl="0" algn="ctr" rtl="0" hangingPunct="0">
              <a:buNone/>
              <a:tabLst/>
              <a:defRPr lang="de-DE" sz="1400" kern="1200">
                <a:latin typeface="Liberation Sans" pitchFamily="18"/>
                <a:ea typeface="Segoe UI" pitchFamily="2"/>
                <a:cs typeface="Tahoma" pitchFamily="2"/>
              </a:defRPr>
            </a:lvl1pPr>
          </a:lstStyle>
          <a:p>
            <a:pPr lvl="0"/>
            <a:endParaRPr lang="de-DE"/>
          </a:p>
        </p:txBody>
      </p:sp>
      <p:sp>
        <p:nvSpPr>
          <p:cNvPr id="7" name="Slide Number Placeholder 6">
            <a:extLst>
              <a:ext uri="{FF2B5EF4-FFF2-40B4-BE49-F238E27FC236}">
                <a16:creationId xmlns:a16="http://schemas.microsoft.com/office/drawing/2014/main" id="{6A37CA1F-9EEE-4571-9BF9-C39042857642}"/>
              </a:ext>
            </a:extLst>
          </p:cNvPr>
          <p:cNvSpPr txBox="1">
            <a:spLocks noGrp="1"/>
          </p:cNvSpPr>
          <p:nvPr>
            <p:ph type="sldNum" sz="quarter" idx="4"/>
          </p:nvPr>
        </p:nvSpPr>
        <p:spPr>
          <a:xfrm>
            <a:off x="7227360" y="6887160"/>
            <a:ext cx="2348280" cy="521280"/>
          </a:xfrm>
          <a:prstGeom prst="rect">
            <a:avLst/>
          </a:prstGeom>
          <a:noFill/>
          <a:ln>
            <a:noFill/>
          </a:ln>
        </p:spPr>
        <p:txBody>
          <a:bodyPr vert="horz" lIns="0" tIns="0" rIns="0" bIns="0" anchorCtr="0">
            <a:noAutofit/>
          </a:bodyPr>
          <a:lstStyle>
            <a:lvl1pPr lvl="0" algn="r" rtl="0" hangingPunct="0">
              <a:buNone/>
              <a:tabLst/>
              <a:defRPr lang="de-DE" sz="1400" kern="1200">
                <a:latin typeface="Liberation Sans" pitchFamily="18"/>
                <a:ea typeface="Segoe UI" pitchFamily="2"/>
                <a:cs typeface="Tahoma" pitchFamily="2"/>
              </a:defRPr>
            </a:lvl1pPr>
          </a:lstStyle>
          <a:p>
            <a:pPr lvl="0"/>
            <a:fld id="{F4DB3B43-0A48-49A9-9C05-E49375723D86}" type="slidenum">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hangingPunct="0">
        <a:tabLst/>
        <a:defRPr lang="de-DE" sz="4400" b="0" i="0" u="none" strike="noStrike" kern="1200" cap="none">
          <a:ln>
            <a:noFill/>
          </a:ln>
          <a:solidFill>
            <a:srgbClr val="006699"/>
          </a:solidFill>
          <a:highlight>
            <a:scrgbClr r="0" g="0" b="0">
              <a:alpha val="0"/>
            </a:scrgbClr>
          </a:highlight>
          <a:latin typeface="Liberation Sans" pitchFamily="18"/>
        </a:defRPr>
      </a:lvl1pPr>
    </p:titleStyle>
    <p:bodyStyle>
      <a:lvl1pPr hangingPunct="0">
        <a:spcBef>
          <a:spcPts val="1417"/>
        </a:spcBef>
        <a:spcAft>
          <a:spcPts val="0"/>
        </a:spcAft>
        <a:tabLst/>
        <a:defRPr lang="de-DE" sz="3200" b="0" i="0" u="none" strike="noStrike" kern="1200" cap="none">
          <a:ln>
            <a:noFill/>
          </a:ln>
          <a:highlight>
            <a:scrgbClr r="0" g="0" b="0">
              <a:alpha val="0"/>
            </a:scrgbClr>
          </a:highlight>
          <a:latin typeface="Liberation Sans"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178C21B1-80C6-4E30-A847-2E4253EC11EA}"/>
              </a:ext>
            </a:extLst>
          </p:cNvPr>
          <p:cNvSpPr/>
          <p:nvPr/>
        </p:nvSpPr>
        <p:spPr>
          <a:xfrm>
            <a:off x="0" y="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3" name="Freeform: Shape 2">
            <a:extLst>
              <a:ext uri="{FF2B5EF4-FFF2-40B4-BE49-F238E27FC236}">
                <a16:creationId xmlns:a16="http://schemas.microsoft.com/office/drawing/2014/main" id="{1EADAD0D-39F4-4C4C-A5A3-8FAA5A36739E}"/>
              </a:ext>
            </a:extLst>
          </p:cNvPr>
          <p:cNvSpPr/>
          <p:nvPr/>
        </p:nvSpPr>
        <p:spPr>
          <a:xfrm>
            <a:off x="0" y="6620400"/>
            <a:ext cx="10076760" cy="941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DFF2FC"/>
              </a:gs>
              <a:gs pos="100000">
                <a:srgbClr val="009BDD"/>
              </a:gs>
            </a:gsLst>
            <a:lin ang="10800000"/>
          </a:gradFill>
          <a:ln>
            <a:noFill/>
            <a:prstDash val="solid"/>
          </a:ln>
        </p:spPr>
        <p:txBody>
          <a:bodyPr lIns="0" tIns="0" rIns="0" bIns="0" anchor="ctr" anchorCtr="0">
            <a:noAutofit/>
          </a:bodyPr>
          <a:lstStyle/>
          <a:p>
            <a:pPr lvl="0" hangingPunct="0">
              <a:buNone/>
              <a:tabLst/>
            </a:pPr>
            <a:endParaRPr lang="de-DE" sz="2400" kern="1200">
              <a:latin typeface="Liberation Sans" pitchFamily="18"/>
              <a:ea typeface="Segoe UI" pitchFamily="2"/>
              <a:cs typeface="Tahoma" pitchFamily="2"/>
            </a:endParaRPr>
          </a:p>
        </p:txBody>
      </p:sp>
      <p:sp>
        <p:nvSpPr>
          <p:cNvPr id="4" name="Title Placeholder 3">
            <a:extLst>
              <a:ext uri="{FF2B5EF4-FFF2-40B4-BE49-F238E27FC236}">
                <a16:creationId xmlns:a16="http://schemas.microsoft.com/office/drawing/2014/main" id="{AADB6082-E1B8-46DD-8B79-4AEF6C2AEC37}"/>
              </a:ext>
            </a:extLst>
          </p:cNvPr>
          <p:cNvSpPr txBox="1">
            <a:spLocks noGrp="1"/>
          </p:cNvSpPr>
          <p:nvPr>
            <p:ph type="title"/>
          </p:nvPr>
        </p:nvSpPr>
        <p:spPr>
          <a:xfrm>
            <a:off x="503999" y="301320"/>
            <a:ext cx="9071640" cy="637560"/>
          </a:xfrm>
          <a:prstGeom prst="rect">
            <a:avLst/>
          </a:prstGeom>
          <a:noFill/>
          <a:ln>
            <a:noFill/>
          </a:ln>
        </p:spPr>
        <p:txBody>
          <a:bodyPr lIns="0" tIns="0" rIns="0" bIns="0" anchor="ctr"/>
          <a:lstStyle/>
          <a:p>
            <a:endParaRPr lang="de-DE"/>
          </a:p>
        </p:txBody>
      </p:sp>
      <p:sp>
        <p:nvSpPr>
          <p:cNvPr id="5" name="Text Placeholder 4">
            <a:extLst>
              <a:ext uri="{FF2B5EF4-FFF2-40B4-BE49-F238E27FC236}">
                <a16:creationId xmlns:a16="http://schemas.microsoft.com/office/drawing/2014/main" id="{A6AAC112-D840-4BD4-9BF6-F3C3D74F09CB}"/>
              </a:ext>
            </a:extLst>
          </p:cNvPr>
          <p:cNvSpPr txBox="1">
            <a:spLocks noGrp="1"/>
          </p:cNvSpPr>
          <p:nvPr>
            <p:ph type="body" idx="1"/>
          </p:nvPr>
        </p:nvSpPr>
        <p:spPr>
          <a:xfrm>
            <a:off x="503999" y="1769040"/>
            <a:ext cx="9071640" cy="4384440"/>
          </a:xfrm>
          <a:prstGeom prst="rect">
            <a:avLst/>
          </a:prstGeom>
          <a:noFill/>
          <a:ln>
            <a:noFill/>
          </a:ln>
        </p:spPr>
        <p:txBody>
          <a:bodyPr lIns="0" tIns="0" rIns="0" bIns="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Date Placeholder 5">
            <a:extLst>
              <a:ext uri="{FF2B5EF4-FFF2-40B4-BE49-F238E27FC236}">
                <a16:creationId xmlns:a16="http://schemas.microsoft.com/office/drawing/2014/main" id="{5E60A9F0-9C9F-455C-A1F9-3403B0CD6E96}"/>
              </a:ext>
            </a:extLst>
          </p:cNvPr>
          <p:cNvSpPr txBox="1">
            <a:spLocks noGrp="1"/>
          </p:cNvSpPr>
          <p:nvPr>
            <p:ph type="dt" sz="half" idx="2"/>
          </p:nvPr>
        </p:nvSpPr>
        <p:spPr>
          <a:xfrm>
            <a:off x="503999" y="6887160"/>
            <a:ext cx="2348280" cy="521280"/>
          </a:xfrm>
          <a:prstGeom prst="rect">
            <a:avLst/>
          </a:prstGeom>
          <a:noFill/>
          <a:ln>
            <a:noFill/>
          </a:ln>
        </p:spPr>
        <p:txBody>
          <a:bodyPr vert="horz" lIns="0" tIns="0" rIns="0" bIns="0" anchorCtr="0">
            <a:noAutofit/>
          </a:bodyPr>
          <a:lstStyle>
            <a:lvl1pPr lvl="0" rtl="0" hangingPunct="0">
              <a:buNone/>
              <a:tabLst/>
              <a:defRPr lang="de-DE" sz="1400" kern="1200">
                <a:latin typeface="Liberation Sans" pitchFamily="18"/>
                <a:ea typeface="Segoe UI" pitchFamily="2"/>
                <a:cs typeface="Tahoma" pitchFamily="2"/>
              </a:defRPr>
            </a:lvl1pPr>
          </a:lstStyle>
          <a:p>
            <a:pPr lvl="0"/>
            <a:endParaRPr lang="de-DE"/>
          </a:p>
        </p:txBody>
      </p:sp>
      <p:sp>
        <p:nvSpPr>
          <p:cNvPr id="7" name="Footer Placeholder 6">
            <a:extLst>
              <a:ext uri="{FF2B5EF4-FFF2-40B4-BE49-F238E27FC236}">
                <a16:creationId xmlns:a16="http://schemas.microsoft.com/office/drawing/2014/main" id="{027DF4D2-0977-4485-B29A-3E10B7DB756B}"/>
              </a:ext>
            </a:extLst>
          </p:cNvPr>
          <p:cNvSpPr txBox="1">
            <a:spLocks noGrp="1"/>
          </p:cNvSpPr>
          <p:nvPr>
            <p:ph type="ftr" sz="quarter" idx="3"/>
          </p:nvPr>
        </p:nvSpPr>
        <p:spPr>
          <a:xfrm>
            <a:off x="3447360" y="6887160"/>
            <a:ext cx="3195000" cy="521280"/>
          </a:xfrm>
          <a:prstGeom prst="rect">
            <a:avLst/>
          </a:prstGeom>
          <a:noFill/>
          <a:ln>
            <a:noFill/>
          </a:ln>
        </p:spPr>
        <p:txBody>
          <a:bodyPr vert="horz" lIns="0" tIns="0" rIns="0" bIns="0" anchorCtr="0">
            <a:noAutofit/>
          </a:bodyPr>
          <a:lstStyle>
            <a:lvl1pPr lvl="0" algn="ctr" rtl="0" hangingPunct="0">
              <a:buNone/>
              <a:tabLst/>
              <a:defRPr lang="de-DE" sz="1400" kern="1200">
                <a:latin typeface="Liberation Sans" pitchFamily="18"/>
                <a:ea typeface="Segoe UI" pitchFamily="2"/>
                <a:cs typeface="Tahoma" pitchFamily="2"/>
              </a:defRPr>
            </a:lvl1pPr>
          </a:lstStyle>
          <a:p>
            <a:pPr lvl="0"/>
            <a:endParaRPr lang="de-DE"/>
          </a:p>
        </p:txBody>
      </p:sp>
      <p:sp>
        <p:nvSpPr>
          <p:cNvPr id="8" name="Slide Number Placeholder 7">
            <a:extLst>
              <a:ext uri="{FF2B5EF4-FFF2-40B4-BE49-F238E27FC236}">
                <a16:creationId xmlns:a16="http://schemas.microsoft.com/office/drawing/2014/main" id="{E19D3B3B-45DB-430C-BCE6-ACBBF44E4E73}"/>
              </a:ext>
            </a:extLst>
          </p:cNvPr>
          <p:cNvSpPr txBox="1">
            <a:spLocks noGrp="1"/>
          </p:cNvSpPr>
          <p:nvPr>
            <p:ph type="sldNum" sz="quarter" idx="4"/>
          </p:nvPr>
        </p:nvSpPr>
        <p:spPr>
          <a:xfrm>
            <a:off x="7227360" y="6887160"/>
            <a:ext cx="2348280" cy="521280"/>
          </a:xfrm>
          <a:prstGeom prst="rect">
            <a:avLst/>
          </a:prstGeom>
          <a:noFill/>
          <a:ln>
            <a:noFill/>
          </a:ln>
        </p:spPr>
        <p:txBody>
          <a:bodyPr vert="horz" lIns="0" tIns="0" rIns="0" bIns="0" anchorCtr="0">
            <a:noAutofit/>
          </a:bodyPr>
          <a:lstStyle>
            <a:lvl1pPr lvl="0" algn="r" rtl="0" hangingPunct="0">
              <a:buNone/>
              <a:tabLst/>
              <a:defRPr lang="de-DE" sz="1400" kern="1200">
                <a:latin typeface="Liberation Sans" pitchFamily="18"/>
                <a:ea typeface="Segoe UI" pitchFamily="2"/>
                <a:cs typeface="Tahoma" pitchFamily="2"/>
              </a:defRPr>
            </a:lvl1pPr>
          </a:lstStyle>
          <a:p>
            <a:pPr lvl="0"/>
            <a:fld id="{F9863974-A7EA-4B75-B7D6-46D93131F5E4}" type="slidenum">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hangingPunct="0">
        <a:tabLst/>
        <a:defRPr lang="de-DE" sz="4400" b="0" i="0" u="none" strike="noStrike" kern="1200" cap="none">
          <a:ln>
            <a:noFill/>
          </a:ln>
          <a:solidFill>
            <a:srgbClr val="FFFFFF"/>
          </a:solidFill>
          <a:highlight>
            <a:scrgbClr r="0" g="0" b="0">
              <a:alpha val="0"/>
            </a:scrgbClr>
          </a:highlight>
          <a:latin typeface="Liberation Sans" pitchFamily="18"/>
        </a:defRPr>
      </a:lvl1pPr>
    </p:titleStyle>
    <p:bodyStyle>
      <a:lvl1pPr hangingPunct="0">
        <a:spcBef>
          <a:spcPts val="1417"/>
        </a:spcBef>
        <a:spcAft>
          <a:spcPts val="0"/>
        </a:spcAft>
        <a:tabLst/>
        <a:defRPr lang="de-DE" sz="3200" b="0" i="0" u="none" strike="noStrike" kern="1200" cap="none">
          <a:ln>
            <a:noFill/>
          </a:ln>
          <a:solidFill>
            <a:srgbClr val="0066CC"/>
          </a:solidFill>
          <a:highlight>
            <a:scrgbClr r="0" g="0" b="0">
              <a:alpha val="0"/>
            </a:scrgbClr>
          </a:highlight>
          <a:latin typeface="Liberation Sans"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xml" /><Relationship Id="rId1" Type="http://schemas.openxmlformats.org/officeDocument/2006/relationships/slideLayout" Target="../slideLayouts/slideLayout7.xml" /><Relationship Id="rId6" Type="http://schemas.openxmlformats.org/officeDocument/2006/relationships/image" Target="../media/image5.jpeg" /><Relationship Id="rId5" Type="http://schemas.openxmlformats.org/officeDocument/2006/relationships/image" Target="../media/image4.jpeg" /><Relationship Id="rId4" Type="http://schemas.openxmlformats.org/officeDocument/2006/relationships/image" Target="../media/image3.jpeg" /></Relationships>
</file>

<file path=ppt/slides/_rels/slide2.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notesSlide" Target="../notesSlides/notesSlide2.xml" /><Relationship Id="rId1" Type="http://schemas.openxmlformats.org/officeDocument/2006/relationships/slideLayout" Target="../slideLayouts/slideLayout18.xml" /></Relationships>
</file>

<file path=ppt/slides/_rels/slide3.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notesSlide" Target="../notesSlides/notesSlide3.xml" /><Relationship Id="rId1" Type="http://schemas.openxmlformats.org/officeDocument/2006/relationships/slideLayout" Target="../slideLayouts/slideLayout18.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18.xml" /></Relationships>
</file>

<file path=ppt/slides/_rels/slide5.xml.rels><?xml version="1.0" encoding="UTF-8" standalone="yes"?>
<Relationships xmlns="http://schemas.openxmlformats.org/package/2006/relationships"><Relationship Id="rId3" Type="http://schemas.openxmlformats.org/officeDocument/2006/relationships/image" Target="../media/image8.gif" /><Relationship Id="rId2" Type="http://schemas.openxmlformats.org/officeDocument/2006/relationships/notesSlide" Target="../notesSlides/notesSlide5.xml" /><Relationship Id="rId1" Type="http://schemas.openxmlformats.org/officeDocument/2006/relationships/slideLayout" Target="../slideLayouts/slideLayout18.xml" /></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266BD-4BEA-4857-8BDF-0EA819C76765}"/>
              </a:ext>
            </a:extLst>
          </p:cNvPr>
          <p:cNvSpPr txBox="1">
            <a:spLocks noGrp="1"/>
          </p:cNvSpPr>
          <p:nvPr>
            <p:ph type="title" idx="4294967295"/>
          </p:nvPr>
        </p:nvSpPr>
        <p:spPr>
          <a:xfrm>
            <a:off x="288000" y="72000"/>
            <a:ext cx="9071640" cy="1262160"/>
          </a:xfrm>
        </p:spPr>
        <p:txBody>
          <a:bodyPr vert="horz"/>
          <a:lstStyle/>
          <a:p>
            <a:pPr lvl="0" rtl="0"/>
            <a:r>
              <a:rPr lang="de-DE">
                <a:solidFill>
                  <a:srgbClr val="000000"/>
                </a:solidFill>
                <a:cs typeface="Tahoma" pitchFamily="2"/>
              </a:rPr>
              <a:t>Tennikoit (Ringtennis)</a:t>
            </a:r>
          </a:p>
        </p:txBody>
      </p:sp>
      <p:pic>
        <p:nvPicPr>
          <p:cNvPr id="3" name="Grafik 2">
            <a:extLst>
              <a:ext uri="{FF2B5EF4-FFF2-40B4-BE49-F238E27FC236}">
                <a16:creationId xmlns:a16="http://schemas.microsoft.com/office/drawing/2014/main" id="{7F05E979-F00B-4FB0-AF55-A426F16B1575}"/>
              </a:ext>
            </a:extLst>
          </p:cNvPr>
          <p:cNvPicPr>
            <a:picLocks noChangeAspect="1"/>
          </p:cNvPicPr>
          <p:nvPr/>
        </p:nvPicPr>
        <p:blipFill>
          <a:blip r:embed="rId3">
            <a:lum/>
            <a:alphaModFix/>
          </a:blip>
          <a:srcRect/>
          <a:stretch>
            <a:fillRect/>
          </a:stretch>
        </p:blipFill>
        <p:spPr>
          <a:xfrm>
            <a:off x="936000" y="1334160"/>
            <a:ext cx="3816000" cy="2265840"/>
          </a:xfrm>
          <a:prstGeom prst="rect">
            <a:avLst/>
          </a:prstGeom>
          <a:noFill/>
          <a:ln>
            <a:noFill/>
          </a:ln>
        </p:spPr>
      </p:pic>
      <p:pic>
        <p:nvPicPr>
          <p:cNvPr id="4" name="Grafik 3">
            <a:extLst>
              <a:ext uri="{FF2B5EF4-FFF2-40B4-BE49-F238E27FC236}">
                <a16:creationId xmlns:a16="http://schemas.microsoft.com/office/drawing/2014/main" id="{58AD8E0F-92E0-4C48-8880-16B2C55BCCDB}"/>
              </a:ext>
            </a:extLst>
          </p:cNvPr>
          <p:cNvPicPr>
            <a:picLocks noChangeAspect="1"/>
          </p:cNvPicPr>
          <p:nvPr/>
        </p:nvPicPr>
        <p:blipFill>
          <a:blip r:embed="rId4">
            <a:lum/>
            <a:alphaModFix/>
          </a:blip>
          <a:srcRect/>
          <a:stretch>
            <a:fillRect/>
          </a:stretch>
        </p:blipFill>
        <p:spPr>
          <a:xfrm>
            <a:off x="5328000" y="1334160"/>
            <a:ext cx="3816000" cy="2265840"/>
          </a:xfrm>
          <a:prstGeom prst="rect">
            <a:avLst/>
          </a:prstGeom>
          <a:noFill/>
          <a:ln>
            <a:noFill/>
          </a:ln>
        </p:spPr>
      </p:pic>
      <p:pic>
        <p:nvPicPr>
          <p:cNvPr id="5" name="Grafik 4">
            <a:extLst>
              <a:ext uri="{FF2B5EF4-FFF2-40B4-BE49-F238E27FC236}">
                <a16:creationId xmlns:a16="http://schemas.microsoft.com/office/drawing/2014/main" id="{8B819850-FF39-494A-A3C7-AC0C51499DE4}"/>
              </a:ext>
            </a:extLst>
          </p:cNvPr>
          <p:cNvPicPr>
            <a:picLocks noChangeAspect="1"/>
          </p:cNvPicPr>
          <p:nvPr/>
        </p:nvPicPr>
        <p:blipFill>
          <a:blip r:embed="rId5">
            <a:lum/>
            <a:alphaModFix/>
          </a:blip>
          <a:srcRect/>
          <a:stretch>
            <a:fillRect/>
          </a:stretch>
        </p:blipFill>
        <p:spPr>
          <a:xfrm>
            <a:off x="936000" y="3671999"/>
            <a:ext cx="3816000" cy="2160000"/>
          </a:xfrm>
          <a:prstGeom prst="rect">
            <a:avLst/>
          </a:prstGeom>
          <a:noFill/>
          <a:ln>
            <a:noFill/>
          </a:ln>
        </p:spPr>
      </p:pic>
      <p:pic>
        <p:nvPicPr>
          <p:cNvPr id="6" name="Grafik 5">
            <a:extLst>
              <a:ext uri="{FF2B5EF4-FFF2-40B4-BE49-F238E27FC236}">
                <a16:creationId xmlns:a16="http://schemas.microsoft.com/office/drawing/2014/main" id="{461B1387-41A6-449B-AE9C-CED3C45D7B3D}"/>
              </a:ext>
            </a:extLst>
          </p:cNvPr>
          <p:cNvPicPr>
            <a:picLocks noChangeAspect="1"/>
          </p:cNvPicPr>
          <p:nvPr/>
        </p:nvPicPr>
        <p:blipFill>
          <a:blip r:embed="rId6">
            <a:lum/>
            <a:alphaModFix/>
          </a:blip>
          <a:srcRect/>
          <a:stretch>
            <a:fillRect/>
          </a:stretch>
        </p:blipFill>
        <p:spPr>
          <a:xfrm>
            <a:off x="5328000" y="3671999"/>
            <a:ext cx="3816000" cy="2160000"/>
          </a:xfrm>
          <a:prstGeom prst="rect">
            <a:avLst/>
          </a:prstGeom>
          <a:noFill/>
          <a:ln>
            <a:noFill/>
          </a:ln>
        </p:spPr>
      </p:pic>
    </p:spTree>
  </p:cSld>
  <p:clrMapOvr>
    <a:masterClrMapping/>
  </p:clrMapOvr>
  <p:transition spd="med" advTm="25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F3621-F554-4F8D-AC23-4B8231EEE470}"/>
              </a:ext>
            </a:extLst>
          </p:cNvPr>
          <p:cNvSpPr txBox="1">
            <a:spLocks noGrp="1"/>
          </p:cNvSpPr>
          <p:nvPr>
            <p:ph type="title" idx="4294967295"/>
          </p:nvPr>
        </p:nvSpPr>
        <p:spPr>
          <a:xfrm>
            <a:off x="503999" y="301320"/>
            <a:ext cx="9071640" cy="637560"/>
          </a:xfrm>
        </p:spPr>
        <p:txBody>
          <a:bodyPr vert="horz">
            <a:spAutoFit/>
          </a:bodyPr>
          <a:lstStyle/>
          <a:p>
            <a:pPr lvl="0" rtl="0"/>
            <a:r>
              <a:rPr lang="de-DE">
                <a:cs typeface="Tahoma" pitchFamily="2"/>
              </a:rPr>
              <a:t>General facts</a:t>
            </a:r>
          </a:p>
        </p:txBody>
      </p:sp>
      <p:sp>
        <p:nvSpPr>
          <p:cNvPr id="3" name="Text Placeholder 2">
            <a:extLst>
              <a:ext uri="{FF2B5EF4-FFF2-40B4-BE49-F238E27FC236}">
                <a16:creationId xmlns:a16="http://schemas.microsoft.com/office/drawing/2014/main" id="{14D75CE3-CA73-4B36-9528-DA221BCC0026}"/>
              </a:ext>
            </a:extLst>
          </p:cNvPr>
          <p:cNvSpPr txBox="1">
            <a:spLocks noGrp="1"/>
          </p:cNvSpPr>
          <p:nvPr>
            <p:ph type="body" idx="4294967295"/>
          </p:nvPr>
        </p:nvSpPr>
        <p:spPr>
          <a:xfrm>
            <a:off x="72000" y="1368000"/>
            <a:ext cx="9504000" cy="1944000"/>
          </a:xfrm>
        </p:spPr>
        <p:txBody>
          <a:bodyPr vert="horz"/>
          <a:lstStyle/>
          <a:p>
            <a:pPr lvl="0" algn="just" rtl="0">
              <a:buSzPct val="45000"/>
              <a:buFont typeface="StarSymbol"/>
              <a:buChar char="●"/>
            </a:pPr>
            <a:r>
              <a:rPr lang="de-DE" sz="2000">
                <a:solidFill>
                  <a:srgbClr val="000000"/>
                </a:solidFill>
                <a:cs typeface="Tahoma" pitchFamily="2"/>
              </a:rPr>
              <a:t>also called ring tennis or tenniquoits</a:t>
            </a:r>
          </a:p>
          <a:p>
            <a:pPr lvl="0" algn="just" rtl="0">
              <a:buSzPct val="45000"/>
              <a:buFont typeface="StarSymbol"/>
              <a:buChar char="●"/>
            </a:pPr>
            <a:r>
              <a:rPr lang="de-DE" sz="2000">
                <a:solidFill>
                  <a:srgbClr val="000000"/>
                </a:solidFill>
                <a:cs typeface="Tahoma" pitchFamily="2"/>
              </a:rPr>
              <a:t>is played on a tennis court</a:t>
            </a:r>
          </a:p>
          <a:p>
            <a:pPr lvl="0" algn="just" rtl="0">
              <a:buSzPct val="45000"/>
              <a:buFont typeface="StarSymbol"/>
              <a:buChar char="●"/>
            </a:pPr>
            <a:r>
              <a:rPr lang="de-DE" sz="2000">
                <a:solidFill>
                  <a:srgbClr val="000000"/>
                </a:solidFill>
                <a:cs typeface="Tahoma" pitchFamily="2"/>
              </a:rPr>
              <a:t>There is a net that separates the two players</a:t>
            </a:r>
          </a:p>
          <a:p>
            <a:pPr lvl="0" algn="just" rtl="0">
              <a:buSzPct val="45000"/>
              <a:buFont typeface="StarSymbol"/>
              <a:buChar char="●"/>
            </a:pPr>
            <a:r>
              <a:rPr lang="de-DE" sz="2000">
                <a:solidFill>
                  <a:srgbClr val="000000"/>
                </a:solidFill>
                <a:cs typeface="Tahoma" pitchFamily="2"/>
              </a:rPr>
              <a:t>a circular rubber ring is thrown over the net separating the two players</a:t>
            </a:r>
          </a:p>
          <a:p>
            <a:pPr lvl="0" algn="just" rtl="0">
              <a:buSzPct val="45000"/>
              <a:buFont typeface="StarSymbol"/>
              <a:buChar char="●"/>
            </a:pPr>
            <a:r>
              <a:rPr lang="de-DE" sz="2000">
                <a:solidFill>
                  <a:srgbClr val="000000"/>
                </a:solidFill>
                <a:cs typeface="Tahoma" pitchFamily="2"/>
              </a:rPr>
              <a:t>each player ties to catch the flung ring and bring it back to  the opponent`s place</a:t>
            </a:r>
          </a:p>
          <a:p>
            <a:pPr lvl="0" algn="just" rtl="0">
              <a:buSzPct val="45000"/>
              <a:buFont typeface="StarSymbol"/>
              <a:buChar char="●"/>
            </a:pPr>
            <a:r>
              <a:rPr lang="de-DE" sz="2000">
                <a:solidFill>
                  <a:srgbClr val="000000"/>
                </a:solidFill>
                <a:cs typeface="Tahoma" pitchFamily="2"/>
              </a:rPr>
              <a:t>The game is particularly popular in</a:t>
            </a:r>
          </a:p>
          <a:p>
            <a:pPr lvl="1" algn="just" hangingPunct="0">
              <a:spcBef>
                <a:spcPts val="1417"/>
              </a:spcBef>
              <a:buSzPct val="75000"/>
              <a:buFont typeface="StarSymbol"/>
              <a:buChar char="–"/>
            </a:pPr>
            <a:r>
              <a:rPr lang="de-DE" sz="2000">
                <a:solidFill>
                  <a:srgbClr val="000000"/>
                </a:solidFill>
                <a:highlight>
                  <a:scrgbClr r="0" g="0" b="0">
                    <a:alpha val="0"/>
                  </a:scrgbClr>
                </a:highlight>
                <a:latin typeface="Liberation Sans" pitchFamily="18"/>
                <a:cs typeface="Tahoma" pitchFamily="2"/>
              </a:rPr>
              <a:t>Germany</a:t>
            </a:r>
          </a:p>
          <a:p>
            <a:pPr lvl="1" algn="just" hangingPunct="0">
              <a:spcBef>
                <a:spcPts val="1417"/>
              </a:spcBef>
              <a:buSzPct val="75000"/>
              <a:buFont typeface="StarSymbol"/>
              <a:buChar char="–"/>
            </a:pPr>
            <a:r>
              <a:rPr lang="de-DE" sz="2000">
                <a:solidFill>
                  <a:srgbClr val="000000"/>
                </a:solidFill>
                <a:highlight>
                  <a:scrgbClr r="0" g="0" b="0">
                    <a:alpha val="0"/>
                  </a:scrgbClr>
                </a:highlight>
                <a:latin typeface="Liberation Sans" pitchFamily="18"/>
                <a:cs typeface="Tahoma" pitchFamily="2"/>
              </a:rPr>
              <a:t>South Africa</a:t>
            </a:r>
          </a:p>
          <a:p>
            <a:pPr lvl="1" algn="just" hangingPunct="0">
              <a:spcBef>
                <a:spcPts val="1417"/>
              </a:spcBef>
              <a:buSzPct val="75000"/>
              <a:buFont typeface="StarSymbol"/>
              <a:buChar char="–"/>
            </a:pPr>
            <a:r>
              <a:rPr lang="de-DE" sz="2000">
                <a:solidFill>
                  <a:srgbClr val="000000"/>
                </a:solidFill>
                <a:highlight>
                  <a:scrgbClr r="0" g="0" b="0">
                    <a:alpha val="0"/>
                  </a:scrgbClr>
                </a:highlight>
                <a:latin typeface="Liberation Sans" pitchFamily="18"/>
                <a:cs typeface="Tahoma" pitchFamily="2"/>
              </a:rPr>
              <a:t>Brazil</a:t>
            </a:r>
          </a:p>
          <a:p>
            <a:pPr lvl="1" algn="just" hangingPunct="0">
              <a:spcBef>
                <a:spcPts val="1417"/>
              </a:spcBef>
              <a:buSzPct val="75000"/>
              <a:buFont typeface="StarSymbol"/>
              <a:buChar char="–"/>
            </a:pPr>
            <a:r>
              <a:rPr lang="de-DE" sz="2000">
                <a:solidFill>
                  <a:srgbClr val="000000"/>
                </a:solidFill>
                <a:highlight>
                  <a:scrgbClr r="0" g="0" b="0">
                    <a:alpha val="0"/>
                  </a:scrgbClr>
                </a:highlight>
                <a:latin typeface="Liberation Sans" pitchFamily="18"/>
                <a:cs typeface="Tahoma" pitchFamily="2"/>
              </a:rPr>
              <a:t>the Subcontinent nations of India</a:t>
            </a:r>
          </a:p>
          <a:p>
            <a:pPr lvl="1" algn="just" hangingPunct="0">
              <a:spcBef>
                <a:spcPts val="1417"/>
              </a:spcBef>
              <a:buSzPct val="75000"/>
              <a:buFont typeface="StarSymbol"/>
              <a:buChar char="–"/>
            </a:pPr>
            <a:r>
              <a:rPr lang="de-DE" sz="2000">
                <a:solidFill>
                  <a:srgbClr val="000000"/>
                </a:solidFill>
                <a:highlight>
                  <a:scrgbClr r="0" g="0" b="0">
                    <a:alpha val="0"/>
                  </a:scrgbClr>
                </a:highlight>
                <a:latin typeface="Liberation Sans" pitchFamily="18"/>
                <a:cs typeface="Tahoma" pitchFamily="2"/>
              </a:rPr>
              <a:t>Pakistan</a:t>
            </a:r>
          </a:p>
          <a:p>
            <a:pPr lvl="1" algn="just" hangingPunct="0">
              <a:spcBef>
                <a:spcPts val="1417"/>
              </a:spcBef>
              <a:buSzPct val="75000"/>
              <a:buFont typeface="StarSymbol"/>
              <a:buChar char="–"/>
            </a:pPr>
            <a:r>
              <a:rPr lang="de-DE" sz="2000">
                <a:solidFill>
                  <a:srgbClr val="000000"/>
                </a:solidFill>
                <a:highlight>
                  <a:scrgbClr r="0" g="0" b="0">
                    <a:alpha val="0"/>
                  </a:scrgbClr>
                </a:highlight>
                <a:latin typeface="Liberation Sans" pitchFamily="18"/>
                <a:cs typeface="Tahoma" pitchFamily="2"/>
              </a:rPr>
              <a:t>Bangladesh</a:t>
            </a:r>
          </a:p>
        </p:txBody>
      </p:sp>
      <p:pic>
        <p:nvPicPr>
          <p:cNvPr id="4" name="Grafik 3">
            <a:extLst>
              <a:ext uri="{FF2B5EF4-FFF2-40B4-BE49-F238E27FC236}">
                <a16:creationId xmlns:a16="http://schemas.microsoft.com/office/drawing/2014/main" id="{45122E29-12C8-4464-98C3-317CB3E74555}"/>
              </a:ext>
            </a:extLst>
          </p:cNvPr>
          <p:cNvPicPr>
            <a:picLocks noChangeAspect="1"/>
          </p:cNvPicPr>
          <p:nvPr/>
        </p:nvPicPr>
        <p:blipFill>
          <a:blip r:embed="rId3">
            <a:lum/>
            <a:alphaModFix/>
          </a:blip>
          <a:srcRect/>
          <a:stretch>
            <a:fillRect/>
          </a:stretch>
        </p:blipFill>
        <p:spPr>
          <a:xfrm>
            <a:off x="5256000" y="3744000"/>
            <a:ext cx="4104000" cy="2754000"/>
          </a:xfrm>
          <a:prstGeom prst="rect">
            <a:avLst/>
          </a:prstGeom>
          <a:noFill/>
          <a:ln>
            <a:noFill/>
          </a:ln>
        </p:spPr>
      </p:pic>
    </p:spTree>
  </p:cSld>
  <p:clrMapOvr>
    <a:masterClrMapping/>
  </p:clrMapOvr>
  <p:transition spd="med" advTm="25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DE401-5981-4B02-8D48-AC084FE12BAE}"/>
              </a:ext>
            </a:extLst>
          </p:cNvPr>
          <p:cNvSpPr txBox="1">
            <a:spLocks noGrp="1"/>
          </p:cNvSpPr>
          <p:nvPr>
            <p:ph type="title" idx="4294967295"/>
          </p:nvPr>
        </p:nvSpPr>
        <p:spPr>
          <a:xfrm>
            <a:off x="503999" y="301320"/>
            <a:ext cx="9071640" cy="637560"/>
          </a:xfrm>
        </p:spPr>
        <p:txBody>
          <a:bodyPr vert="horz">
            <a:spAutoFit/>
          </a:bodyPr>
          <a:lstStyle/>
          <a:p>
            <a:pPr lvl="0" rtl="0"/>
            <a:r>
              <a:rPr lang="en-US">
                <a:cs typeface="Tahoma" pitchFamily="2"/>
              </a:rPr>
              <a:t>History</a:t>
            </a:r>
          </a:p>
        </p:txBody>
      </p:sp>
      <p:sp>
        <p:nvSpPr>
          <p:cNvPr id="3" name="Text Placeholder 2">
            <a:extLst>
              <a:ext uri="{FF2B5EF4-FFF2-40B4-BE49-F238E27FC236}">
                <a16:creationId xmlns:a16="http://schemas.microsoft.com/office/drawing/2014/main" id="{5F78B4F3-75B3-4D3D-B9B9-C4ACD63DB232}"/>
              </a:ext>
            </a:extLst>
          </p:cNvPr>
          <p:cNvSpPr txBox="1">
            <a:spLocks noGrp="1"/>
          </p:cNvSpPr>
          <p:nvPr>
            <p:ph type="body" idx="4294967295"/>
          </p:nvPr>
        </p:nvSpPr>
        <p:spPr>
          <a:xfrm>
            <a:off x="288000" y="1152000"/>
            <a:ext cx="9000000" cy="1862280"/>
          </a:xfrm>
        </p:spPr>
        <p:txBody>
          <a:bodyPr vert="horz" anchor="ctr"/>
          <a:lstStyle/>
          <a:p>
            <a:pPr lvl="0" rtl="0"/>
            <a:endParaRPr lang="de-DE">
              <a:cs typeface="Tahoma" pitchFamily="2"/>
            </a:endParaRPr>
          </a:p>
          <a:p>
            <a:pPr lvl="0" algn="just" rtl="0">
              <a:buSzPct val="45000"/>
              <a:buFont typeface="StarSymbol"/>
              <a:buChar char="●"/>
            </a:pPr>
            <a:r>
              <a:rPr lang="de-DE" sz="2600">
                <a:solidFill>
                  <a:srgbClr val="000000"/>
                </a:solidFill>
                <a:cs typeface="Tahoma" pitchFamily="2"/>
              </a:rPr>
              <a:t>The origins of tennikoit are unclear</a:t>
            </a:r>
          </a:p>
          <a:p>
            <a:pPr lvl="1" algn="just" hangingPunct="0">
              <a:spcBef>
                <a:spcPts val="1417"/>
              </a:spcBef>
              <a:buSzPct val="75000"/>
              <a:buFont typeface="StarSymbol"/>
              <a:buChar char="–"/>
            </a:pPr>
            <a:r>
              <a:rPr lang="de-DE" sz="2600">
                <a:solidFill>
                  <a:srgbClr val="000000"/>
                </a:solidFill>
                <a:highlight>
                  <a:scrgbClr r="0" g="0" b="0">
                    <a:alpha val="0"/>
                  </a:scrgbClr>
                </a:highlight>
                <a:latin typeface="Liberation Sans" pitchFamily="18"/>
                <a:cs typeface="Tahoma" pitchFamily="2"/>
              </a:rPr>
              <a:t>with some sources claiming a German</a:t>
            </a:r>
          </a:p>
          <a:p>
            <a:pPr lvl="0" algn="just" rtl="0">
              <a:buSzPct val="45000"/>
              <a:buFont typeface="StarSymbol"/>
              <a:buChar char="●"/>
            </a:pPr>
            <a:r>
              <a:rPr lang="de-DE" sz="2600">
                <a:solidFill>
                  <a:srgbClr val="000000"/>
                </a:solidFill>
                <a:cs typeface="Tahoma" pitchFamily="2"/>
              </a:rPr>
              <a:t>The ancestor of the game is likely the game of deck tennis</a:t>
            </a:r>
          </a:p>
          <a:p>
            <a:pPr lvl="1" algn="just" hangingPunct="0">
              <a:spcBef>
                <a:spcPts val="1417"/>
              </a:spcBef>
              <a:buSzPct val="75000"/>
              <a:buFont typeface="StarSymbol"/>
              <a:buChar char="–"/>
            </a:pPr>
            <a:r>
              <a:rPr lang="de-DE" sz="2600">
                <a:solidFill>
                  <a:srgbClr val="000000"/>
                </a:solidFill>
                <a:highlight>
                  <a:scrgbClr r="0" g="0" b="0">
                    <a:alpha val="0"/>
                  </a:scrgbClr>
                </a:highlight>
                <a:latin typeface="Liberation Sans" pitchFamily="18"/>
                <a:cs typeface="Tahoma" pitchFamily="2"/>
              </a:rPr>
              <a:t>a recreation commonly played on cruise ships at the start of the 20th century, on smaller versions of tennis courts, with rings or rubber or another soft material</a:t>
            </a:r>
          </a:p>
        </p:txBody>
      </p:sp>
      <p:pic>
        <p:nvPicPr>
          <p:cNvPr id="4" name="Grafik 3">
            <a:extLst>
              <a:ext uri="{FF2B5EF4-FFF2-40B4-BE49-F238E27FC236}">
                <a16:creationId xmlns:a16="http://schemas.microsoft.com/office/drawing/2014/main" id="{65516446-BF02-4C52-A6A4-C474E920710D}"/>
              </a:ext>
            </a:extLst>
          </p:cNvPr>
          <p:cNvPicPr>
            <a:picLocks noChangeAspect="1"/>
          </p:cNvPicPr>
          <p:nvPr/>
        </p:nvPicPr>
        <p:blipFill>
          <a:blip r:embed="rId3">
            <a:lum/>
            <a:alphaModFix/>
          </a:blip>
          <a:srcRect/>
          <a:stretch>
            <a:fillRect/>
          </a:stretch>
        </p:blipFill>
        <p:spPr>
          <a:xfrm>
            <a:off x="2696760" y="3888000"/>
            <a:ext cx="4215240" cy="2664000"/>
          </a:xfrm>
          <a:prstGeom prst="rect">
            <a:avLst/>
          </a:prstGeom>
          <a:noFill/>
          <a:ln>
            <a:noFill/>
          </a:ln>
        </p:spPr>
      </p:pic>
    </p:spTree>
  </p:cSld>
  <p:clrMapOvr>
    <a:masterClrMapping/>
  </p:clrMapOvr>
  <p:transition spd="med" advTm="25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A00A-0B7B-4DAB-918D-FE4EE281CDA3}"/>
              </a:ext>
            </a:extLst>
          </p:cNvPr>
          <p:cNvSpPr txBox="1">
            <a:spLocks noGrp="1"/>
          </p:cNvSpPr>
          <p:nvPr>
            <p:ph type="title" idx="4294967295"/>
          </p:nvPr>
        </p:nvSpPr>
        <p:spPr>
          <a:xfrm>
            <a:off x="503999" y="301320"/>
            <a:ext cx="9071640" cy="637560"/>
          </a:xfrm>
        </p:spPr>
        <p:txBody>
          <a:bodyPr vert="horz"/>
          <a:lstStyle/>
          <a:p>
            <a:pPr lvl="0" rtl="0"/>
            <a:r>
              <a:rPr lang="de-DE">
                <a:cs typeface="Tahoma" pitchFamily="2"/>
              </a:rPr>
              <a:t>Rules</a:t>
            </a:r>
          </a:p>
        </p:txBody>
      </p:sp>
      <p:sp>
        <p:nvSpPr>
          <p:cNvPr id="3" name="Text Placeholder 2">
            <a:extLst>
              <a:ext uri="{FF2B5EF4-FFF2-40B4-BE49-F238E27FC236}">
                <a16:creationId xmlns:a16="http://schemas.microsoft.com/office/drawing/2014/main" id="{2A8EEF08-76CC-46BB-B149-356DEE8A735D}"/>
              </a:ext>
            </a:extLst>
          </p:cNvPr>
          <p:cNvSpPr txBox="1">
            <a:spLocks noGrp="1"/>
          </p:cNvSpPr>
          <p:nvPr>
            <p:ph type="body" idx="4294967295"/>
          </p:nvPr>
        </p:nvSpPr>
        <p:spPr>
          <a:xfrm>
            <a:off x="181440" y="1005840"/>
            <a:ext cx="9071640" cy="4384440"/>
          </a:xfrm>
        </p:spPr>
        <p:txBody>
          <a:bodyPr vert="horz"/>
          <a:lstStyle/>
          <a:p>
            <a:pPr lvl="0" algn="just" rtl="0">
              <a:buSzPct val="45000"/>
              <a:buFont typeface="StarSymbol"/>
              <a:buChar char="●"/>
            </a:pPr>
            <a:r>
              <a:rPr lang="de-DE" sz="1800">
                <a:solidFill>
                  <a:srgbClr val="000000"/>
                </a:solidFill>
                <a:cs typeface="Tahoma" pitchFamily="2"/>
              </a:rPr>
              <a:t>The game begins as one player serves the ring upwards over the net, diagonally into the opponents court</a:t>
            </a:r>
          </a:p>
          <a:p>
            <a:pPr lvl="0" algn="just" rtl="0">
              <a:buSzPct val="45000"/>
              <a:buFont typeface="StarSymbol"/>
              <a:buChar char="●"/>
            </a:pPr>
            <a:r>
              <a:rPr lang="de-DE" sz="1800">
                <a:solidFill>
                  <a:srgbClr val="000000"/>
                </a:solidFill>
                <a:cs typeface="Tahoma" pitchFamily="2"/>
              </a:rPr>
              <a:t>the opponent tries to catch the ring before it can land in their court, and if so throw it back</a:t>
            </a:r>
          </a:p>
          <a:p>
            <a:pPr lvl="0" algn="just" rtl="0">
              <a:buSzPct val="45000"/>
              <a:buFont typeface="StarSymbol"/>
              <a:buChar char="●"/>
            </a:pPr>
            <a:r>
              <a:rPr lang="de-DE" sz="1800">
                <a:solidFill>
                  <a:srgbClr val="000000"/>
                </a:solidFill>
                <a:cs typeface="Tahoma" pitchFamily="2"/>
              </a:rPr>
              <a:t>Each player takes five services in a row, regardless of whether they have scored points for a serve, and then the opponent serves for the following five turns</a:t>
            </a:r>
          </a:p>
          <a:p>
            <a:pPr lvl="0" algn="just" rtl="0">
              <a:buSzPct val="45000"/>
              <a:buFont typeface="StarSymbol"/>
              <a:buChar char="●"/>
            </a:pPr>
            <a:r>
              <a:rPr lang="de-DE" sz="1800">
                <a:solidFill>
                  <a:srgbClr val="000000"/>
                </a:solidFill>
                <a:cs typeface="Tahoma" pitchFamily="2"/>
              </a:rPr>
              <a:t>Each individual (or double) tries to score 21 points in order to be declared a winner, but the winner must maintain a lead of two points over the opponent to win</a:t>
            </a:r>
          </a:p>
          <a:p>
            <a:pPr lvl="0" algn="just" rtl="0">
              <a:buSzPct val="45000"/>
              <a:buFont typeface="StarSymbol"/>
              <a:buChar char="●"/>
            </a:pPr>
            <a:r>
              <a:rPr lang="de-DE" sz="1800">
                <a:solidFill>
                  <a:srgbClr val="000000"/>
                </a:solidFill>
                <a:cs typeface="Tahoma" pitchFamily="2"/>
              </a:rPr>
              <a:t>A game consists of 3 sets of 21 points; the winner of 2 sets wins the match</a:t>
            </a:r>
          </a:p>
          <a:p>
            <a:pPr lvl="0" algn="just" rtl="0">
              <a:buSzPct val="45000"/>
              <a:buFont typeface="StarSymbol"/>
              <a:buChar char="●"/>
            </a:pPr>
            <a:r>
              <a:rPr lang="de-DE" sz="1800">
                <a:solidFill>
                  <a:srgbClr val="000000"/>
                </a:solidFill>
                <a:cs typeface="Tahoma" pitchFamily="2"/>
              </a:rPr>
              <a:t>However, a time limit of 30 minute is in place per set. Thus a server should win a point within nine rallies; failing to do so will then result in a point for one's opponent</a:t>
            </a:r>
          </a:p>
          <a:p>
            <a:pPr lvl="0" algn="just" rtl="0">
              <a:buSzPct val="45000"/>
              <a:buFont typeface="StarSymbol"/>
              <a:buChar char="●"/>
            </a:pPr>
            <a:r>
              <a:rPr lang="de-DE" sz="1800">
                <a:solidFill>
                  <a:srgbClr val="000000"/>
                </a:solidFill>
                <a:cs typeface="Tahoma" pitchFamily="2"/>
              </a:rPr>
              <a:t>The game may be played in singles (one player per side) or doubles (a pair per side)</a:t>
            </a:r>
          </a:p>
          <a:p>
            <a:pPr lvl="0" algn="just" rtl="0">
              <a:buSzPct val="45000"/>
              <a:buFont typeface="StarSymbol"/>
              <a:buChar char="●"/>
            </a:pPr>
            <a:r>
              <a:rPr lang="de-DE" sz="1800">
                <a:solidFill>
                  <a:srgbClr val="000000"/>
                </a:solidFill>
                <a:cs typeface="Tahoma" pitchFamily="2"/>
              </a:rPr>
              <a:t>Faults include a koit hitting the net posts, leaving the court entirely (even if it eventually lands in the court) or striking or passing through the net, as well as wobbling or shaking of the koit.</a:t>
            </a:r>
          </a:p>
        </p:txBody>
      </p:sp>
    </p:spTree>
  </p:cSld>
  <p:clrMapOvr>
    <a:masterClrMapping/>
  </p:clrMapOvr>
  <p:transition spd="med" advTm="25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F4230-1A9D-40B9-B68C-E4C24E83CD5D}"/>
              </a:ext>
            </a:extLst>
          </p:cNvPr>
          <p:cNvSpPr txBox="1">
            <a:spLocks noGrp="1"/>
          </p:cNvSpPr>
          <p:nvPr>
            <p:ph type="title" idx="4294967295"/>
          </p:nvPr>
        </p:nvSpPr>
        <p:spPr>
          <a:xfrm>
            <a:off x="503999" y="301320"/>
            <a:ext cx="9071640" cy="637560"/>
          </a:xfrm>
        </p:spPr>
        <p:txBody>
          <a:bodyPr vert="horz"/>
          <a:lstStyle/>
          <a:p>
            <a:pPr lvl="0" rtl="0"/>
            <a:r>
              <a:rPr lang="de-DE">
                <a:cs typeface="Tahoma" pitchFamily="2"/>
              </a:rPr>
              <a:t>Court and equipment</a:t>
            </a:r>
          </a:p>
        </p:txBody>
      </p:sp>
      <p:sp>
        <p:nvSpPr>
          <p:cNvPr id="3" name="Text Placeholder 2">
            <a:extLst>
              <a:ext uri="{FF2B5EF4-FFF2-40B4-BE49-F238E27FC236}">
                <a16:creationId xmlns:a16="http://schemas.microsoft.com/office/drawing/2014/main" id="{5FC9828D-6629-4248-8DA2-51D9DA78D161}"/>
              </a:ext>
            </a:extLst>
          </p:cNvPr>
          <p:cNvSpPr txBox="1">
            <a:spLocks noGrp="1"/>
          </p:cNvSpPr>
          <p:nvPr>
            <p:ph type="body" idx="4294967295"/>
          </p:nvPr>
        </p:nvSpPr>
        <p:spPr>
          <a:xfrm>
            <a:off x="216000" y="1080000"/>
            <a:ext cx="9071640" cy="4384440"/>
          </a:xfrm>
        </p:spPr>
        <p:txBody>
          <a:bodyPr vert="horz"/>
          <a:lstStyle/>
          <a:p>
            <a:pPr lvl="0" algn="just" rtl="0">
              <a:buSzPct val="45000"/>
              <a:buFont typeface="StarSymbol"/>
              <a:buChar char="●"/>
            </a:pPr>
            <a:r>
              <a:rPr lang="de-DE" sz="2400">
                <a:solidFill>
                  <a:srgbClr val="000000"/>
                </a:solidFill>
                <a:cs typeface="Tahoma" pitchFamily="2"/>
              </a:rPr>
              <a:t>Tennikoit can be played indoors or outside, on any surface which includes red sand, clay, and cement</a:t>
            </a:r>
          </a:p>
          <a:p>
            <a:pPr lvl="0" algn="just" rtl="0">
              <a:buSzPct val="45000"/>
              <a:buFont typeface="StarSymbol"/>
              <a:buChar char="●"/>
            </a:pPr>
            <a:r>
              <a:rPr lang="de-DE" sz="2400">
                <a:solidFill>
                  <a:srgbClr val="000000"/>
                </a:solidFill>
                <a:cs typeface="Tahoma" pitchFamily="2"/>
              </a:rPr>
              <a:t>Courts measure 12.2 by 5.5 metres, regardless of playing singles or doubles, and are divided by a centre line</a:t>
            </a:r>
          </a:p>
          <a:p>
            <a:pPr lvl="0" algn="just" rtl="0">
              <a:buSzPct val="45000"/>
              <a:buFont typeface="StarSymbol"/>
              <a:buChar char="●"/>
            </a:pPr>
            <a:r>
              <a:rPr lang="de-DE" sz="2400">
                <a:solidFill>
                  <a:srgbClr val="000000"/>
                </a:solidFill>
                <a:cs typeface="Tahoma" pitchFamily="2"/>
              </a:rPr>
              <a:t>Each playing zone is 5.2 by 2.75 metres</a:t>
            </a:r>
          </a:p>
          <a:p>
            <a:pPr lvl="0" algn="just" rtl="0">
              <a:buSzPct val="45000"/>
              <a:buFont typeface="StarSymbol"/>
              <a:buChar char="●"/>
            </a:pPr>
            <a:r>
              <a:rPr lang="de-DE" sz="2400">
                <a:solidFill>
                  <a:srgbClr val="000000"/>
                </a:solidFill>
                <a:cs typeface="Tahoma" pitchFamily="2"/>
              </a:rPr>
              <a:t>The height of the net that divides the court another direction is 1.8 metres</a:t>
            </a:r>
          </a:p>
        </p:txBody>
      </p:sp>
      <p:pic>
        <p:nvPicPr>
          <p:cNvPr id="4" name="Grafik 3">
            <a:extLst>
              <a:ext uri="{FF2B5EF4-FFF2-40B4-BE49-F238E27FC236}">
                <a16:creationId xmlns:a16="http://schemas.microsoft.com/office/drawing/2014/main" id="{C96BC2C5-4488-4F38-B568-CAB7508E34AF}"/>
              </a:ext>
            </a:extLst>
          </p:cNvPr>
          <p:cNvPicPr>
            <a:picLocks noChangeAspect="1"/>
          </p:cNvPicPr>
          <p:nvPr/>
        </p:nvPicPr>
        <p:blipFill>
          <a:blip r:embed="rId3">
            <a:lum/>
            <a:alphaModFix/>
          </a:blip>
          <a:srcRect/>
          <a:stretch>
            <a:fillRect/>
          </a:stretch>
        </p:blipFill>
        <p:spPr>
          <a:xfrm rot="5420400">
            <a:off x="268357" y="6080747"/>
            <a:ext cx="2687760" cy="3575880"/>
          </a:xfrm>
          <a:prstGeom prst="rect">
            <a:avLst/>
          </a:prstGeom>
          <a:noFill/>
          <a:ln>
            <a:noFill/>
          </a:ln>
        </p:spPr>
      </p:pic>
    </p:spTree>
  </p:cSld>
  <p:clrMapOvr>
    <a:masterClrMapping/>
  </p:clrMapOvr>
  <p:transition spd="med" advTm="25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ue_Curv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ue_Curv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Application>Microsoft Office PowerPoint</Application>
  <PresentationFormat>Benutzerdefiniert</PresentationFormat>
  <Slides>5</Slides>
  <Notes>5</Notes>
  <HiddenSlides>0</HiddenSlides>
  <ScaleCrop>false</ScaleCrop>
  <HeadingPairs>
    <vt:vector size="4" baseType="variant">
      <vt:variant>
        <vt:lpstr>Design</vt:lpstr>
      </vt:variant>
      <vt:variant>
        <vt:i4>2</vt:i4>
      </vt:variant>
      <vt:variant>
        <vt:lpstr>Folientitel</vt:lpstr>
      </vt:variant>
      <vt:variant>
        <vt:i4>5</vt:i4>
      </vt:variant>
    </vt:vector>
  </HeadingPairs>
  <TitlesOfParts>
    <vt:vector size="7" baseType="lpstr">
      <vt:lpstr>Blue_Curve</vt:lpstr>
      <vt:lpstr>Blue_Curve1</vt:lpstr>
      <vt:lpstr>Tennikoit (Ringtennis)</vt:lpstr>
      <vt:lpstr>General facts</vt:lpstr>
      <vt:lpstr>History</vt:lpstr>
      <vt:lpstr>Rules</vt:lpstr>
      <vt:lpstr>Court and equipment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Curve</dc:title>
  <cp:lastModifiedBy>Lisa Klinkertz</cp:lastModifiedBy>
  <cp:revision>5</cp:revision>
  <dcterms:created xsi:type="dcterms:W3CDTF">2020-06-03T13:52:34Z</dcterms:created>
  <dcterms:modified xsi:type="dcterms:W3CDTF">2020-06-10T06:41:39Z</dcterms:modified>
</cp:coreProperties>
</file>