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080BC-4EC3-8F4A-A3D9-5D6701E47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769207"/>
            <a:ext cx="13441109" cy="11300017"/>
          </a:xfrm>
        </p:spPr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de-DE" sz="6600" u="sng" dirty="0"/>
              <a:t>__La </a:t>
            </a:r>
            <a:r>
              <a:rPr lang="de-DE" sz="6600" u="sng" dirty="0" err="1"/>
              <a:t>Marelle</a:t>
            </a:r>
            <a:r>
              <a:rPr lang="en-US" sz="6600" u="sng" dirty="0"/>
              <a:t>__</a:t>
            </a:r>
            <a:br>
              <a:rPr lang="en-US" sz="6600" u="sng" dirty="0"/>
            </a:br>
            <a:br>
              <a:rPr lang="en-US" sz="6600" u="sng" dirty="0"/>
            </a:br>
            <a:br>
              <a:rPr lang="de-DE" sz="6600" dirty="0"/>
            </a:br>
            <a:r>
              <a:rPr lang="en-US" sz="2700" dirty="0"/>
              <a:t>by Anastasia </a:t>
            </a:r>
            <a:endParaRPr lang="de-DE" sz="27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1980B4B-8DEF-6840-B4BA-235A57F28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824" y="2959019"/>
            <a:ext cx="3698352" cy="267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8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AD4B7-99B5-5E4B-ACB6-CDCDAFED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58" y="1123836"/>
            <a:ext cx="2947482" cy="4601183"/>
          </a:xfrm>
        </p:spPr>
        <p:txBody>
          <a:bodyPr/>
          <a:lstStyle/>
          <a:p>
            <a:r>
              <a:rPr lang="en-US" dirty="0"/>
              <a:t>What is ,,la </a:t>
            </a:r>
            <a:r>
              <a:rPr lang="en-US" dirty="0" err="1"/>
              <a:t>marella</a:t>
            </a:r>
            <a:r>
              <a:rPr lang="en-US" dirty="0"/>
              <a:t>”? 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83B864-4E40-6E4C-9B6E-5C9F32E31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773" y="864107"/>
            <a:ext cx="7315200" cy="51206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marella</a:t>
            </a:r>
            <a:r>
              <a:rPr lang="en-US" dirty="0"/>
              <a:t> is a funny ,sporty game that you can play with your friends.</a:t>
            </a:r>
          </a:p>
          <a:p>
            <a:endParaRPr lang="en-US" dirty="0"/>
          </a:p>
          <a:p>
            <a:r>
              <a:rPr lang="en-US" dirty="0"/>
              <a:t>You can play this game only outside. </a:t>
            </a:r>
          </a:p>
          <a:p>
            <a:endParaRPr lang="en-US" dirty="0"/>
          </a:p>
          <a:p>
            <a:r>
              <a:rPr lang="en-US" dirty="0"/>
              <a:t>This game is not for people how don’t go outside ;)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7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9AD4B-E041-2F43-8C7D-51C3B7578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material do I need for this game 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794443-ACFF-CC48-B2D3-DAE7A80C2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215" y="864108"/>
            <a:ext cx="7315200" cy="512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You need a smooth floor outside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 need chalk to draw the game on the floor and you need a small stone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game you can play alone or with your friends it’s more funny when you play it with your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sure that outside is not raining:)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9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07D14-48F4-3440-BD38-669FDC956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93" y="1123836"/>
            <a:ext cx="2947482" cy="4601183"/>
          </a:xfrm>
        </p:spPr>
        <p:txBody>
          <a:bodyPr/>
          <a:lstStyle/>
          <a:p>
            <a:r>
              <a:rPr lang="en-US" dirty="0"/>
              <a:t>How I play this ,,la </a:t>
            </a:r>
            <a:r>
              <a:rPr lang="en-US" dirty="0" err="1"/>
              <a:t>marella</a:t>
            </a:r>
            <a:r>
              <a:rPr lang="en-US" dirty="0"/>
              <a:t>”?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90C7B6-6E43-F349-9D8D-60B0C75E8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879" y="1459156"/>
            <a:ext cx="7315200" cy="512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First you </a:t>
            </a:r>
            <a:r>
              <a:rPr lang="de-DE" dirty="0" err="1"/>
              <a:t>draw</a:t>
            </a:r>
            <a:r>
              <a:rPr lang="de-DE" dirty="0"/>
              <a:t> </a:t>
            </a:r>
            <a:r>
              <a:rPr lang="de-DE" dirty="0" err="1"/>
              <a:t>squares</a:t>
            </a:r>
            <a:r>
              <a:rPr lang="de-DE" dirty="0"/>
              <a:t> and in the </a:t>
            </a:r>
            <a:r>
              <a:rPr lang="de-DE" dirty="0" err="1"/>
              <a:t>squares</a:t>
            </a:r>
            <a:r>
              <a:rPr lang="de-DE" dirty="0"/>
              <a:t> you </a:t>
            </a:r>
            <a:r>
              <a:rPr lang="de-DE" dirty="0" err="1"/>
              <a:t>draw</a:t>
            </a:r>
            <a:r>
              <a:rPr lang="de-DE" dirty="0"/>
              <a:t> numbers, for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enter</a:t>
            </a:r>
            <a:r>
              <a:rPr lang="de-DE" dirty="0"/>
              <a:t> the numbers 1 to 10</a:t>
            </a:r>
            <a:r>
              <a:rPr lang="en-US" dirty="0"/>
              <a:t> make sure that the squares are side by side like this  picture 👇🏻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Than you take a small stone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de-DE" sz="1800" dirty="0">
                <a:solidFill>
                  <a:srgbClr val="202124"/>
                </a:solidFill>
                <a:latin typeface="GoogleSans-Regular"/>
              </a:rPr>
              <a:t>You </a:t>
            </a:r>
            <a:r>
              <a:rPr lang="de-DE" sz="1800" dirty="0" err="1">
                <a:solidFill>
                  <a:srgbClr val="202124"/>
                </a:solidFill>
                <a:latin typeface="GoogleSans-Regular"/>
              </a:rPr>
              <a:t>then</a:t>
            </a:r>
            <a:r>
              <a:rPr lang="de-DE" sz="1800" dirty="0">
                <a:solidFill>
                  <a:srgbClr val="202124"/>
                </a:solidFill>
                <a:latin typeface="GoogleSans-Regular"/>
              </a:rPr>
              <a:t> throw the stone at any </a:t>
            </a:r>
            <a:r>
              <a:rPr lang="de-DE" sz="1800" dirty="0" err="1">
                <a:solidFill>
                  <a:srgbClr val="202124"/>
                </a:solidFill>
                <a:latin typeface="GoogleSans-Regular"/>
              </a:rPr>
              <a:t>numbe</a:t>
            </a:r>
            <a:r>
              <a:rPr lang="en-US" sz="1800" dirty="0">
                <a:solidFill>
                  <a:srgbClr val="202124"/>
                </a:solidFill>
                <a:latin typeface="GoogleSans-Regular"/>
              </a:rPr>
              <a:t>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202124"/>
                </a:solidFill>
                <a:latin typeface="GoogleSans-Regular"/>
              </a:rPr>
              <a:t>Than you jump with one leg to the stone but watch out that you don’t jump out of the </a:t>
            </a:r>
            <a:r>
              <a:rPr lang="en-US" sz="1800" dirty="0" err="1">
                <a:solidFill>
                  <a:srgbClr val="202124"/>
                </a:solidFill>
                <a:latin typeface="GoogleSans-Regular"/>
              </a:rPr>
              <a:t>squars</a:t>
            </a:r>
            <a:r>
              <a:rPr lang="en-US" sz="1800" dirty="0">
                <a:solidFill>
                  <a:srgbClr val="202124"/>
                </a:solidFill>
                <a:latin typeface="GoogleSans-Regular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202124"/>
                </a:solidFill>
                <a:latin typeface="GoogleSans-Regular"/>
              </a:rPr>
              <a:t>And than you take the Stone with one leg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202124"/>
                </a:solidFill>
                <a:latin typeface="GoogleSans-Regular"/>
              </a:rPr>
              <a:t>When you have the stone in your hand you jump back to the start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202124"/>
                </a:solidFill>
                <a:latin typeface="GoogleSans-Regular"/>
              </a:rPr>
              <a:t> and then it's your friends' turn;) 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rgbClr val="202124"/>
              </a:solidFill>
              <a:latin typeface="GoogleSans-Regular"/>
            </a:endParaRP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11D3996B-DBC1-8D4B-8A71-8F9BAB7E5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484" y="2579017"/>
            <a:ext cx="1909099" cy="112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0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27F11-7D74-0D48-A3D0-A4F01F23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9" y="864108"/>
            <a:ext cx="3368990" cy="5259181"/>
          </a:xfrm>
        </p:spPr>
        <p:txBody>
          <a:bodyPr/>
          <a:lstStyle/>
          <a:p>
            <a:r>
              <a:rPr lang="en-US" dirty="0"/>
              <a:t>Why should I play this game?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468814-346C-784F-8C1F-C5E0EF19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play this game because it’s very funny and you spend time with your friends outside.  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2415DF40-5B28-7345-AC67-B142B13FD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7286" y="3925732"/>
            <a:ext cx="1887310" cy="293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1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E8003-79E0-8246-A49E-1BCDE55D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C9BF51-69A2-314A-8568-9EC0CF889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Thank you very much for reading my presentation I hope you like it </a:t>
            </a:r>
          </a:p>
          <a:p>
            <a:endParaRPr lang="en-US" sz="4200" dirty="0"/>
          </a:p>
          <a:p>
            <a:r>
              <a:rPr lang="en-US" sz="4200" dirty="0"/>
              <a:t>🇩🇪.  🇮🇹. 🇪🇸</a:t>
            </a:r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869233250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6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Rahmen</vt:lpstr>
      <vt:lpstr>__La Marelle__   by Anastasia </vt:lpstr>
      <vt:lpstr>What is ,,la marella”?  </vt:lpstr>
      <vt:lpstr>What kind of material do I need for this game ? </vt:lpstr>
      <vt:lpstr>How I play this ,,la marella”? </vt:lpstr>
      <vt:lpstr>Why should I play this game? </vt:lpstr>
      <vt:lpstr>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__La Marelle__   by Anastasia </dc:title>
  <dc:creator>anastasia miteva</dc:creator>
  <cp:lastModifiedBy>anastasia miteva</cp:lastModifiedBy>
  <cp:revision>1</cp:revision>
  <dcterms:created xsi:type="dcterms:W3CDTF">2020-09-17T15:18:27Z</dcterms:created>
  <dcterms:modified xsi:type="dcterms:W3CDTF">2020-09-17T16:37:47Z</dcterms:modified>
</cp:coreProperties>
</file>