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3"/>
  </p:notesMasterIdLst>
  <p:sldIdLst>
    <p:sldId id="256" r:id="rId2"/>
    <p:sldId id="257" r:id="rId3"/>
    <p:sldId id="311" r:id="rId4"/>
    <p:sldId id="312" r:id="rId5"/>
    <p:sldId id="302" r:id="rId6"/>
    <p:sldId id="307" r:id="rId7"/>
    <p:sldId id="308" r:id="rId8"/>
    <p:sldId id="313" r:id="rId9"/>
    <p:sldId id="300" r:id="rId10"/>
    <p:sldId id="304" r:id="rId11"/>
    <p:sldId id="299" r:id="rId12"/>
  </p:sldIdLst>
  <p:sldSz cx="9144000" cy="5143500" type="screen16x9"/>
  <p:notesSz cx="6858000" cy="9144000"/>
  <p:embeddedFontLst>
    <p:embeddedFont>
      <p:font typeface="Slackey" charset="0"/>
      <p:regular r:id="rId14"/>
    </p:embeddedFont>
    <p:embeddedFont>
      <p:font typeface="Raleway" charset="0"/>
      <p:regular r:id="rId15"/>
      <p:bold r:id="rId16"/>
      <p:italic r:id="rId17"/>
      <p:boldItalic r:id="rId18"/>
    </p:embeddedFont>
    <p:embeddedFont>
      <p:font typeface="Arial Unicode MS" pitchFamily="34" charset="-128"/>
      <p:regular r:id="rId19"/>
    </p:embeddedFont>
    <p:embeddedFont>
      <p:font typeface="Algerian" pitchFamily="82"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70EE6C67-175A-4743-9F1D-ABDDC8ABC902}">
  <a:tblStyle styleId="{70EE6C67-175A-4743-9F1D-ABDDC8ABC9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810df9b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810df9b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29" y="12"/>
            <a:ext cx="9144152" cy="5148101"/>
          </a:xfrm>
          <a:custGeom>
            <a:avLst/>
            <a:gdLst/>
            <a:ahLst/>
            <a:cxnLst/>
            <a:rect l="l" t="t" r="r" b="b"/>
            <a:pathLst>
              <a:path w="188919" h="106245" extrusionOk="0">
                <a:moveTo>
                  <a:pt x="1" y="0"/>
                </a:moveTo>
                <a:lnTo>
                  <a:pt x="1" y="106244"/>
                </a:lnTo>
                <a:lnTo>
                  <a:pt x="188918" y="106244"/>
                </a:lnTo>
                <a:lnTo>
                  <a:pt x="1889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105050" y="587775"/>
            <a:ext cx="7196421" cy="3857783"/>
          </a:xfrm>
          <a:custGeom>
            <a:avLst/>
            <a:gdLst/>
            <a:ahLst/>
            <a:cxnLst/>
            <a:rect l="l" t="t" r="r" b="b"/>
            <a:pathLst>
              <a:path w="123496" h="71500" extrusionOk="0">
                <a:moveTo>
                  <a:pt x="108333" y="1"/>
                </a:moveTo>
                <a:lnTo>
                  <a:pt x="0" y="9521"/>
                </a:lnTo>
                <a:lnTo>
                  <a:pt x="6890" y="42667"/>
                </a:lnTo>
                <a:lnTo>
                  <a:pt x="30623" y="71499"/>
                </a:lnTo>
                <a:lnTo>
                  <a:pt x="101172" y="68353"/>
                </a:lnTo>
                <a:lnTo>
                  <a:pt x="123495" y="40660"/>
                </a:lnTo>
                <a:lnTo>
                  <a:pt x="1083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2481500" y="1512525"/>
            <a:ext cx="4181100" cy="1284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000"/>
              <a:buNone/>
              <a:defRPr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endParaRPr/>
          </a:p>
        </p:txBody>
      </p:sp>
      <p:sp>
        <p:nvSpPr>
          <p:cNvPr id="12" name="Google Shape;12;p2"/>
          <p:cNvSpPr txBox="1">
            <a:spLocks noGrp="1"/>
          </p:cNvSpPr>
          <p:nvPr>
            <p:ph type="subTitle" idx="1"/>
          </p:nvPr>
        </p:nvSpPr>
        <p:spPr>
          <a:xfrm>
            <a:off x="2481400" y="2834125"/>
            <a:ext cx="41811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400"/>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a:endParaRPr/>
          </a:p>
        </p:txBody>
      </p:sp>
      <p:sp>
        <p:nvSpPr>
          <p:cNvPr id="13" name="Google Shape;13;p2"/>
          <p:cNvSpPr/>
          <p:nvPr/>
        </p:nvSpPr>
        <p:spPr>
          <a:xfrm>
            <a:off x="1805042" y="527009"/>
            <a:ext cx="48" cy="1405"/>
          </a:xfrm>
          <a:custGeom>
            <a:avLst/>
            <a:gdLst/>
            <a:ahLst/>
            <a:cxnLst/>
            <a:rect l="l" t="t" r="r" b="b"/>
            <a:pathLst>
              <a:path w="1" h="29" extrusionOk="0">
                <a:moveTo>
                  <a:pt x="1" y="1"/>
                </a:moveTo>
                <a:lnTo>
                  <a:pt x="1" y="1"/>
                </a:lnTo>
                <a:cubicBezTo>
                  <a:pt x="1" y="1"/>
                  <a:pt x="1" y="28"/>
                  <a:pt x="1" y="1"/>
                </a:cubicBezTo>
                <a:close/>
              </a:path>
            </a:pathLst>
          </a:custGeom>
          <a:solidFill>
            <a:srgbClr val="004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05042" y="525700"/>
            <a:ext cx="48" cy="48"/>
          </a:xfrm>
          <a:custGeom>
            <a:avLst/>
            <a:gdLst/>
            <a:ahLst/>
            <a:cxnLst/>
            <a:rect l="l" t="t" r="r" b="b"/>
            <a:pathLst>
              <a:path w="1" h="1" extrusionOk="0">
                <a:moveTo>
                  <a:pt x="1" y="1"/>
                </a:moveTo>
                <a:close/>
              </a:path>
            </a:pathLst>
          </a:custGeom>
          <a:solidFill>
            <a:srgbClr val="004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
    <p:bg>
      <p:bgPr>
        <a:solidFill>
          <a:schemeClr val="lt2"/>
        </a:solidFill>
        <a:effectLst/>
      </p:bgPr>
    </p:bg>
    <p:spTree>
      <p:nvGrpSpPr>
        <p:cNvPr id="1" name="Shape 10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155"/>
        <p:cNvGrpSpPr/>
        <p:nvPr/>
      </p:nvGrpSpPr>
      <p:grpSpPr>
        <a:xfrm>
          <a:off x="0" y="0"/>
          <a:ext cx="0" cy="0"/>
          <a:chOff x="0" y="0"/>
          <a:chExt cx="0" cy="0"/>
        </a:xfrm>
      </p:grpSpPr>
      <p:sp>
        <p:nvSpPr>
          <p:cNvPr id="156" name="Google Shape;156;p23"/>
          <p:cNvSpPr/>
          <p:nvPr/>
        </p:nvSpPr>
        <p:spPr>
          <a:xfrm>
            <a:off x="0" y="0"/>
            <a:ext cx="9143939" cy="1682093"/>
          </a:xfrm>
          <a:custGeom>
            <a:avLst/>
            <a:gdLst/>
            <a:ahLst/>
            <a:cxnLst/>
            <a:rect l="l" t="t" r="r" b="b"/>
            <a:pathLst>
              <a:path w="122651" h="33408" extrusionOk="0">
                <a:moveTo>
                  <a:pt x="1" y="1"/>
                </a:moveTo>
                <a:lnTo>
                  <a:pt x="1" y="28749"/>
                </a:lnTo>
                <a:lnTo>
                  <a:pt x="22165" y="31553"/>
                </a:lnTo>
                <a:lnTo>
                  <a:pt x="87919" y="29879"/>
                </a:lnTo>
                <a:lnTo>
                  <a:pt x="114226" y="33408"/>
                </a:lnTo>
                <a:lnTo>
                  <a:pt x="122651" y="32236"/>
                </a:lnTo>
                <a:lnTo>
                  <a:pt x="122651" y="1"/>
                </a:lnTo>
                <a:close/>
              </a:path>
            </a:pathLst>
          </a:custGeom>
          <a:solidFill>
            <a:srgbClr val="FFE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58" name="Google Shape;158;p23"/>
          <p:cNvSpPr txBox="1">
            <a:spLocks noGrp="1"/>
          </p:cNvSpPr>
          <p:nvPr>
            <p:ph type="subTitle" idx="1"/>
          </p:nvPr>
        </p:nvSpPr>
        <p:spPr>
          <a:xfrm>
            <a:off x="713100" y="1733850"/>
            <a:ext cx="2430600" cy="34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accent6"/>
                </a:solidFill>
                <a:latin typeface="Slackey"/>
                <a:ea typeface="Slackey"/>
                <a:cs typeface="Slackey"/>
                <a:sym typeface="Slackey"/>
              </a:defRPr>
            </a:lvl1pPr>
            <a:lvl2pPr lvl="1" rtl="0">
              <a:spcBef>
                <a:spcPts val="0"/>
              </a:spcBef>
              <a:spcAft>
                <a:spcPts val="0"/>
              </a:spcAft>
              <a:buNone/>
              <a:defRPr sz="1600"/>
            </a:lvl2pPr>
            <a:lvl3pPr lvl="2" rtl="0">
              <a:spcBef>
                <a:spcPts val="800"/>
              </a:spcBef>
              <a:spcAft>
                <a:spcPts val="0"/>
              </a:spcAft>
              <a:buNone/>
              <a:defRPr sz="1600"/>
            </a:lvl3pPr>
            <a:lvl4pPr lvl="3" rtl="0">
              <a:spcBef>
                <a:spcPts val="800"/>
              </a:spcBef>
              <a:spcAft>
                <a:spcPts val="0"/>
              </a:spcAft>
              <a:buNone/>
              <a:defRPr sz="1600"/>
            </a:lvl4pPr>
            <a:lvl5pPr lvl="4" rtl="0">
              <a:spcBef>
                <a:spcPts val="800"/>
              </a:spcBef>
              <a:spcAft>
                <a:spcPts val="0"/>
              </a:spcAft>
              <a:buNone/>
              <a:defRPr sz="1600"/>
            </a:lvl5pPr>
            <a:lvl6pPr lvl="5" rtl="0">
              <a:spcBef>
                <a:spcPts val="800"/>
              </a:spcBef>
              <a:spcAft>
                <a:spcPts val="0"/>
              </a:spcAft>
              <a:buNone/>
              <a:defRPr sz="1600"/>
            </a:lvl6pPr>
            <a:lvl7pPr lvl="6" rtl="0">
              <a:spcBef>
                <a:spcPts val="800"/>
              </a:spcBef>
              <a:spcAft>
                <a:spcPts val="0"/>
              </a:spcAft>
              <a:buNone/>
              <a:defRPr sz="1600"/>
            </a:lvl7pPr>
            <a:lvl8pPr lvl="7" rtl="0">
              <a:spcBef>
                <a:spcPts val="800"/>
              </a:spcBef>
              <a:spcAft>
                <a:spcPts val="0"/>
              </a:spcAft>
              <a:buNone/>
              <a:defRPr sz="1600"/>
            </a:lvl8pPr>
            <a:lvl9pPr lvl="8" rtl="0">
              <a:spcBef>
                <a:spcPts val="800"/>
              </a:spcBef>
              <a:spcAft>
                <a:spcPts val="800"/>
              </a:spcAft>
              <a:buNone/>
              <a:defRPr sz="1600"/>
            </a:lvl9pPr>
          </a:lstStyle>
          <a:p>
            <a:endParaRPr/>
          </a:p>
        </p:txBody>
      </p:sp>
      <p:sp>
        <p:nvSpPr>
          <p:cNvPr id="159" name="Google Shape;159;p23"/>
          <p:cNvSpPr txBox="1">
            <a:spLocks noGrp="1"/>
          </p:cNvSpPr>
          <p:nvPr>
            <p:ph type="subTitle" idx="2"/>
          </p:nvPr>
        </p:nvSpPr>
        <p:spPr>
          <a:xfrm>
            <a:off x="713100" y="2077050"/>
            <a:ext cx="2430600" cy="923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accent6"/>
                </a:solidFill>
              </a:defRPr>
            </a:lvl1pPr>
            <a:lvl2pPr lvl="1" rtl="0">
              <a:spcBef>
                <a:spcPts val="0"/>
              </a:spcBef>
              <a:spcAft>
                <a:spcPts val="0"/>
              </a:spcAft>
              <a:buNone/>
              <a:defRPr/>
            </a:lvl2pPr>
            <a:lvl3pPr lvl="2" rtl="0">
              <a:spcBef>
                <a:spcPts val="800"/>
              </a:spcBef>
              <a:spcAft>
                <a:spcPts val="0"/>
              </a:spcAft>
              <a:buNone/>
              <a:defRPr/>
            </a:lvl3pPr>
            <a:lvl4pPr lvl="3" rtl="0">
              <a:spcBef>
                <a:spcPts val="800"/>
              </a:spcBef>
              <a:spcAft>
                <a:spcPts val="0"/>
              </a:spcAft>
              <a:buNone/>
              <a:defRPr/>
            </a:lvl4pPr>
            <a:lvl5pPr lvl="4" rtl="0">
              <a:spcBef>
                <a:spcPts val="800"/>
              </a:spcBef>
              <a:spcAft>
                <a:spcPts val="0"/>
              </a:spcAft>
              <a:buNone/>
              <a:defRPr/>
            </a:lvl5pPr>
            <a:lvl6pPr lvl="5" rtl="0">
              <a:spcBef>
                <a:spcPts val="800"/>
              </a:spcBef>
              <a:spcAft>
                <a:spcPts val="0"/>
              </a:spcAft>
              <a:buNone/>
              <a:defRPr/>
            </a:lvl6pPr>
            <a:lvl7pPr lvl="6" rtl="0">
              <a:spcBef>
                <a:spcPts val="800"/>
              </a:spcBef>
              <a:spcAft>
                <a:spcPts val="0"/>
              </a:spcAft>
              <a:buNone/>
              <a:defRPr/>
            </a:lvl7pPr>
            <a:lvl8pPr lvl="7" rtl="0">
              <a:spcBef>
                <a:spcPts val="800"/>
              </a:spcBef>
              <a:spcAft>
                <a:spcPts val="0"/>
              </a:spcAft>
              <a:buNone/>
              <a:defRPr/>
            </a:lvl8pPr>
            <a:lvl9pPr lvl="8" rtl="0">
              <a:spcBef>
                <a:spcPts val="800"/>
              </a:spcBef>
              <a:spcAft>
                <a:spcPts val="800"/>
              </a:spcAft>
              <a:buNone/>
              <a:defRPr/>
            </a:lvl9pPr>
          </a:lstStyle>
          <a:p>
            <a:endParaRPr/>
          </a:p>
        </p:txBody>
      </p:sp>
      <p:sp>
        <p:nvSpPr>
          <p:cNvPr id="160" name="Google Shape;160;p23"/>
          <p:cNvSpPr txBox="1">
            <a:spLocks noGrp="1"/>
          </p:cNvSpPr>
          <p:nvPr>
            <p:ph type="subTitle" idx="3"/>
          </p:nvPr>
        </p:nvSpPr>
        <p:spPr>
          <a:xfrm>
            <a:off x="3356700" y="1733850"/>
            <a:ext cx="2430600" cy="34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accent6"/>
                </a:solidFill>
                <a:latin typeface="Slackey"/>
                <a:ea typeface="Slackey"/>
                <a:cs typeface="Slackey"/>
                <a:sym typeface="Slackey"/>
              </a:defRPr>
            </a:lvl1pPr>
            <a:lvl2pPr lvl="1" rtl="0">
              <a:spcBef>
                <a:spcPts val="0"/>
              </a:spcBef>
              <a:spcAft>
                <a:spcPts val="0"/>
              </a:spcAft>
              <a:buNone/>
              <a:defRPr sz="1600"/>
            </a:lvl2pPr>
            <a:lvl3pPr lvl="2" rtl="0">
              <a:spcBef>
                <a:spcPts val="800"/>
              </a:spcBef>
              <a:spcAft>
                <a:spcPts val="0"/>
              </a:spcAft>
              <a:buNone/>
              <a:defRPr sz="1600"/>
            </a:lvl3pPr>
            <a:lvl4pPr lvl="3" rtl="0">
              <a:spcBef>
                <a:spcPts val="800"/>
              </a:spcBef>
              <a:spcAft>
                <a:spcPts val="0"/>
              </a:spcAft>
              <a:buNone/>
              <a:defRPr sz="1600"/>
            </a:lvl4pPr>
            <a:lvl5pPr lvl="4" rtl="0">
              <a:spcBef>
                <a:spcPts val="800"/>
              </a:spcBef>
              <a:spcAft>
                <a:spcPts val="0"/>
              </a:spcAft>
              <a:buNone/>
              <a:defRPr sz="1600"/>
            </a:lvl5pPr>
            <a:lvl6pPr lvl="5" rtl="0">
              <a:spcBef>
                <a:spcPts val="800"/>
              </a:spcBef>
              <a:spcAft>
                <a:spcPts val="0"/>
              </a:spcAft>
              <a:buNone/>
              <a:defRPr sz="1600"/>
            </a:lvl6pPr>
            <a:lvl7pPr lvl="6" rtl="0">
              <a:spcBef>
                <a:spcPts val="800"/>
              </a:spcBef>
              <a:spcAft>
                <a:spcPts val="0"/>
              </a:spcAft>
              <a:buNone/>
              <a:defRPr sz="1600"/>
            </a:lvl7pPr>
            <a:lvl8pPr lvl="7" rtl="0">
              <a:spcBef>
                <a:spcPts val="800"/>
              </a:spcBef>
              <a:spcAft>
                <a:spcPts val="0"/>
              </a:spcAft>
              <a:buNone/>
              <a:defRPr sz="1600"/>
            </a:lvl8pPr>
            <a:lvl9pPr lvl="8" rtl="0">
              <a:spcBef>
                <a:spcPts val="800"/>
              </a:spcBef>
              <a:spcAft>
                <a:spcPts val="800"/>
              </a:spcAft>
              <a:buNone/>
              <a:defRPr sz="1600"/>
            </a:lvl9pPr>
          </a:lstStyle>
          <a:p>
            <a:endParaRPr/>
          </a:p>
        </p:txBody>
      </p:sp>
      <p:sp>
        <p:nvSpPr>
          <p:cNvPr id="161" name="Google Shape;161;p23"/>
          <p:cNvSpPr txBox="1">
            <a:spLocks noGrp="1"/>
          </p:cNvSpPr>
          <p:nvPr>
            <p:ph type="subTitle" idx="4"/>
          </p:nvPr>
        </p:nvSpPr>
        <p:spPr>
          <a:xfrm>
            <a:off x="3356700" y="2077050"/>
            <a:ext cx="2430600" cy="923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accent6"/>
                </a:solidFill>
              </a:defRPr>
            </a:lvl1pPr>
            <a:lvl2pPr lvl="1" rtl="0">
              <a:spcBef>
                <a:spcPts val="0"/>
              </a:spcBef>
              <a:spcAft>
                <a:spcPts val="0"/>
              </a:spcAft>
              <a:buNone/>
              <a:defRPr/>
            </a:lvl2pPr>
            <a:lvl3pPr lvl="2" rtl="0">
              <a:spcBef>
                <a:spcPts val="800"/>
              </a:spcBef>
              <a:spcAft>
                <a:spcPts val="0"/>
              </a:spcAft>
              <a:buNone/>
              <a:defRPr/>
            </a:lvl3pPr>
            <a:lvl4pPr lvl="3" rtl="0">
              <a:spcBef>
                <a:spcPts val="800"/>
              </a:spcBef>
              <a:spcAft>
                <a:spcPts val="0"/>
              </a:spcAft>
              <a:buNone/>
              <a:defRPr/>
            </a:lvl4pPr>
            <a:lvl5pPr lvl="4" rtl="0">
              <a:spcBef>
                <a:spcPts val="800"/>
              </a:spcBef>
              <a:spcAft>
                <a:spcPts val="0"/>
              </a:spcAft>
              <a:buNone/>
              <a:defRPr/>
            </a:lvl5pPr>
            <a:lvl6pPr lvl="5" rtl="0">
              <a:spcBef>
                <a:spcPts val="800"/>
              </a:spcBef>
              <a:spcAft>
                <a:spcPts val="0"/>
              </a:spcAft>
              <a:buNone/>
              <a:defRPr/>
            </a:lvl6pPr>
            <a:lvl7pPr lvl="6" rtl="0">
              <a:spcBef>
                <a:spcPts val="800"/>
              </a:spcBef>
              <a:spcAft>
                <a:spcPts val="0"/>
              </a:spcAft>
              <a:buNone/>
              <a:defRPr/>
            </a:lvl7pPr>
            <a:lvl8pPr lvl="7" rtl="0">
              <a:spcBef>
                <a:spcPts val="800"/>
              </a:spcBef>
              <a:spcAft>
                <a:spcPts val="0"/>
              </a:spcAft>
              <a:buNone/>
              <a:defRPr/>
            </a:lvl8pPr>
            <a:lvl9pPr lvl="8" rtl="0">
              <a:spcBef>
                <a:spcPts val="800"/>
              </a:spcBef>
              <a:spcAft>
                <a:spcPts val="800"/>
              </a:spcAft>
              <a:buNone/>
              <a:defRPr/>
            </a:lvl9pPr>
          </a:lstStyle>
          <a:p>
            <a:endParaRPr/>
          </a:p>
        </p:txBody>
      </p:sp>
      <p:sp>
        <p:nvSpPr>
          <p:cNvPr id="162" name="Google Shape;162;p23"/>
          <p:cNvSpPr txBox="1">
            <a:spLocks noGrp="1"/>
          </p:cNvSpPr>
          <p:nvPr>
            <p:ph type="subTitle" idx="5"/>
          </p:nvPr>
        </p:nvSpPr>
        <p:spPr>
          <a:xfrm>
            <a:off x="6000300" y="1733850"/>
            <a:ext cx="2430600" cy="34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accent6"/>
                </a:solidFill>
                <a:latin typeface="Slackey"/>
                <a:ea typeface="Slackey"/>
                <a:cs typeface="Slackey"/>
                <a:sym typeface="Slackey"/>
              </a:defRPr>
            </a:lvl1pPr>
            <a:lvl2pPr lvl="1" rtl="0">
              <a:spcBef>
                <a:spcPts val="0"/>
              </a:spcBef>
              <a:spcAft>
                <a:spcPts val="0"/>
              </a:spcAft>
              <a:buNone/>
              <a:defRPr sz="1600"/>
            </a:lvl2pPr>
            <a:lvl3pPr lvl="2" rtl="0">
              <a:spcBef>
                <a:spcPts val="800"/>
              </a:spcBef>
              <a:spcAft>
                <a:spcPts val="0"/>
              </a:spcAft>
              <a:buNone/>
              <a:defRPr sz="1600"/>
            </a:lvl3pPr>
            <a:lvl4pPr lvl="3" rtl="0">
              <a:spcBef>
                <a:spcPts val="800"/>
              </a:spcBef>
              <a:spcAft>
                <a:spcPts val="0"/>
              </a:spcAft>
              <a:buNone/>
              <a:defRPr sz="1600"/>
            </a:lvl4pPr>
            <a:lvl5pPr lvl="4" rtl="0">
              <a:spcBef>
                <a:spcPts val="800"/>
              </a:spcBef>
              <a:spcAft>
                <a:spcPts val="0"/>
              </a:spcAft>
              <a:buNone/>
              <a:defRPr sz="1600"/>
            </a:lvl5pPr>
            <a:lvl6pPr lvl="5" rtl="0">
              <a:spcBef>
                <a:spcPts val="800"/>
              </a:spcBef>
              <a:spcAft>
                <a:spcPts val="0"/>
              </a:spcAft>
              <a:buNone/>
              <a:defRPr sz="1600"/>
            </a:lvl6pPr>
            <a:lvl7pPr lvl="6" rtl="0">
              <a:spcBef>
                <a:spcPts val="800"/>
              </a:spcBef>
              <a:spcAft>
                <a:spcPts val="0"/>
              </a:spcAft>
              <a:buNone/>
              <a:defRPr sz="1600"/>
            </a:lvl7pPr>
            <a:lvl8pPr lvl="7" rtl="0">
              <a:spcBef>
                <a:spcPts val="800"/>
              </a:spcBef>
              <a:spcAft>
                <a:spcPts val="0"/>
              </a:spcAft>
              <a:buNone/>
              <a:defRPr sz="1600"/>
            </a:lvl8pPr>
            <a:lvl9pPr lvl="8" rtl="0">
              <a:spcBef>
                <a:spcPts val="800"/>
              </a:spcBef>
              <a:spcAft>
                <a:spcPts val="800"/>
              </a:spcAft>
              <a:buNone/>
              <a:defRPr sz="1600"/>
            </a:lvl9pPr>
          </a:lstStyle>
          <a:p>
            <a:endParaRPr/>
          </a:p>
        </p:txBody>
      </p:sp>
      <p:sp>
        <p:nvSpPr>
          <p:cNvPr id="163" name="Google Shape;163;p23"/>
          <p:cNvSpPr txBox="1">
            <a:spLocks noGrp="1"/>
          </p:cNvSpPr>
          <p:nvPr>
            <p:ph type="subTitle" idx="6"/>
          </p:nvPr>
        </p:nvSpPr>
        <p:spPr>
          <a:xfrm>
            <a:off x="6000300" y="2077050"/>
            <a:ext cx="2430600" cy="923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accent6"/>
                </a:solidFill>
              </a:defRPr>
            </a:lvl1pPr>
            <a:lvl2pPr lvl="1" rtl="0">
              <a:spcBef>
                <a:spcPts val="0"/>
              </a:spcBef>
              <a:spcAft>
                <a:spcPts val="0"/>
              </a:spcAft>
              <a:buNone/>
              <a:defRPr/>
            </a:lvl2pPr>
            <a:lvl3pPr lvl="2" rtl="0">
              <a:spcBef>
                <a:spcPts val="800"/>
              </a:spcBef>
              <a:spcAft>
                <a:spcPts val="0"/>
              </a:spcAft>
              <a:buNone/>
              <a:defRPr/>
            </a:lvl3pPr>
            <a:lvl4pPr lvl="3" rtl="0">
              <a:spcBef>
                <a:spcPts val="800"/>
              </a:spcBef>
              <a:spcAft>
                <a:spcPts val="0"/>
              </a:spcAft>
              <a:buNone/>
              <a:defRPr/>
            </a:lvl4pPr>
            <a:lvl5pPr lvl="4" rtl="0">
              <a:spcBef>
                <a:spcPts val="800"/>
              </a:spcBef>
              <a:spcAft>
                <a:spcPts val="0"/>
              </a:spcAft>
              <a:buNone/>
              <a:defRPr/>
            </a:lvl5pPr>
            <a:lvl6pPr lvl="5" rtl="0">
              <a:spcBef>
                <a:spcPts val="800"/>
              </a:spcBef>
              <a:spcAft>
                <a:spcPts val="0"/>
              </a:spcAft>
              <a:buNone/>
              <a:defRPr/>
            </a:lvl6pPr>
            <a:lvl7pPr lvl="6" rtl="0">
              <a:spcBef>
                <a:spcPts val="800"/>
              </a:spcBef>
              <a:spcAft>
                <a:spcPts val="0"/>
              </a:spcAft>
              <a:buNone/>
              <a:defRPr/>
            </a:lvl7pPr>
            <a:lvl8pPr lvl="7" rtl="0">
              <a:spcBef>
                <a:spcPts val="800"/>
              </a:spcBef>
              <a:spcAft>
                <a:spcPts val="0"/>
              </a:spcAft>
              <a:buNone/>
              <a:defRPr/>
            </a:lvl8pPr>
            <a:lvl9pPr lvl="8" rtl="0">
              <a:spcBef>
                <a:spcPts val="800"/>
              </a:spcBef>
              <a:spcAft>
                <a:spcPts val="800"/>
              </a:spcAft>
              <a:buNone/>
              <a:defRPr/>
            </a:lvl9pPr>
          </a:lstStyle>
          <a:p>
            <a:endParaRPr/>
          </a:p>
        </p:txBody>
      </p:sp>
      <p:sp>
        <p:nvSpPr>
          <p:cNvPr id="164" name="Google Shape;164;p23"/>
          <p:cNvSpPr txBox="1">
            <a:spLocks noGrp="1"/>
          </p:cNvSpPr>
          <p:nvPr>
            <p:ph type="subTitle" idx="7"/>
          </p:nvPr>
        </p:nvSpPr>
        <p:spPr>
          <a:xfrm>
            <a:off x="713100" y="3337800"/>
            <a:ext cx="2430600" cy="34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accent6"/>
                </a:solidFill>
                <a:latin typeface="Slackey"/>
                <a:ea typeface="Slackey"/>
                <a:cs typeface="Slackey"/>
                <a:sym typeface="Slackey"/>
              </a:defRPr>
            </a:lvl1pPr>
            <a:lvl2pPr lvl="1" rtl="0">
              <a:spcBef>
                <a:spcPts val="0"/>
              </a:spcBef>
              <a:spcAft>
                <a:spcPts val="0"/>
              </a:spcAft>
              <a:buNone/>
              <a:defRPr sz="1600"/>
            </a:lvl2pPr>
            <a:lvl3pPr lvl="2" rtl="0">
              <a:spcBef>
                <a:spcPts val="800"/>
              </a:spcBef>
              <a:spcAft>
                <a:spcPts val="0"/>
              </a:spcAft>
              <a:buNone/>
              <a:defRPr sz="1600"/>
            </a:lvl3pPr>
            <a:lvl4pPr lvl="3" rtl="0">
              <a:spcBef>
                <a:spcPts val="800"/>
              </a:spcBef>
              <a:spcAft>
                <a:spcPts val="0"/>
              </a:spcAft>
              <a:buNone/>
              <a:defRPr sz="1600"/>
            </a:lvl4pPr>
            <a:lvl5pPr lvl="4" rtl="0">
              <a:spcBef>
                <a:spcPts val="800"/>
              </a:spcBef>
              <a:spcAft>
                <a:spcPts val="0"/>
              </a:spcAft>
              <a:buNone/>
              <a:defRPr sz="1600"/>
            </a:lvl5pPr>
            <a:lvl6pPr lvl="5" rtl="0">
              <a:spcBef>
                <a:spcPts val="800"/>
              </a:spcBef>
              <a:spcAft>
                <a:spcPts val="0"/>
              </a:spcAft>
              <a:buNone/>
              <a:defRPr sz="1600"/>
            </a:lvl6pPr>
            <a:lvl7pPr lvl="6" rtl="0">
              <a:spcBef>
                <a:spcPts val="800"/>
              </a:spcBef>
              <a:spcAft>
                <a:spcPts val="0"/>
              </a:spcAft>
              <a:buNone/>
              <a:defRPr sz="1600"/>
            </a:lvl7pPr>
            <a:lvl8pPr lvl="7" rtl="0">
              <a:spcBef>
                <a:spcPts val="800"/>
              </a:spcBef>
              <a:spcAft>
                <a:spcPts val="0"/>
              </a:spcAft>
              <a:buNone/>
              <a:defRPr sz="1600"/>
            </a:lvl8pPr>
            <a:lvl9pPr lvl="8" rtl="0">
              <a:spcBef>
                <a:spcPts val="800"/>
              </a:spcBef>
              <a:spcAft>
                <a:spcPts val="800"/>
              </a:spcAft>
              <a:buNone/>
              <a:defRPr sz="1600"/>
            </a:lvl9pPr>
          </a:lstStyle>
          <a:p>
            <a:endParaRPr/>
          </a:p>
        </p:txBody>
      </p:sp>
      <p:sp>
        <p:nvSpPr>
          <p:cNvPr id="165" name="Google Shape;165;p23"/>
          <p:cNvSpPr txBox="1">
            <a:spLocks noGrp="1"/>
          </p:cNvSpPr>
          <p:nvPr>
            <p:ph type="subTitle" idx="8"/>
          </p:nvPr>
        </p:nvSpPr>
        <p:spPr>
          <a:xfrm>
            <a:off x="713100" y="3681000"/>
            <a:ext cx="2430600" cy="923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accent6"/>
                </a:solidFill>
              </a:defRPr>
            </a:lvl1pPr>
            <a:lvl2pPr lvl="1" rtl="0">
              <a:spcBef>
                <a:spcPts val="0"/>
              </a:spcBef>
              <a:spcAft>
                <a:spcPts val="0"/>
              </a:spcAft>
              <a:buNone/>
              <a:defRPr/>
            </a:lvl2pPr>
            <a:lvl3pPr lvl="2" rtl="0">
              <a:spcBef>
                <a:spcPts val="800"/>
              </a:spcBef>
              <a:spcAft>
                <a:spcPts val="0"/>
              </a:spcAft>
              <a:buNone/>
              <a:defRPr/>
            </a:lvl3pPr>
            <a:lvl4pPr lvl="3" rtl="0">
              <a:spcBef>
                <a:spcPts val="800"/>
              </a:spcBef>
              <a:spcAft>
                <a:spcPts val="0"/>
              </a:spcAft>
              <a:buNone/>
              <a:defRPr/>
            </a:lvl4pPr>
            <a:lvl5pPr lvl="4" rtl="0">
              <a:spcBef>
                <a:spcPts val="800"/>
              </a:spcBef>
              <a:spcAft>
                <a:spcPts val="0"/>
              </a:spcAft>
              <a:buNone/>
              <a:defRPr/>
            </a:lvl5pPr>
            <a:lvl6pPr lvl="5" rtl="0">
              <a:spcBef>
                <a:spcPts val="800"/>
              </a:spcBef>
              <a:spcAft>
                <a:spcPts val="0"/>
              </a:spcAft>
              <a:buNone/>
              <a:defRPr/>
            </a:lvl6pPr>
            <a:lvl7pPr lvl="6" rtl="0">
              <a:spcBef>
                <a:spcPts val="800"/>
              </a:spcBef>
              <a:spcAft>
                <a:spcPts val="0"/>
              </a:spcAft>
              <a:buNone/>
              <a:defRPr/>
            </a:lvl7pPr>
            <a:lvl8pPr lvl="7" rtl="0">
              <a:spcBef>
                <a:spcPts val="800"/>
              </a:spcBef>
              <a:spcAft>
                <a:spcPts val="0"/>
              </a:spcAft>
              <a:buNone/>
              <a:defRPr/>
            </a:lvl8pPr>
            <a:lvl9pPr lvl="8" rtl="0">
              <a:spcBef>
                <a:spcPts val="800"/>
              </a:spcBef>
              <a:spcAft>
                <a:spcPts val="800"/>
              </a:spcAft>
              <a:buNone/>
              <a:defRPr/>
            </a:lvl9pPr>
          </a:lstStyle>
          <a:p>
            <a:endParaRPr/>
          </a:p>
        </p:txBody>
      </p:sp>
      <p:sp>
        <p:nvSpPr>
          <p:cNvPr id="166" name="Google Shape;166;p23"/>
          <p:cNvSpPr txBox="1">
            <a:spLocks noGrp="1"/>
          </p:cNvSpPr>
          <p:nvPr>
            <p:ph type="subTitle" idx="9"/>
          </p:nvPr>
        </p:nvSpPr>
        <p:spPr>
          <a:xfrm>
            <a:off x="3356700" y="3337800"/>
            <a:ext cx="2430600" cy="34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accent6"/>
                </a:solidFill>
                <a:latin typeface="Slackey"/>
                <a:ea typeface="Slackey"/>
                <a:cs typeface="Slackey"/>
                <a:sym typeface="Slackey"/>
              </a:defRPr>
            </a:lvl1pPr>
            <a:lvl2pPr lvl="1" rtl="0">
              <a:spcBef>
                <a:spcPts val="0"/>
              </a:spcBef>
              <a:spcAft>
                <a:spcPts val="0"/>
              </a:spcAft>
              <a:buNone/>
              <a:defRPr sz="1600"/>
            </a:lvl2pPr>
            <a:lvl3pPr lvl="2" rtl="0">
              <a:spcBef>
                <a:spcPts val="800"/>
              </a:spcBef>
              <a:spcAft>
                <a:spcPts val="0"/>
              </a:spcAft>
              <a:buNone/>
              <a:defRPr sz="1600"/>
            </a:lvl3pPr>
            <a:lvl4pPr lvl="3" rtl="0">
              <a:spcBef>
                <a:spcPts val="800"/>
              </a:spcBef>
              <a:spcAft>
                <a:spcPts val="0"/>
              </a:spcAft>
              <a:buNone/>
              <a:defRPr sz="1600"/>
            </a:lvl4pPr>
            <a:lvl5pPr lvl="4" rtl="0">
              <a:spcBef>
                <a:spcPts val="800"/>
              </a:spcBef>
              <a:spcAft>
                <a:spcPts val="0"/>
              </a:spcAft>
              <a:buNone/>
              <a:defRPr sz="1600"/>
            </a:lvl5pPr>
            <a:lvl6pPr lvl="5" rtl="0">
              <a:spcBef>
                <a:spcPts val="800"/>
              </a:spcBef>
              <a:spcAft>
                <a:spcPts val="0"/>
              </a:spcAft>
              <a:buNone/>
              <a:defRPr sz="1600"/>
            </a:lvl6pPr>
            <a:lvl7pPr lvl="6" rtl="0">
              <a:spcBef>
                <a:spcPts val="800"/>
              </a:spcBef>
              <a:spcAft>
                <a:spcPts val="0"/>
              </a:spcAft>
              <a:buNone/>
              <a:defRPr sz="1600"/>
            </a:lvl7pPr>
            <a:lvl8pPr lvl="7" rtl="0">
              <a:spcBef>
                <a:spcPts val="800"/>
              </a:spcBef>
              <a:spcAft>
                <a:spcPts val="0"/>
              </a:spcAft>
              <a:buNone/>
              <a:defRPr sz="1600"/>
            </a:lvl8pPr>
            <a:lvl9pPr lvl="8" rtl="0">
              <a:spcBef>
                <a:spcPts val="800"/>
              </a:spcBef>
              <a:spcAft>
                <a:spcPts val="800"/>
              </a:spcAft>
              <a:buNone/>
              <a:defRPr sz="1600"/>
            </a:lvl9pPr>
          </a:lstStyle>
          <a:p>
            <a:endParaRPr/>
          </a:p>
        </p:txBody>
      </p:sp>
      <p:sp>
        <p:nvSpPr>
          <p:cNvPr id="167" name="Google Shape;167;p23"/>
          <p:cNvSpPr txBox="1">
            <a:spLocks noGrp="1"/>
          </p:cNvSpPr>
          <p:nvPr>
            <p:ph type="subTitle" idx="13"/>
          </p:nvPr>
        </p:nvSpPr>
        <p:spPr>
          <a:xfrm>
            <a:off x="3356700" y="3681000"/>
            <a:ext cx="2430600" cy="923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accent6"/>
                </a:solidFill>
              </a:defRPr>
            </a:lvl1pPr>
            <a:lvl2pPr lvl="1" rtl="0">
              <a:spcBef>
                <a:spcPts val="0"/>
              </a:spcBef>
              <a:spcAft>
                <a:spcPts val="0"/>
              </a:spcAft>
              <a:buNone/>
              <a:defRPr/>
            </a:lvl2pPr>
            <a:lvl3pPr lvl="2" rtl="0">
              <a:spcBef>
                <a:spcPts val="800"/>
              </a:spcBef>
              <a:spcAft>
                <a:spcPts val="0"/>
              </a:spcAft>
              <a:buNone/>
              <a:defRPr/>
            </a:lvl3pPr>
            <a:lvl4pPr lvl="3" rtl="0">
              <a:spcBef>
                <a:spcPts val="800"/>
              </a:spcBef>
              <a:spcAft>
                <a:spcPts val="0"/>
              </a:spcAft>
              <a:buNone/>
              <a:defRPr/>
            </a:lvl4pPr>
            <a:lvl5pPr lvl="4" rtl="0">
              <a:spcBef>
                <a:spcPts val="800"/>
              </a:spcBef>
              <a:spcAft>
                <a:spcPts val="0"/>
              </a:spcAft>
              <a:buNone/>
              <a:defRPr/>
            </a:lvl5pPr>
            <a:lvl6pPr lvl="5" rtl="0">
              <a:spcBef>
                <a:spcPts val="800"/>
              </a:spcBef>
              <a:spcAft>
                <a:spcPts val="0"/>
              </a:spcAft>
              <a:buNone/>
              <a:defRPr/>
            </a:lvl6pPr>
            <a:lvl7pPr lvl="6" rtl="0">
              <a:spcBef>
                <a:spcPts val="800"/>
              </a:spcBef>
              <a:spcAft>
                <a:spcPts val="0"/>
              </a:spcAft>
              <a:buNone/>
              <a:defRPr/>
            </a:lvl7pPr>
            <a:lvl8pPr lvl="7" rtl="0">
              <a:spcBef>
                <a:spcPts val="800"/>
              </a:spcBef>
              <a:spcAft>
                <a:spcPts val="0"/>
              </a:spcAft>
              <a:buNone/>
              <a:defRPr/>
            </a:lvl8pPr>
            <a:lvl9pPr lvl="8" rtl="0">
              <a:spcBef>
                <a:spcPts val="800"/>
              </a:spcBef>
              <a:spcAft>
                <a:spcPts val="800"/>
              </a:spcAft>
              <a:buNone/>
              <a:defRPr/>
            </a:lvl9pPr>
          </a:lstStyle>
          <a:p>
            <a:endParaRPr/>
          </a:p>
        </p:txBody>
      </p:sp>
      <p:sp>
        <p:nvSpPr>
          <p:cNvPr id="168" name="Google Shape;168;p23"/>
          <p:cNvSpPr txBox="1">
            <a:spLocks noGrp="1"/>
          </p:cNvSpPr>
          <p:nvPr>
            <p:ph type="subTitle" idx="14"/>
          </p:nvPr>
        </p:nvSpPr>
        <p:spPr>
          <a:xfrm>
            <a:off x="6000300" y="3337800"/>
            <a:ext cx="2430600" cy="34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accent6"/>
                </a:solidFill>
                <a:latin typeface="Slackey"/>
                <a:ea typeface="Slackey"/>
                <a:cs typeface="Slackey"/>
                <a:sym typeface="Slackey"/>
              </a:defRPr>
            </a:lvl1pPr>
            <a:lvl2pPr lvl="1" rtl="0">
              <a:spcBef>
                <a:spcPts val="0"/>
              </a:spcBef>
              <a:spcAft>
                <a:spcPts val="0"/>
              </a:spcAft>
              <a:buNone/>
              <a:defRPr sz="1600"/>
            </a:lvl2pPr>
            <a:lvl3pPr lvl="2" rtl="0">
              <a:spcBef>
                <a:spcPts val="800"/>
              </a:spcBef>
              <a:spcAft>
                <a:spcPts val="0"/>
              </a:spcAft>
              <a:buNone/>
              <a:defRPr sz="1600"/>
            </a:lvl3pPr>
            <a:lvl4pPr lvl="3" rtl="0">
              <a:spcBef>
                <a:spcPts val="800"/>
              </a:spcBef>
              <a:spcAft>
                <a:spcPts val="0"/>
              </a:spcAft>
              <a:buNone/>
              <a:defRPr sz="1600"/>
            </a:lvl4pPr>
            <a:lvl5pPr lvl="4" rtl="0">
              <a:spcBef>
                <a:spcPts val="800"/>
              </a:spcBef>
              <a:spcAft>
                <a:spcPts val="0"/>
              </a:spcAft>
              <a:buNone/>
              <a:defRPr sz="1600"/>
            </a:lvl5pPr>
            <a:lvl6pPr lvl="5" rtl="0">
              <a:spcBef>
                <a:spcPts val="800"/>
              </a:spcBef>
              <a:spcAft>
                <a:spcPts val="0"/>
              </a:spcAft>
              <a:buNone/>
              <a:defRPr sz="1600"/>
            </a:lvl6pPr>
            <a:lvl7pPr lvl="6" rtl="0">
              <a:spcBef>
                <a:spcPts val="800"/>
              </a:spcBef>
              <a:spcAft>
                <a:spcPts val="0"/>
              </a:spcAft>
              <a:buNone/>
              <a:defRPr sz="1600"/>
            </a:lvl7pPr>
            <a:lvl8pPr lvl="7" rtl="0">
              <a:spcBef>
                <a:spcPts val="800"/>
              </a:spcBef>
              <a:spcAft>
                <a:spcPts val="0"/>
              </a:spcAft>
              <a:buNone/>
              <a:defRPr sz="1600"/>
            </a:lvl8pPr>
            <a:lvl9pPr lvl="8" rtl="0">
              <a:spcBef>
                <a:spcPts val="800"/>
              </a:spcBef>
              <a:spcAft>
                <a:spcPts val="800"/>
              </a:spcAft>
              <a:buNone/>
              <a:defRPr sz="1600"/>
            </a:lvl9pPr>
          </a:lstStyle>
          <a:p>
            <a:endParaRPr/>
          </a:p>
        </p:txBody>
      </p:sp>
      <p:sp>
        <p:nvSpPr>
          <p:cNvPr id="169" name="Google Shape;169;p23"/>
          <p:cNvSpPr txBox="1">
            <a:spLocks noGrp="1"/>
          </p:cNvSpPr>
          <p:nvPr>
            <p:ph type="subTitle" idx="15"/>
          </p:nvPr>
        </p:nvSpPr>
        <p:spPr>
          <a:xfrm>
            <a:off x="6000300" y="3681000"/>
            <a:ext cx="2430600" cy="923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accent6"/>
                </a:solidFill>
              </a:defRPr>
            </a:lvl1pPr>
            <a:lvl2pPr lvl="1" rtl="0">
              <a:spcBef>
                <a:spcPts val="0"/>
              </a:spcBef>
              <a:spcAft>
                <a:spcPts val="0"/>
              </a:spcAft>
              <a:buNone/>
              <a:defRPr/>
            </a:lvl2pPr>
            <a:lvl3pPr lvl="2" rtl="0">
              <a:spcBef>
                <a:spcPts val="800"/>
              </a:spcBef>
              <a:spcAft>
                <a:spcPts val="0"/>
              </a:spcAft>
              <a:buNone/>
              <a:defRPr/>
            </a:lvl3pPr>
            <a:lvl4pPr lvl="3" rtl="0">
              <a:spcBef>
                <a:spcPts val="800"/>
              </a:spcBef>
              <a:spcAft>
                <a:spcPts val="0"/>
              </a:spcAft>
              <a:buNone/>
              <a:defRPr/>
            </a:lvl4pPr>
            <a:lvl5pPr lvl="4" rtl="0">
              <a:spcBef>
                <a:spcPts val="800"/>
              </a:spcBef>
              <a:spcAft>
                <a:spcPts val="0"/>
              </a:spcAft>
              <a:buNone/>
              <a:defRPr/>
            </a:lvl5pPr>
            <a:lvl6pPr lvl="5" rtl="0">
              <a:spcBef>
                <a:spcPts val="800"/>
              </a:spcBef>
              <a:spcAft>
                <a:spcPts val="0"/>
              </a:spcAft>
              <a:buNone/>
              <a:defRPr/>
            </a:lvl6pPr>
            <a:lvl7pPr lvl="6" rtl="0">
              <a:spcBef>
                <a:spcPts val="800"/>
              </a:spcBef>
              <a:spcAft>
                <a:spcPts val="0"/>
              </a:spcAft>
              <a:buNone/>
              <a:defRPr/>
            </a:lvl7pPr>
            <a:lvl8pPr lvl="7" rtl="0">
              <a:spcBef>
                <a:spcPts val="800"/>
              </a:spcBef>
              <a:spcAft>
                <a:spcPts val="0"/>
              </a:spcAft>
              <a:buNone/>
              <a:defRPr/>
            </a:lvl8pPr>
            <a:lvl9pPr lvl="8" rtl="0">
              <a:spcBef>
                <a:spcPts val="800"/>
              </a:spcBef>
              <a:spcAft>
                <a:spcPts val="80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p:nvPr/>
        </p:nvSpPr>
        <p:spPr>
          <a:xfrm>
            <a:off x="0" y="0"/>
            <a:ext cx="1822939" cy="1385740"/>
          </a:xfrm>
          <a:custGeom>
            <a:avLst/>
            <a:gdLst/>
            <a:ahLst/>
            <a:cxnLst/>
            <a:rect l="l" t="t" r="r" b="b"/>
            <a:pathLst>
              <a:path w="31176" h="23699" extrusionOk="0">
                <a:moveTo>
                  <a:pt x="0" y="0"/>
                </a:moveTo>
                <a:lnTo>
                  <a:pt x="0" y="23699"/>
                </a:lnTo>
                <a:lnTo>
                  <a:pt x="16362" y="17785"/>
                </a:lnTo>
                <a:lnTo>
                  <a:pt x="22220" y="8397"/>
                </a:lnTo>
                <a:lnTo>
                  <a:pt x="31175" y="0"/>
                </a:lnTo>
                <a:close/>
              </a:path>
            </a:pathLst>
          </a:custGeom>
          <a:solidFill>
            <a:srgbClr val="FFE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7766073" y="4168674"/>
            <a:ext cx="1377952" cy="974832"/>
          </a:xfrm>
          <a:custGeom>
            <a:avLst/>
            <a:gdLst/>
            <a:ahLst/>
            <a:cxnLst/>
            <a:rect l="l" t="t" r="r" b="b"/>
            <a:pathLst>
              <a:path w="36616" h="25904" extrusionOk="0">
                <a:moveTo>
                  <a:pt x="29892" y="1"/>
                </a:moveTo>
                <a:lnTo>
                  <a:pt x="27702" y="8217"/>
                </a:lnTo>
                <a:lnTo>
                  <a:pt x="17589" y="3028"/>
                </a:lnTo>
                <a:lnTo>
                  <a:pt x="19919" y="17548"/>
                </a:lnTo>
                <a:lnTo>
                  <a:pt x="0" y="6627"/>
                </a:lnTo>
                <a:lnTo>
                  <a:pt x="6431" y="22458"/>
                </a:lnTo>
                <a:lnTo>
                  <a:pt x="1018" y="22458"/>
                </a:lnTo>
                <a:lnTo>
                  <a:pt x="4227" y="25904"/>
                </a:lnTo>
                <a:lnTo>
                  <a:pt x="36615" y="25904"/>
                </a:lnTo>
                <a:lnTo>
                  <a:pt x="36615" y="6627"/>
                </a:lnTo>
                <a:lnTo>
                  <a:pt x="34955" y="2860"/>
                </a:lnTo>
                <a:lnTo>
                  <a:pt x="34119" y="8217"/>
                </a:lnTo>
                <a:lnTo>
                  <a:pt x="298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713100" y="1152475"/>
            <a:ext cx="77178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800"/>
              </a:spcBef>
              <a:spcAft>
                <a:spcPts val="0"/>
              </a:spcAft>
              <a:buSzPts val="1400"/>
              <a:buChar char="○"/>
              <a:defRPr/>
            </a:lvl2pPr>
            <a:lvl3pPr marL="1371600" lvl="2" indent="-317500">
              <a:spcBef>
                <a:spcPts val="800"/>
              </a:spcBef>
              <a:spcAft>
                <a:spcPts val="0"/>
              </a:spcAft>
              <a:buSzPts val="1400"/>
              <a:buChar char="■"/>
              <a:defRPr/>
            </a:lvl3pPr>
            <a:lvl4pPr marL="1828800" lvl="3" indent="-317500">
              <a:spcBef>
                <a:spcPts val="800"/>
              </a:spcBef>
              <a:spcAft>
                <a:spcPts val="0"/>
              </a:spcAft>
              <a:buSzPts val="1400"/>
              <a:buChar char="●"/>
              <a:defRPr/>
            </a:lvl4pPr>
            <a:lvl5pPr marL="2286000" lvl="4" indent="-317500">
              <a:spcBef>
                <a:spcPts val="800"/>
              </a:spcBef>
              <a:spcAft>
                <a:spcPts val="0"/>
              </a:spcAft>
              <a:buSzPts val="1400"/>
              <a:buChar char="○"/>
              <a:defRPr/>
            </a:lvl5pPr>
            <a:lvl6pPr marL="2743200" lvl="5" indent="-317500">
              <a:spcBef>
                <a:spcPts val="800"/>
              </a:spcBef>
              <a:spcAft>
                <a:spcPts val="0"/>
              </a:spcAft>
              <a:buSzPts val="1400"/>
              <a:buChar char="■"/>
              <a:defRPr/>
            </a:lvl6pPr>
            <a:lvl7pPr marL="3200400" lvl="6" indent="-317500">
              <a:spcBef>
                <a:spcPts val="800"/>
              </a:spcBef>
              <a:spcAft>
                <a:spcPts val="0"/>
              </a:spcAft>
              <a:buSzPts val="1400"/>
              <a:buChar char="●"/>
              <a:defRPr/>
            </a:lvl7pPr>
            <a:lvl8pPr marL="3657600" lvl="7" indent="-317500">
              <a:spcBef>
                <a:spcPts val="800"/>
              </a:spcBef>
              <a:spcAft>
                <a:spcPts val="0"/>
              </a:spcAft>
              <a:buSzPts val="1400"/>
              <a:buChar char="○"/>
              <a:defRPr/>
            </a:lvl8pPr>
            <a:lvl9pPr marL="4114800" lvl="8" indent="-317500">
              <a:spcBef>
                <a:spcPts val="800"/>
              </a:spcBef>
              <a:spcAft>
                <a:spcPts val="8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background color">
  <p:cSld name="TITLE_ONLY_2">
    <p:bg>
      <p:bgPr>
        <a:solidFill>
          <a:schemeClr val="lt2"/>
        </a:solidFill>
        <a:effectLst/>
      </p:bgPr>
    </p:bg>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3"/>
        <p:cNvGrpSpPr/>
        <p:nvPr/>
      </p:nvGrpSpPr>
      <p:grpSpPr>
        <a:xfrm>
          <a:off x="0" y="0"/>
          <a:ext cx="0" cy="0"/>
          <a:chOff x="0" y="0"/>
          <a:chExt cx="0" cy="0"/>
        </a:xfrm>
      </p:grpSpPr>
      <p:sp>
        <p:nvSpPr>
          <p:cNvPr id="54" name="Google Shape;54;p10"/>
          <p:cNvSpPr/>
          <p:nvPr/>
        </p:nvSpPr>
        <p:spPr>
          <a:xfrm>
            <a:off x="4468398" y="12"/>
            <a:ext cx="4675780" cy="5148101"/>
          </a:xfrm>
          <a:custGeom>
            <a:avLst/>
            <a:gdLst/>
            <a:ahLst/>
            <a:cxnLst/>
            <a:rect l="l" t="t" r="r" b="b"/>
            <a:pathLst>
              <a:path w="96617" h="106245" extrusionOk="0">
                <a:moveTo>
                  <a:pt x="11420" y="0"/>
                </a:moveTo>
                <a:lnTo>
                  <a:pt x="1" y="56987"/>
                </a:lnTo>
                <a:lnTo>
                  <a:pt x="13590" y="92330"/>
                </a:lnTo>
                <a:lnTo>
                  <a:pt x="11691" y="106244"/>
                </a:lnTo>
                <a:lnTo>
                  <a:pt x="96616" y="106244"/>
                </a:lnTo>
                <a:lnTo>
                  <a:pt x="966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title"/>
          </p:nvPr>
        </p:nvSpPr>
        <p:spPr>
          <a:xfrm>
            <a:off x="713100" y="1587450"/>
            <a:ext cx="2808000" cy="755700"/>
          </a:xfrm>
          <a:prstGeom prst="rect">
            <a:avLst/>
          </a:prstGeom>
        </p:spPr>
        <p:txBody>
          <a:bodyPr spcFirstLastPara="1" wrap="square" lIns="91425" tIns="91425" rIns="91425" bIns="91425" anchor="b" anchorCtr="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a:endParaRPr/>
          </a:p>
        </p:txBody>
      </p:sp>
      <p:sp>
        <p:nvSpPr>
          <p:cNvPr id="56" name="Google Shape;56;p10"/>
          <p:cNvSpPr txBox="1">
            <a:spLocks noGrp="1"/>
          </p:cNvSpPr>
          <p:nvPr>
            <p:ph type="subTitle" idx="1"/>
          </p:nvPr>
        </p:nvSpPr>
        <p:spPr>
          <a:xfrm>
            <a:off x="713200" y="2343150"/>
            <a:ext cx="2808000" cy="12129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800"/>
              </a:spcBef>
              <a:spcAft>
                <a:spcPts val="0"/>
              </a:spcAft>
              <a:buNone/>
              <a:defRPr/>
            </a:lvl2pPr>
            <a:lvl3pPr lvl="2">
              <a:spcBef>
                <a:spcPts val="800"/>
              </a:spcBef>
              <a:spcAft>
                <a:spcPts val="0"/>
              </a:spcAft>
              <a:buNone/>
              <a:defRPr/>
            </a:lvl3pPr>
            <a:lvl4pPr lvl="3">
              <a:spcBef>
                <a:spcPts val="800"/>
              </a:spcBef>
              <a:spcAft>
                <a:spcPts val="0"/>
              </a:spcAft>
              <a:buNone/>
              <a:defRPr/>
            </a:lvl4pPr>
            <a:lvl5pPr lvl="4">
              <a:spcBef>
                <a:spcPts val="800"/>
              </a:spcBef>
              <a:spcAft>
                <a:spcPts val="0"/>
              </a:spcAft>
              <a:buNone/>
              <a:defRPr/>
            </a:lvl5pPr>
            <a:lvl6pPr lvl="5">
              <a:spcBef>
                <a:spcPts val="800"/>
              </a:spcBef>
              <a:spcAft>
                <a:spcPts val="0"/>
              </a:spcAft>
              <a:buNone/>
              <a:defRPr/>
            </a:lvl6pPr>
            <a:lvl7pPr lvl="6">
              <a:spcBef>
                <a:spcPts val="800"/>
              </a:spcBef>
              <a:spcAft>
                <a:spcPts val="0"/>
              </a:spcAft>
              <a:buNone/>
              <a:defRPr/>
            </a:lvl7pPr>
            <a:lvl8pPr lvl="7">
              <a:spcBef>
                <a:spcPts val="800"/>
              </a:spcBef>
              <a:spcAft>
                <a:spcPts val="0"/>
              </a:spcAft>
              <a:buNone/>
              <a:defRPr/>
            </a:lvl8pPr>
            <a:lvl9pPr lvl="8">
              <a:spcBef>
                <a:spcPts val="800"/>
              </a:spcBef>
              <a:spcAft>
                <a:spcPts val="80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7"/>
        <p:cNvGrpSpPr/>
        <p:nvPr/>
      </p:nvGrpSpPr>
      <p:grpSpPr>
        <a:xfrm>
          <a:off x="0" y="0"/>
          <a:ext cx="0" cy="0"/>
          <a:chOff x="0" y="0"/>
          <a:chExt cx="0" cy="0"/>
        </a:xfrm>
      </p:grpSpPr>
      <p:sp>
        <p:nvSpPr>
          <p:cNvPr id="68" name="Google Shape;68;p13"/>
          <p:cNvSpPr/>
          <p:nvPr/>
        </p:nvSpPr>
        <p:spPr>
          <a:xfrm rot="10800000">
            <a:off x="3694367" y="1951386"/>
            <a:ext cx="5449633" cy="3192114"/>
          </a:xfrm>
          <a:custGeom>
            <a:avLst/>
            <a:gdLst/>
            <a:ahLst/>
            <a:cxnLst/>
            <a:rect l="l" t="t" r="r" b="b"/>
            <a:pathLst>
              <a:path w="63871" h="33338" extrusionOk="0">
                <a:moveTo>
                  <a:pt x="0" y="0"/>
                </a:moveTo>
                <a:lnTo>
                  <a:pt x="0" y="33337"/>
                </a:lnTo>
                <a:lnTo>
                  <a:pt x="40340" y="29836"/>
                </a:lnTo>
                <a:lnTo>
                  <a:pt x="51847" y="14632"/>
                </a:lnTo>
                <a:lnTo>
                  <a:pt x="61751" y="5845"/>
                </a:lnTo>
                <a:lnTo>
                  <a:pt x="63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txBox="1">
            <a:spLocks noGrp="1"/>
          </p:cNvSpPr>
          <p:nvPr>
            <p:ph type="title"/>
          </p:nvPr>
        </p:nvSpPr>
        <p:spPr>
          <a:xfrm>
            <a:off x="5473500" y="2801480"/>
            <a:ext cx="2957400" cy="1491900"/>
          </a:xfrm>
          <a:prstGeom prst="rect">
            <a:avLst/>
          </a:prstGeom>
        </p:spPr>
        <p:txBody>
          <a:bodyPr spcFirstLastPara="1" wrap="square" lIns="91425" tIns="91425" rIns="91425" bIns="91425" anchor="t" anchorCtr="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background">
  <p:cSld name="SECTION_TITLE_AND_DESCRIPTION_1">
    <p:bg>
      <p:bgPr>
        <a:solidFill>
          <a:schemeClr val="lt2"/>
        </a:solidFill>
        <a:effectLst/>
      </p:bgPr>
    </p:bg>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3808200" y="445025"/>
            <a:ext cx="4622700" cy="105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83" name="Google Shape;83;p15"/>
          <p:cNvSpPr/>
          <p:nvPr/>
        </p:nvSpPr>
        <p:spPr>
          <a:xfrm>
            <a:off x="2082526" y="1236750"/>
            <a:ext cx="7061472" cy="3906763"/>
          </a:xfrm>
          <a:custGeom>
            <a:avLst/>
            <a:gdLst/>
            <a:ahLst/>
            <a:cxnLst/>
            <a:rect l="l" t="t" r="r" b="b"/>
            <a:pathLst>
              <a:path w="54387" h="27480" extrusionOk="0">
                <a:moveTo>
                  <a:pt x="54386" y="1"/>
                </a:moveTo>
                <a:lnTo>
                  <a:pt x="12345" y="1661"/>
                </a:lnTo>
                <a:lnTo>
                  <a:pt x="1" y="27480"/>
                </a:lnTo>
                <a:lnTo>
                  <a:pt x="54386" y="27480"/>
                </a:lnTo>
                <a:lnTo>
                  <a:pt x="54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txBox="1">
            <a:spLocks noGrp="1"/>
          </p:cNvSpPr>
          <p:nvPr>
            <p:ph type="subTitle" idx="1"/>
          </p:nvPr>
        </p:nvSpPr>
        <p:spPr>
          <a:xfrm>
            <a:off x="3808200" y="1807775"/>
            <a:ext cx="1707600" cy="343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accent6"/>
                </a:solidFill>
                <a:latin typeface="Slackey"/>
                <a:ea typeface="Slackey"/>
                <a:cs typeface="Slackey"/>
                <a:sym typeface="Slackey"/>
              </a:defRPr>
            </a:lvl1pPr>
            <a:lvl2pPr lvl="1" rtl="0">
              <a:spcBef>
                <a:spcPts val="0"/>
              </a:spcBef>
              <a:spcAft>
                <a:spcPts val="0"/>
              </a:spcAft>
              <a:buNone/>
              <a:defRPr sz="1600">
                <a:solidFill>
                  <a:schemeClr val="accent6"/>
                </a:solidFill>
              </a:defRPr>
            </a:lvl2pPr>
            <a:lvl3pPr lvl="2" rtl="0">
              <a:spcBef>
                <a:spcPts val="800"/>
              </a:spcBef>
              <a:spcAft>
                <a:spcPts val="0"/>
              </a:spcAft>
              <a:buNone/>
              <a:defRPr sz="1600">
                <a:solidFill>
                  <a:schemeClr val="accent6"/>
                </a:solidFill>
              </a:defRPr>
            </a:lvl3pPr>
            <a:lvl4pPr lvl="3" rtl="0">
              <a:spcBef>
                <a:spcPts val="800"/>
              </a:spcBef>
              <a:spcAft>
                <a:spcPts val="0"/>
              </a:spcAft>
              <a:buNone/>
              <a:defRPr sz="1600">
                <a:solidFill>
                  <a:schemeClr val="accent6"/>
                </a:solidFill>
              </a:defRPr>
            </a:lvl4pPr>
            <a:lvl5pPr lvl="4" rtl="0">
              <a:spcBef>
                <a:spcPts val="800"/>
              </a:spcBef>
              <a:spcAft>
                <a:spcPts val="0"/>
              </a:spcAft>
              <a:buNone/>
              <a:defRPr sz="1600">
                <a:solidFill>
                  <a:schemeClr val="accent6"/>
                </a:solidFill>
              </a:defRPr>
            </a:lvl5pPr>
            <a:lvl6pPr lvl="5" rtl="0">
              <a:spcBef>
                <a:spcPts val="800"/>
              </a:spcBef>
              <a:spcAft>
                <a:spcPts val="0"/>
              </a:spcAft>
              <a:buNone/>
              <a:defRPr sz="1600">
                <a:solidFill>
                  <a:schemeClr val="accent6"/>
                </a:solidFill>
              </a:defRPr>
            </a:lvl6pPr>
            <a:lvl7pPr lvl="6" rtl="0">
              <a:spcBef>
                <a:spcPts val="800"/>
              </a:spcBef>
              <a:spcAft>
                <a:spcPts val="0"/>
              </a:spcAft>
              <a:buNone/>
              <a:defRPr sz="1600">
                <a:solidFill>
                  <a:schemeClr val="accent6"/>
                </a:solidFill>
              </a:defRPr>
            </a:lvl7pPr>
            <a:lvl8pPr lvl="7" rtl="0">
              <a:spcBef>
                <a:spcPts val="800"/>
              </a:spcBef>
              <a:spcAft>
                <a:spcPts val="0"/>
              </a:spcAft>
              <a:buNone/>
              <a:defRPr sz="1600">
                <a:solidFill>
                  <a:schemeClr val="accent6"/>
                </a:solidFill>
              </a:defRPr>
            </a:lvl8pPr>
            <a:lvl9pPr lvl="8" rtl="0">
              <a:spcBef>
                <a:spcPts val="800"/>
              </a:spcBef>
              <a:spcAft>
                <a:spcPts val="800"/>
              </a:spcAft>
              <a:buNone/>
              <a:defRPr sz="1600">
                <a:solidFill>
                  <a:schemeClr val="accent6"/>
                </a:solidFill>
              </a:defRPr>
            </a:lvl9pPr>
          </a:lstStyle>
          <a:p>
            <a:endParaRPr/>
          </a:p>
        </p:txBody>
      </p:sp>
      <p:sp>
        <p:nvSpPr>
          <p:cNvPr id="85" name="Google Shape;85;p15"/>
          <p:cNvSpPr txBox="1">
            <a:spLocks noGrp="1"/>
          </p:cNvSpPr>
          <p:nvPr>
            <p:ph type="subTitle" idx="2"/>
          </p:nvPr>
        </p:nvSpPr>
        <p:spPr>
          <a:xfrm>
            <a:off x="3808200" y="2150975"/>
            <a:ext cx="1707600" cy="8058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accent6"/>
                </a:solidFill>
              </a:defRPr>
            </a:lvl1pPr>
            <a:lvl2pPr lvl="1" rtl="0">
              <a:spcBef>
                <a:spcPts val="0"/>
              </a:spcBef>
              <a:spcAft>
                <a:spcPts val="0"/>
              </a:spcAft>
              <a:buNone/>
              <a:defRPr>
                <a:solidFill>
                  <a:schemeClr val="accent6"/>
                </a:solidFill>
              </a:defRPr>
            </a:lvl2pPr>
            <a:lvl3pPr lvl="2" rtl="0">
              <a:spcBef>
                <a:spcPts val="800"/>
              </a:spcBef>
              <a:spcAft>
                <a:spcPts val="0"/>
              </a:spcAft>
              <a:buNone/>
              <a:defRPr>
                <a:solidFill>
                  <a:schemeClr val="accent6"/>
                </a:solidFill>
              </a:defRPr>
            </a:lvl3pPr>
            <a:lvl4pPr lvl="3" rtl="0">
              <a:spcBef>
                <a:spcPts val="800"/>
              </a:spcBef>
              <a:spcAft>
                <a:spcPts val="0"/>
              </a:spcAft>
              <a:buNone/>
              <a:defRPr>
                <a:solidFill>
                  <a:schemeClr val="accent6"/>
                </a:solidFill>
              </a:defRPr>
            </a:lvl4pPr>
            <a:lvl5pPr lvl="4" rtl="0">
              <a:spcBef>
                <a:spcPts val="800"/>
              </a:spcBef>
              <a:spcAft>
                <a:spcPts val="0"/>
              </a:spcAft>
              <a:buNone/>
              <a:defRPr>
                <a:solidFill>
                  <a:schemeClr val="accent6"/>
                </a:solidFill>
              </a:defRPr>
            </a:lvl5pPr>
            <a:lvl6pPr lvl="5" rtl="0">
              <a:spcBef>
                <a:spcPts val="800"/>
              </a:spcBef>
              <a:spcAft>
                <a:spcPts val="0"/>
              </a:spcAft>
              <a:buNone/>
              <a:defRPr>
                <a:solidFill>
                  <a:schemeClr val="accent6"/>
                </a:solidFill>
              </a:defRPr>
            </a:lvl6pPr>
            <a:lvl7pPr lvl="6" rtl="0">
              <a:spcBef>
                <a:spcPts val="800"/>
              </a:spcBef>
              <a:spcAft>
                <a:spcPts val="0"/>
              </a:spcAft>
              <a:buNone/>
              <a:defRPr>
                <a:solidFill>
                  <a:schemeClr val="accent6"/>
                </a:solidFill>
              </a:defRPr>
            </a:lvl7pPr>
            <a:lvl8pPr lvl="7" rtl="0">
              <a:spcBef>
                <a:spcPts val="800"/>
              </a:spcBef>
              <a:spcAft>
                <a:spcPts val="0"/>
              </a:spcAft>
              <a:buNone/>
              <a:defRPr>
                <a:solidFill>
                  <a:schemeClr val="accent6"/>
                </a:solidFill>
              </a:defRPr>
            </a:lvl8pPr>
            <a:lvl9pPr lvl="8" rtl="0">
              <a:spcBef>
                <a:spcPts val="800"/>
              </a:spcBef>
              <a:spcAft>
                <a:spcPts val="800"/>
              </a:spcAft>
              <a:buNone/>
              <a:defRPr>
                <a:solidFill>
                  <a:schemeClr val="accent6"/>
                </a:solidFill>
              </a:defRPr>
            </a:lvl9pPr>
          </a:lstStyle>
          <a:p>
            <a:endParaRPr/>
          </a:p>
        </p:txBody>
      </p:sp>
      <p:sp>
        <p:nvSpPr>
          <p:cNvPr id="86" name="Google Shape;86;p15"/>
          <p:cNvSpPr txBox="1">
            <a:spLocks noGrp="1"/>
          </p:cNvSpPr>
          <p:nvPr>
            <p:ph type="subTitle" idx="3"/>
          </p:nvPr>
        </p:nvSpPr>
        <p:spPr>
          <a:xfrm>
            <a:off x="6037100" y="1807775"/>
            <a:ext cx="1707600" cy="343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accent6"/>
                </a:solidFill>
                <a:latin typeface="Slackey"/>
                <a:ea typeface="Slackey"/>
                <a:cs typeface="Slackey"/>
                <a:sym typeface="Slackey"/>
              </a:defRPr>
            </a:lvl1pPr>
            <a:lvl2pPr lvl="1" rtl="0">
              <a:spcBef>
                <a:spcPts val="0"/>
              </a:spcBef>
              <a:spcAft>
                <a:spcPts val="0"/>
              </a:spcAft>
              <a:buNone/>
              <a:defRPr sz="1600">
                <a:solidFill>
                  <a:schemeClr val="accent6"/>
                </a:solidFill>
              </a:defRPr>
            </a:lvl2pPr>
            <a:lvl3pPr lvl="2" rtl="0">
              <a:spcBef>
                <a:spcPts val="800"/>
              </a:spcBef>
              <a:spcAft>
                <a:spcPts val="0"/>
              </a:spcAft>
              <a:buNone/>
              <a:defRPr sz="1600">
                <a:solidFill>
                  <a:schemeClr val="accent6"/>
                </a:solidFill>
              </a:defRPr>
            </a:lvl3pPr>
            <a:lvl4pPr lvl="3" rtl="0">
              <a:spcBef>
                <a:spcPts val="800"/>
              </a:spcBef>
              <a:spcAft>
                <a:spcPts val="0"/>
              </a:spcAft>
              <a:buNone/>
              <a:defRPr sz="1600">
                <a:solidFill>
                  <a:schemeClr val="accent6"/>
                </a:solidFill>
              </a:defRPr>
            </a:lvl4pPr>
            <a:lvl5pPr lvl="4" rtl="0">
              <a:spcBef>
                <a:spcPts val="800"/>
              </a:spcBef>
              <a:spcAft>
                <a:spcPts val="0"/>
              </a:spcAft>
              <a:buNone/>
              <a:defRPr sz="1600">
                <a:solidFill>
                  <a:schemeClr val="accent6"/>
                </a:solidFill>
              </a:defRPr>
            </a:lvl5pPr>
            <a:lvl6pPr lvl="5" rtl="0">
              <a:spcBef>
                <a:spcPts val="800"/>
              </a:spcBef>
              <a:spcAft>
                <a:spcPts val="0"/>
              </a:spcAft>
              <a:buNone/>
              <a:defRPr sz="1600">
                <a:solidFill>
                  <a:schemeClr val="accent6"/>
                </a:solidFill>
              </a:defRPr>
            </a:lvl6pPr>
            <a:lvl7pPr lvl="6" rtl="0">
              <a:spcBef>
                <a:spcPts val="800"/>
              </a:spcBef>
              <a:spcAft>
                <a:spcPts val="0"/>
              </a:spcAft>
              <a:buNone/>
              <a:defRPr sz="1600">
                <a:solidFill>
                  <a:schemeClr val="accent6"/>
                </a:solidFill>
              </a:defRPr>
            </a:lvl7pPr>
            <a:lvl8pPr lvl="7" rtl="0">
              <a:spcBef>
                <a:spcPts val="800"/>
              </a:spcBef>
              <a:spcAft>
                <a:spcPts val="0"/>
              </a:spcAft>
              <a:buNone/>
              <a:defRPr sz="1600">
                <a:solidFill>
                  <a:schemeClr val="accent6"/>
                </a:solidFill>
              </a:defRPr>
            </a:lvl8pPr>
            <a:lvl9pPr lvl="8" rtl="0">
              <a:spcBef>
                <a:spcPts val="800"/>
              </a:spcBef>
              <a:spcAft>
                <a:spcPts val="800"/>
              </a:spcAft>
              <a:buNone/>
              <a:defRPr sz="1600">
                <a:solidFill>
                  <a:schemeClr val="accent6"/>
                </a:solidFill>
              </a:defRPr>
            </a:lvl9pPr>
          </a:lstStyle>
          <a:p>
            <a:endParaRPr/>
          </a:p>
        </p:txBody>
      </p:sp>
      <p:sp>
        <p:nvSpPr>
          <p:cNvPr id="87" name="Google Shape;87;p15"/>
          <p:cNvSpPr txBox="1">
            <a:spLocks noGrp="1"/>
          </p:cNvSpPr>
          <p:nvPr>
            <p:ph type="subTitle" idx="4"/>
          </p:nvPr>
        </p:nvSpPr>
        <p:spPr>
          <a:xfrm>
            <a:off x="6037100" y="2150975"/>
            <a:ext cx="1707600" cy="8058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accent6"/>
                </a:solidFill>
              </a:defRPr>
            </a:lvl1pPr>
            <a:lvl2pPr lvl="1" rtl="0">
              <a:spcBef>
                <a:spcPts val="0"/>
              </a:spcBef>
              <a:spcAft>
                <a:spcPts val="0"/>
              </a:spcAft>
              <a:buNone/>
              <a:defRPr>
                <a:solidFill>
                  <a:schemeClr val="accent6"/>
                </a:solidFill>
              </a:defRPr>
            </a:lvl2pPr>
            <a:lvl3pPr lvl="2" rtl="0">
              <a:spcBef>
                <a:spcPts val="800"/>
              </a:spcBef>
              <a:spcAft>
                <a:spcPts val="0"/>
              </a:spcAft>
              <a:buNone/>
              <a:defRPr>
                <a:solidFill>
                  <a:schemeClr val="accent6"/>
                </a:solidFill>
              </a:defRPr>
            </a:lvl3pPr>
            <a:lvl4pPr lvl="3" rtl="0">
              <a:spcBef>
                <a:spcPts val="800"/>
              </a:spcBef>
              <a:spcAft>
                <a:spcPts val="0"/>
              </a:spcAft>
              <a:buNone/>
              <a:defRPr>
                <a:solidFill>
                  <a:schemeClr val="accent6"/>
                </a:solidFill>
              </a:defRPr>
            </a:lvl4pPr>
            <a:lvl5pPr lvl="4" rtl="0">
              <a:spcBef>
                <a:spcPts val="800"/>
              </a:spcBef>
              <a:spcAft>
                <a:spcPts val="0"/>
              </a:spcAft>
              <a:buNone/>
              <a:defRPr>
                <a:solidFill>
                  <a:schemeClr val="accent6"/>
                </a:solidFill>
              </a:defRPr>
            </a:lvl5pPr>
            <a:lvl6pPr lvl="5" rtl="0">
              <a:spcBef>
                <a:spcPts val="800"/>
              </a:spcBef>
              <a:spcAft>
                <a:spcPts val="0"/>
              </a:spcAft>
              <a:buNone/>
              <a:defRPr>
                <a:solidFill>
                  <a:schemeClr val="accent6"/>
                </a:solidFill>
              </a:defRPr>
            </a:lvl6pPr>
            <a:lvl7pPr lvl="6" rtl="0">
              <a:spcBef>
                <a:spcPts val="800"/>
              </a:spcBef>
              <a:spcAft>
                <a:spcPts val="0"/>
              </a:spcAft>
              <a:buNone/>
              <a:defRPr>
                <a:solidFill>
                  <a:schemeClr val="accent6"/>
                </a:solidFill>
              </a:defRPr>
            </a:lvl7pPr>
            <a:lvl8pPr lvl="7" rtl="0">
              <a:spcBef>
                <a:spcPts val="800"/>
              </a:spcBef>
              <a:spcAft>
                <a:spcPts val="0"/>
              </a:spcAft>
              <a:buNone/>
              <a:defRPr>
                <a:solidFill>
                  <a:schemeClr val="accent6"/>
                </a:solidFill>
              </a:defRPr>
            </a:lvl8pPr>
            <a:lvl9pPr lvl="8" rtl="0">
              <a:spcBef>
                <a:spcPts val="800"/>
              </a:spcBef>
              <a:spcAft>
                <a:spcPts val="800"/>
              </a:spcAft>
              <a:buNone/>
              <a:defRPr>
                <a:solidFill>
                  <a:schemeClr val="accent6"/>
                </a:solidFill>
              </a:defRPr>
            </a:lvl9pPr>
          </a:lstStyle>
          <a:p>
            <a:endParaRPr/>
          </a:p>
        </p:txBody>
      </p:sp>
      <p:sp>
        <p:nvSpPr>
          <p:cNvPr id="88" name="Google Shape;88;p15"/>
          <p:cNvSpPr txBox="1">
            <a:spLocks noGrp="1"/>
          </p:cNvSpPr>
          <p:nvPr>
            <p:ph type="subTitle" idx="5"/>
          </p:nvPr>
        </p:nvSpPr>
        <p:spPr>
          <a:xfrm>
            <a:off x="3808200" y="3455100"/>
            <a:ext cx="1707600" cy="343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accent6"/>
                </a:solidFill>
                <a:latin typeface="Slackey"/>
                <a:ea typeface="Slackey"/>
                <a:cs typeface="Slackey"/>
                <a:sym typeface="Slackey"/>
              </a:defRPr>
            </a:lvl1pPr>
            <a:lvl2pPr lvl="1" rtl="0">
              <a:spcBef>
                <a:spcPts val="0"/>
              </a:spcBef>
              <a:spcAft>
                <a:spcPts val="0"/>
              </a:spcAft>
              <a:buNone/>
              <a:defRPr sz="1600">
                <a:solidFill>
                  <a:schemeClr val="accent6"/>
                </a:solidFill>
              </a:defRPr>
            </a:lvl2pPr>
            <a:lvl3pPr lvl="2" rtl="0">
              <a:spcBef>
                <a:spcPts val="800"/>
              </a:spcBef>
              <a:spcAft>
                <a:spcPts val="0"/>
              </a:spcAft>
              <a:buNone/>
              <a:defRPr sz="1600">
                <a:solidFill>
                  <a:schemeClr val="accent6"/>
                </a:solidFill>
              </a:defRPr>
            </a:lvl3pPr>
            <a:lvl4pPr lvl="3" rtl="0">
              <a:spcBef>
                <a:spcPts val="800"/>
              </a:spcBef>
              <a:spcAft>
                <a:spcPts val="0"/>
              </a:spcAft>
              <a:buNone/>
              <a:defRPr sz="1600">
                <a:solidFill>
                  <a:schemeClr val="accent6"/>
                </a:solidFill>
              </a:defRPr>
            </a:lvl4pPr>
            <a:lvl5pPr lvl="4" rtl="0">
              <a:spcBef>
                <a:spcPts val="800"/>
              </a:spcBef>
              <a:spcAft>
                <a:spcPts val="0"/>
              </a:spcAft>
              <a:buNone/>
              <a:defRPr sz="1600">
                <a:solidFill>
                  <a:schemeClr val="accent6"/>
                </a:solidFill>
              </a:defRPr>
            </a:lvl5pPr>
            <a:lvl6pPr lvl="5" rtl="0">
              <a:spcBef>
                <a:spcPts val="800"/>
              </a:spcBef>
              <a:spcAft>
                <a:spcPts val="0"/>
              </a:spcAft>
              <a:buNone/>
              <a:defRPr sz="1600">
                <a:solidFill>
                  <a:schemeClr val="accent6"/>
                </a:solidFill>
              </a:defRPr>
            </a:lvl6pPr>
            <a:lvl7pPr lvl="6" rtl="0">
              <a:spcBef>
                <a:spcPts val="800"/>
              </a:spcBef>
              <a:spcAft>
                <a:spcPts val="0"/>
              </a:spcAft>
              <a:buNone/>
              <a:defRPr sz="1600">
                <a:solidFill>
                  <a:schemeClr val="accent6"/>
                </a:solidFill>
              </a:defRPr>
            </a:lvl7pPr>
            <a:lvl8pPr lvl="7" rtl="0">
              <a:spcBef>
                <a:spcPts val="800"/>
              </a:spcBef>
              <a:spcAft>
                <a:spcPts val="0"/>
              </a:spcAft>
              <a:buNone/>
              <a:defRPr sz="1600">
                <a:solidFill>
                  <a:schemeClr val="accent6"/>
                </a:solidFill>
              </a:defRPr>
            </a:lvl8pPr>
            <a:lvl9pPr lvl="8" rtl="0">
              <a:spcBef>
                <a:spcPts val="800"/>
              </a:spcBef>
              <a:spcAft>
                <a:spcPts val="800"/>
              </a:spcAft>
              <a:buNone/>
              <a:defRPr sz="1600">
                <a:solidFill>
                  <a:schemeClr val="accent6"/>
                </a:solidFill>
              </a:defRPr>
            </a:lvl9pPr>
          </a:lstStyle>
          <a:p>
            <a:endParaRPr/>
          </a:p>
        </p:txBody>
      </p:sp>
      <p:sp>
        <p:nvSpPr>
          <p:cNvPr id="89" name="Google Shape;89;p15"/>
          <p:cNvSpPr txBox="1">
            <a:spLocks noGrp="1"/>
          </p:cNvSpPr>
          <p:nvPr>
            <p:ph type="subTitle" idx="6"/>
          </p:nvPr>
        </p:nvSpPr>
        <p:spPr>
          <a:xfrm>
            <a:off x="3808200" y="3798300"/>
            <a:ext cx="1707600" cy="8058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accent6"/>
                </a:solidFill>
              </a:defRPr>
            </a:lvl1pPr>
            <a:lvl2pPr lvl="1" rtl="0">
              <a:spcBef>
                <a:spcPts val="0"/>
              </a:spcBef>
              <a:spcAft>
                <a:spcPts val="0"/>
              </a:spcAft>
              <a:buNone/>
              <a:defRPr>
                <a:solidFill>
                  <a:schemeClr val="accent6"/>
                </a:solidFill>
              </a:defRPr>
            </a:lvl2pPr>
            <a:lvl3pPr lvl="2" rtl="0">
              <a:spcBef>
                <a:spcPts val="800"/>
              </a:spcBef>
              <a:spcAft>
                <a:spcPts val="0"/>
              </a:spcAft>
              <a:buNone/>
              <a:defRPr>
                <a:solidFill>
                  <a:schemeClr val="accent6"/>
                </a:solidFill>
              </a:defRPr>
            </a:lvl3pPr>
            <a:lvl4pPr lvl="3" rtl="0">
              <a:spcBef>
                <a:spcPts val="800"/>
              </a:spcBef>
              <a:spcAft>
                <a:spcPts val="0"/>
              </a:spcAft>
              <a:buNone/>
              <a:defRPr>
                <a:solidFill>
                  <a:schemeClr val="accent6"/>
                </a:solidFill>
              </a:defRPr>
            </a:lvl4pPr>
            <a:lvl5pPr lvl="4" rtl="0">
              <a:spcBef>
                <a:spcPts val="800"/>
              </a:spcBef>
              <a:spcAft>
                <a:spcPts val="0"/>
              </a:spcAft>
              <a:buNone/>
              <a:defRPr>
                <a:solidFill>
                  <a:schemeClr val="accent6"/>
                </a:solidFill>
              </a:defRPr>
            </a:lvl5pPr>
            <a:lvl6pPr lvl="5" rtl="0">
              <a:spcBef>
                <a:spcPts val="800"/>
              </a:spcBef>
              <a:spcAft>
                <a:spcPts val="0"/>
              </a:spcAft>
              <a:buNone/>
              <a:defRPr>
                <a:solidFill>
                  <a:schemeClr val="accent6"/>
                </a:solidFill>
              </a:defRPr>
            </a:lvl6pPr>
            <a:lvl7pPr lvl="6" rtl="0">
              <a:spcBef>
                <a:spcPts val="800"/>
              </a:spcBef>
              <a:spcAft>
                <a:spcPts val="0"/>
              </a:spcAft>
              <a:buNone/>
              <a:defRPr>
                <a:solidFill>
                  <a:schemeClr val="accent6"/>
                </a:solidFill>
              </a:defRPr>
            </a:lvl7pPr>
            <a:lvl8pPr lvl="7" rtl="0">
              <a:spcBef>
                <a:spcPts val="800"/>
              </a:spcBef>
              <a:spcAft>
                <a:spcPts val="0"/>
              </a:spcAft>
              <a:buNone/>
              <a:defRPr>
                <a:solidFill>
                  <a:schemeClr val="accent6"/>
                </a:solidFill>
              </a:defRPr>
            </a:lvl8pPr>
            <a:lvl9pPr lvl="8" rtl="0">
              <a:spcBef>
                <a:spcPts val="800"/>
              </a:spcBef>
              <a:spcAft>
                <a:spcPts val="800"/>
              </a:spcAft>
              <a:buNone/>
              <a:defRPr>
                <a:solidFill>
                  <a:schemeClr val="accent6"/>
                </a:solidFill>
              </a:defRPr>
            </a:lvl9pPr>
          </a:lstStyle>
          <a:p>
            <a:endParaRPr/>
          </a:p>
        </p:txBody>
      </p:sp>
      <p:sp>
        <p:nvSpPr>
          <p:cNvPr id="90" name="Google Shape;90;p15"/>
          <p:cNvSpPr txBox="1">
            <a:spLocks noGrp="1"/>
          </p:cNvSpPr>
          <p:nvPr>
            <p:ph type="subTitle" idx="7"/>
          </p:nvPr>
        </p:nvSpPr>
        <p:spPr>
          <a:xfrm>
            <a:off x="6037100" y="3455100"/>
            <a:ext cx="1707600" cy="343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accent6"/>
                </a:solidFill>
                <a:latin typeface="Slackey"/>
                <a:ea typeface="Slackey"/>
                <a:cs typeface="Slackey"/>
                <a:sym typeface="Slackey"/>
              </a:defRPr>
            </a:lvl1pPr>
            <a:lvl2pPr lvl="1" rtl="0">
              <a:spcBef>
                <a:spcPts val="0"/>
              </a:spcBef>
              <a:spcAft>
                <a:spcPts val="0"/>
              </a:spcAft>
              <a:buNone/>
              <a:defRPr sz="1600">
                <a:solidFill>
                  <a:schemeClr val="accent6"/>
                </a:solidFill>
              </a:defRPr>
            </a:lvl2pPr>
            <a:lvl3pPr lvl="2" rtl="0">
              <a:spcBef>
                <a:spcPts val="800"/>
              </a:spcBef>
              <a:spcAft>
                <a:spcPts val="0"/>
              </a:spcAft>
              <a:buNone/>
              <a:defRPr sz="1600">
                <a:solidFill>
                  <a:schemeClr val="accent6"/>
                </a:solidFill>
              </a:defRPr>
            </a:lvl3pPr>
            <a:lvl4pPr lvl="3" rtl="0">
              <a:spcBef>
                <a:spcPts val="800"/>
              </a:spcBef>
              <a:spcAft>
                <a:spcPts val="0"/>
              </a:spcAft>
              <a:buNone/>
              <a:defRPr sz="1600">
                <a:solidFill>
                  <a:schemeClr val="accent6"/>
                </a:solidFill>
              </a:defRPr>
            </a:lvl4pPr>
            <a:lvl5pPr lvl="4" rtl="0">
              <a:spcBef>
                <a:spcPts val="800"/>
              </a:spcBef>
              <a:spcAft>
                <a:spcPts val="0"/>
              </a:spcAft>
              <a:buNone/>
              <a:defRPr sz="1600">
                <a:solidFill>
                  <a:schemeClr val="accent6"/>
                </a:solidFill>
              </a:defRPr>
            </a:lvl5pPr>
            <a:lvl6pPr lvl="5" rtl="0">
              <a:spcBef>
                <a:spcPts val="800"/>
              </a:spcBef>
              <a:spcAft>
                <a:spcPts val="0"/>
              </a:spcAft>
              <a:buNone/>
              <a:defRPr sz="1600">
                <a:solidFill>
                  <a:schemeClr val="accent6"/>
                </a:solidFill>
              </a:defRPr>
            </a:lvl6pPr>
            <a:lvl7pPr lvl="6" rtl="0">
              <a:spcBef>
                <a:spcPts val="800"/>
              </a:spcBef>
              <a:spcAft>
                <a:spcPts val="0"/>
              </a:spcAft>
              <a:buNone/>
              <a:defRPr sz="1600">
                <a:solidFill>
                  <a:schemeClr val="accent6"/>
                </a:solidFill>
              </a:defRPr>
            </a:lvl7pPr>
            <a:lvl8pPr lvl="7" rtl="0">
              <a:spcBef>
                <a:spcPts val="800"/>
              </a:spcBef>
              <a:spcAft>
                <a:spcPts val="0"/>
              </a:spcAft>
              <a:buNone/>
              <a:defRPr sz="1600">
                <a:solidFill>
                  <a:schemeClr val="accent6"/>
                </a:solidFill>
              </a:defRPr>
            </a:lvl8pPr>
            <a:lvl9pPr lvl="8" rtl="0">
              <a:spcBef>
                <a:spcPts val="800"/>
              </a:spcBef>
              <a:spcAft>
                <a:spcPts val="800"/>
              </a:spcAft>
              <a:buNone/>
              <a:defRPr sz="1600">
                <a:solidFill>
                  <a:schemeClr val="accent6"/>
                </a:solidFill>
              </a:defRPr>
            </a:lvl9pPr>
          </a:lstStyle>
          <a:p>
            <a:endParaRPr/>
          </a:p>
        </p:txBody>
      </p:sp>
      <p:sp>
        <p:nvSpPr>
          <p:cNvPr id="91" name="Google Shape;91;p15"/>
          <p:cNvSpPr txBox="1">
            <a:spLocks noGrp="1"/>
          </p:cNvSpPr>
          <p:nvPr>
            <p:ph type="subTitle" idx="8"/>
          </p:nvPr>
        </p:nvSpPr>
        <p:spPr>
          <a:xfrm>
            <a:off x="6037100" y="3798300"/>
            <a:ext cx="1707600" cy="8058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accent6"/>
                </a:solidFill>
              </a:defRPr>
            </a:lvl1pPr>
            <a:lvl2pPr lvl="1" rtl="0">
              <a:spcBef>
                <a:spcPts val="0"/>
              </a:spcBef>
              <a:spcAft>
                <a:spcPts val="0"/>
              </a:spcAft>
              <a:buNone/>
              <a:defRPr>
                <a:solidFill>
                  <a:schemeClr val="accent6"/>
                </a:solidFill>
              </a:defRPr>
            </a:lvl2pPr>
            <a:lvl3pPr lvl="2" rtl="0">
              <a:spcBef>
                <a:spcPts val="800"/>
              </a:spcBef>
              <a:spcAft>
                <a:spcPts val="0"/>
              </a:spcAft>
              <a:buNone/>
              <a:defRPr>
                <a:solidFill>
                  <a:schemeClr val="accent6"/>
                </a:solidFill>
              </a:defRPr>
            </a:lvl3pPr>
            <a:lvl4pPr lvl="3" rtl="0">
              <a:spcBef>
                <a:spcPts val="800"/>
              </a:spcBef>
              <a:spcAft>
                <a:spcPts val="0"/>
              </a:spcAft>
              <a:buNone/>
              <a:defRPr>
                <a:solidFill>
                  <a:schemeClr val="accent6"/>
                </a:solidFill>
              </a:defRPr>
            </a:lvl4pPr>
            <a:lvl5pPr lvl="4" rtl="0">
              <a:spcBef>
                <a:spcPts val="800"/>
              </a:spcBef>
              <a:spcAft>
                <a:spcPts val="0"/>
              </a:spcAft>
              <a:buNone/>
              <a:defRPr>
                <a:solidFill>
                  <a:schemeClr val="accent6"/>
                </a:solidFill>
              </a:defRPr>
            </a:lvl5pPr>
            <a:lvl6pPr lvl="5" rtl="0">
              <a:spcBef>
                <a:spcPts val="800"/>
              </a:spcBef>
              <a:spcAft>
                <a:spcPts val="0"/>
              </a:spcAft>
              <a:buNone/>
              <a:defRPr>
                <a:solidFill>
                  <a:schemeClr val="accent6"/>
                </a:solidFill>
              </a:defRPr>
            </a:lvl6pPr>
            <a:lvl7pPr lvl="6" rtl="0">
              <a:spcBef>
                <a:spcPts val="800"/>
              </a:spcBef>
              <a:spcAft>
                <a:spcPts val="0"/>
              </a:spcAft>
              <a:buNone/>
              <a:defRPr>
                <a:solidFill>
                  <a:schemeClr val="accent6"/>
                </a:solidFill>
              </a:defRPr>
            </a:lvl7pPr>
            <a:lvl8pPr lvl="7" rtl="0">
              <a:spcBef>
                <a:spcPts val="800"/>
              </a:spcBef>
              <a:spcAft>
                <a:spcPts val="0"/>
              </a:spcAft>
              <a:buNone/>
              <a:defRPr>
                <a:solidFill>
                  <a:schemeClr val="accent6"/>
                </a:solidFill>
              </a:defRPr>
            </a:lvl8pPr>
            <a:lvl9pPr lvl="8" rtl="0">
              <a:spcBef>
                <a:spcPts val="800"/>
              </a:spcBef>
              <a:spcAft>
                <a:spcPts val="800"/>
              </a:spcAft>
              <a:buNone/>
              <a:defRPr>
                <a:solidFill>
                  <a:schemeClr val="accent6"/>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2"/>
        <p:cNvGrpSpPr/>
        <p:nvPr/>
      </p:nvGrpSpPr>
      <p:grpSpPr>
        <a:xfrm>
          <a:off x="0" y="0"/>
          <a:ext cx="0" cy="0"/>
          <a:chOff x="0" y="0"/>
          <a:chExt cx="0" cy="0"/>
        </a:xfrm>
      </p:grpSpPr>
      <p:sp>
        <p:nvSpPr>
          <p:cNvPr id="93" name="Google Shape;93;p16"/>
          <p:cNvSpPr/>
          <p:nvPr/>
        </p:nvSpPr>
        <p:spPr>
          <a:xfrm>
            <a:off x="0" y="3137900"/>
            <a:ext cx="9143939" cy="2005616"/>
          </a:xfrm>
          <a:custGeom>
            <a:avLst/>
            <a:gdLst/>
            <a:ahLst/>
            <a:cxnLst/>
            <a:rect l="l" t="t" r="r" b="b"/>
            <a:pathLst>
              <a:path w="122651" h="22123" extrusionOk="0">
                <a:moveTo>
                  <a:pt x="1" y="0"/>
                </a:moveTo>
                <a:lnTo>
                  <a:pt x="1" y="22123"/>
                </a:lnTo>
                <a:lnTo>
                  <a:pt x="122651" y="22123"/>
                </a:lnTo>
                <a:lnTo>
                  <a:pt x="122651" y="8593"/>
                </a:lnTo>
                <a:lnTo>
                  <a:pt x="104183" y="5733"/>
                </a:lnTo>
                <a:lnTo>
                  <a:pt x="77708" y="701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rot="10800000">
            <a:off x="1691354" y="1200039"/>
            <a:ext cx="6012972" cy="3404061"/>
          </a:xfrm>
          <a:custGeom>
            <a:avLst/>
            <a:gdLst/>
            <a:ahLst/>
            <a:cxnLst/>
            <a:rect l="l" t="t" r="r" b="b"/>
            <a:pathLst>
              <a:path w="121597" h="70252" extrusionOk="0">
                <a:moveTo>
                  <a:pt x="105946" y="1"/>
                </a:moveTo>
                <a:lnTo>
                  <a:pt x="6049" y="11528"/>
                </a:lnTo>
                <a:lnTo>
                  <a:pt x="1" y="70251"/>
                </a:lnTo>
                <a:lnTo>
                  <a:pt x="121597" y="68570"/>
                </a:lnTo>
                <a:lnTo>
                  <a:pt x="1059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rot="10800000">
            <a:off x="1508954" y="1055339"/>
            <a:ext cx="6012972" cy="3404061"/>
          </a:xfrm>
          <a:custGeom>
            <a:avLst/>
            <a:gdLst/>
            <a:ahLst/>
            <a:cxnLst/>
            <a:rect l="l" t="t" r="r" b="b"/>
            <a:pathLst>
              <a:path w="121597" h="70252" extrusionOk="0">
                <a:moveTo>
                  <a:pt x="105946" y="1"/>
                </a:moveTo>
                <a:lnTo>
                  <a:pt x="6049" y="11528"/>
                </a:lnTo>
                <a:lnTo>
                  <a:pt x="1" y="70251"/>
                </a:lnTo>
                <a:lnTo>
                  <a:pt x="121597" y="68570"/>
                </a:lnTo>
                <a:lnTo>
                  <a:pt x="1059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0" y="3897196"/>
            <a:ext cx="1639543" cy="1256520"/>
          </a:xfrm>
          <a:custGeom>
            <a:avLst/>
            <a:gdLst/>
            <a:ahLst/>
            <a:cxnLst/>
            <a:rect l="l" t="t" r="r" b="b"/>
            <a:pathLst>
              <a:path w="36239" h="27773" extrusionOk="0">
                <a:moveTo>
                  <a:pt x="5677" y="1"/>
                </a:moveTo>
                <a:lnTo>
                  <a:pt x="0" y="8440"/>
                </a:lnTo>
                <a:lnTo>
                  <a:pt x="0" y="27773"/>
                </a:lnTo>
                <a:lnTo>
                  <a:pt x="29641" y="27773"/>
                </a:lnTo>
                <a:lnTo>
                  <a:pt x="25791" y="24983"/>
                </a:lnTo>
                <a:lnTo>
                  <a:pt x="36239" y="16725"/>
                </a:lnTo>
                <a:lnTo>
                  <a:pt x="16362" y="17730"/>
                </a:lnTo>
                <a:lnTo>
                  <a:pt x="26782" y="1"/>
                </a:lnTo>
                <a:lnTo>
                  <a:pt x="5677" y="9123"/>
                </a:lnTo>
                <a:lnTo>
                  <a:pt x="5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txBox="1">
            <a:spLocks noGrp="1"/>
          </p:cNvSpPr>
          <p:nvPr>
            <p:ph type="title"/>
          </p:nvPr>
        </p:nvSpPr>
        <p:spPr>
          <a:xfrm>
            <a:off x="1558500" y="1388900"/>
            <a:ext cx="6012900" cy="2337900"/>
          </a:xfrm>
          <a:prstGeom prst="rect">
            <a:avLst/>
          </a:prstGeom>
        </p:spPr>
        <p:txBody>
          <a:bodyPr spcFirstLastPara="1" wrap="square" lIns="91425" tIns="91425" rIns="91425" bIns="91425" anchor="ctr" anchorCtr="0">
            <a:noAutofit/>
          </a:bodyPr>
          <a:lstStyle>
            <a:lvl1pPr lvl="0">
              <a:spcBef>
                <a:spcPts val="0"/>
              </a:spcBef>
              <a:spcAft>
                <a:spcPts val="0"/>
              </a:spcAft>
              <a:buNone/>
              <a:defRPr sz="4800"/>
            </a:lvl1pPr>
            <a:lvl2pPr lvl="1">
              <a:spcBef>
                <a:spcPts val="0"/>
              </a:spcBef>
              <a:spcAft>
                <a:spcPts val="0"/>
              </a:spcAft>
              <a:buNone/>
              <a:defRPr sz="4800"/>
            </a:lvl2pPr>
            <a:lvl3pPr lvl="2">
              <a:spcBef>
                <a:spcPts val="0"/>
              </a:spcBef>
              <a:spcAft>
                <a:spcPts val="0"/>
              </a:spcAft>
              <a:buNone/>
              <a:defRPr sz="4800"/>
            </a:lvl3pPr>
            <a:lvl4pPr lvl="3">
              <a:spcBef>
                <a:spcPts val="0"/>
              </a:spcBef>
              <a:spcAft>
                <a:spcPts val="0"/>
              </a:spcAft>
              <a:buNone/>
              <a:defRPr sz="4800"/>
            </a:lvl4pPr>
            <a:lvl5pPr lvl="4">
              <a:spcBef>
                <a:spcPts val="0"/>
              </a:spcBef>
              <a:spcAft>
                <a:spcPts val="0"/>
              </a:spcAft>
              <a:buNone/>
              <a:defRPr sz="4800"/>
            </a:lvl5pPr>
            <a:lvl6pPr lvl="5">
              <a:spcBef>
                <a:spcPts val="0"/>
              </a:spcBef>
              <a:spcAft>
                <a:spcPts val="0"/>
              </a:spcAft>
              <a:buNone/>
              <a:defRPr sz="4800"/>
            </a:lvl6pPr>
            <a:lvl7pPr lvl="6">
              <a:spcBef>
                <a:spcPts val="0"/>
              </a:spcBef>
              <a:spcAft>
                <a:spcPts val="0"/>
              </a:spcAft>
              <a:buNone/>
              <a:defRPr sz="4800"/>
            </a:lvl7pPr>
            <a:lvl8pPr lvl="7">
              <a:spcBef>
                <a:spcPts val="0"/>
              </a:spcBef>
              <a:spcAft>
                <a:spcPts val="0"/>
              </a:spcAft>
              <a:buNone/>
              <a:defRPr sz="4800"/>
            </a:lvl8pPr>
            <a:lvl9pPr lvl="8">
              <a:spcBef>
                <a:spcPts val="0"/>
              </a:spcBef>
              <a:spcAft>
                <a:spcPts val="0"/>
              </a:spcAft>
              <a:buNone/>
              <a:defRPr sz="4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6"/>
              </a:buClr>
              <a:buSzPts val="2800"/>
              <a:buFont typeface="Slackey"/>
              <a:buNone/>
              <a:defRPr sz="2800">
                <a:solidFill>
                  <a:schemeClr val="accent6"/>
                </a:solidFill>
                <a:latin typeface="Slackey"/>
                <a:ea typeface="Slackey"/>
                <a:cs typeface="Slackey"/>
                <a:sym typeface="Slackey"/>
              </a:defRPr>
            </a:lvl1pPr>
            <a:lvl2pPr lvl="1" algn="ctr">
              <a:spcBef>
                <a:spcPts val="0"/>
              </a:spcBef>
              <a:spcAft>
                <a:spcPts val="0"/>
              </a:spcAft>
              <a:buClr>
                <a:schemeClr val="accent6"/>
              </a:buClr>
              <a:buSzPts val="2800"/>
              <a:buFont typeface="Slackey"/>
              <a:buNone/>
              <a:defRPr sz="2800">
                <a:solidFill>
                  <a:schemeClr val="accent6"/>
                </a:solidFill>
                <a:latin typeface="Slackey"/>
                <a:ea typeface="Slackey"/>
                <a:cs typeface="Slackey"/>
                <a:sym typeface="Slackey"/>
              </a:defRPr>
            </a:lvl2pPr>
            <a:lvl3pPr lvl="2" algn="ctr">
              <a:spcBef>
                <a:spcPts val="0"/>
              </a:spcBef>
              <a:spcAft>
                <a:spcPts val="0"/>
              </a:spcAft>
              <a:buClr>
                <a:schemeClr val="accent6"/>
              </a:buClr>
              <a:buSzPts val="2800"/>
              <a:buFont typeface="Slackey"/>
              <a:buNone/>
              <a:defRPr sz="2800">
                <a:solidFill>
                  <a:schemeClr val="accent6"/>
                </a:solidFill>
                <a:latin typeface="Slackey"/>
                <a:ea typeface="Slackey"/>
                <a:cs typeface="Slackey"/>
                <a:sym typeface="Slackey"/>
              </a:defRPr>
            </a:lvl3pPr>
            <a:lvl4pPr lvl="3" algn="ctr">
              <a:spcBef>
                <a:spcPts val="0"/>
              </a:spcBef>
              <a:spcAft>
                <a:spcPts val="0"/>
              </a:spcAft>
              <a:buClr>
                <a:schemeClr val="accent6"/>
              </a:buClr>
              <a:buSzPts val="2800"/>
              <a:buFont typeface="Slackey"/>
              <a:buNone/>
              <a:defRPr sz="2800">
                <a:solidFill>
                  <a:schemeClr val="accent6"/>
                </a:solidFill>
                <a:latin typeface="Slackey"/>
                <a:ea typeface="Slackey"/>
                <a:cs typeface="Slackey"/>
                <a:sym typeface="Slackey"/>
              </a:defRPr>
            </a:lvl4pPr>
            <a:lvl5pPr lvl="4" algn="ctr">
              <a:spcBef>
                <a:spcPts val="0"/>
              </a:spcBef>
              <a:spcAft>
                <a:spcPts val="0"/>
              </a:spcAft>
              <a:buClr>
                <a:schemeClr val="accent6"/>
              </a:buClr>
              <a:buSzPts val="2800"/>
              <a:buFont typeface="Slackey"/>
              <a:buNone/>
              <a:defRPr sz="2800">
                <a:solidFill>
                  <a:schemeClr val="accent6"/>
                </a:solidFill>
                <a:latin typeface="Slackey"/>
                <a:ea typeface="Slackey"/>
                <a:cs typeface="Slackey"/>
                <a:sym typeface="Slackey"/>
              </a:defRPr>
            </a:lvl5pPr>
            <a:lvl6pPr lvl="5" algn="ctr">
              <a:spcBef>
                <a:spcPts val="0"/>
              </a:spcBef>
              <a:spcAft>
                <a:spcPts val="0"/>
              </a:spcAft>
              <a:buClr>
                <a:schemeClr val="accent6"/>
              </a:buClr>
              <a:buSzPts val="2800"/>
              <a:buFont typeface="Slackey"/>
              <a:buNone/>
              <a:defRPr sz="2800">
                <a:solidFill>
                  <a:schemeClr val="accent6"/>
                </a:solidFill>
                <a:latin typeface="Slackey"/>
                <a:ea typeface="Slackey"/>
                <a:cs typeface="Slackey"/>
                <a:sym typeface="Slackey"/>
              </a:defRPr>
            </a:lvl6pPr>
            <a:lvl7pPr lvl="6" algn="ctr">
              <a:spcBef>
                <a:spcPts val="0"/>
              </a:spcBef>
              <a:spcAft>
                <a:spcPts val="0"/>
              </a:spcAft>
              <a:buClr>
                <a:schemeClr val="accent6"/>
              </a:buClr>
              <a:buSzPts val="2800"/>
              <a:buFont typeface="Slackey"/>
              <a:buNone/>
              <a:defRPr sz="2800">
                <a:solidFill>
                  <a:schemeClr val="accent6"/>
                </a:solidFill>
                <a:latin typeface="Slackey"/>
                <a:ea typeface="Slackey"/>
                <a:cs typeface="Slackey"/>
                <a:sym typeface="Slackey"/>
              </a:defRPr>
            </a:lvl7pPr>
            <a:lvl8pPr lvl="7" algn="ctr">
              <a:spcBef>
                <a:spcPts val="0"/>
              </a:spcBef>
              <a:spcAft>
                <a:spcPts val="0"/>
              </a:spcAft>
              <a:buClr>
                <a:schemeClr val="accent6"/>
              </a:buClr>
              <a:buSzPts val="2800"/>
              <a:buFont typeface="Slackey"/>
              <a:buNone/>
              <a:defRPr sz="2800">
                <a:solidFill>
                  <a:schemeClr val="accent6"/>
                </a:solidFill>
                <a:latin typeface="Slackey"/>
                <a:ea typeface="Slackey"/>
                <a:cs typeface="Slackey"/>
                <a:sym typeface="Slackey"/>
              </a:defRPr>
            </a:lvl8pPr>
            <a:lvl9pPr lvl="8" algn="ctr">
              <a:spcBef>
                <a:spcPts val="0"/>
              </a:spcBef>
              <a:spcAft>
                <a:spcPts val="0"/>
              </a:spcAft>
              <a:buClr>
                <a:schemeClr val="accent6"/>
              </a:buClr>
              <a:buSzPts val="2800"/>
              <a:buFont typeface="Slackey"/>
              <a:buNone/>
              <a:defRPr sz="2800">
                <a:solidFill>
                  <a:schemeClr val="accent6"/>
                </a:solidFill>
                <a:latin typeface="Slackey"/>
                <a:ea typeface="Slackey"/>
                <a:cs typeface="Slackey"/>
                <a:sym typeface="Slackey"/>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1pPr>
            <a:lvl2pPr marL="914400" lvl="1" indent="-317500">
              <a:lnSpc>
                <a:spcPct val="100000"/>
              </a:lnSpc>
              <a:spcBef>
                <a:spcPts val="80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a:lnSpc>
                <a:spcPct val="100000"/>
              </a:lnSpc>
              <a:spcBef>
                <a:spcPts val="80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a:lnSpc>
                <a:spcPct val="100000"/>
              </a:lnSpc>
              <a:spcBef>
                <a:spcPts val="80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a:lnSpc>
                <a:spcPct val="100000"/>
              </a:lnSpc>
              <a:spcBef>
                <a:spcPts val="80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a:lnSpc>
                <a:spcPct val="100000"/>
              </a:lnSpc>
              <a:spcBef>
                <a:spcPts val="80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a:lnSpc>
                <a:spcPct val="100000"/>
              </a:lnSpc>
              <a:spcBef>
                <a:spcPts val="80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a:lnSpc>
                <a:spcPct val="100000"/>
              </a:lnSpc>
              <a:spcBef>
                <a:spcPts val="80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a:lnSpc>
                <a:spcPct val="100000"/>
              </a:lnSpc>
              <a:spcBef>
                <a:spcPts val="800"/>
              </a:spcBef>
              <a:spcAft>
                <a:spcPts val="80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6" r:id="rId5"/>
    <p:sldLayoutId id="2147483659" r:id="rId6"/>
    <p:sldLayoutId id="2147483661" r:id="rId7"/>
    <p:sldLayoutId id="2147483662" r:id="rId8"/>
    <p:sldLayoutId id="2147483664" r:id="rId9"/>
    <p:sldLayoutId id="2147483665"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8"/>
          <p:cNvSpPr txBox="1">
            <a:spLocks noGrp="1"/>
          </p:cNvSpPr>
          <p:nvPr>
            <p:ph type="ctrTitle"/>
          </p:nvPr>
        </p:nvSpPr>
        <p:spPr>
          <a:xfrm>
            <a:off x="2220356" y="1401175"/>
            <a:ext cx="47034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US" sz="6600" dirty="0" smtClean="0"/>
              <a:t>Ring Riding</a:t>
            </a:r>
            <a:endParaRPr sz="6600"/>
          </a:p>
        </p:txBody>
      </p:sp>
      <p:sp>
        <p:nvSpPr>
          <p:cNvPr id="200" name="Google Shape;200;p28"/>
          <p:cNvSpPr txBox="1">
            <a:spLocks noGrp="1"/>
          </p:cNvSpPr>
          <p:nvPr>
            <p:ph type="subTitle" idx="1"/>
          </p:nvPr>
        </p:nvSpPr>
        <p:spPr>
          <a:xfrm>
            <a:off x="3234500" y="3366225"/>
            <a:ext cx="2675100" cy="63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Traditional Sport</a:t>
            </a:r>
            <a:endParaRP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76400" y="1352550"/>
            <a:ext cx="5943600" cy="572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accent6"/>
              </a:buClr>
              <a:buSzPts val="2800"/>
              <a:buFont typeface="Slackey"/>
              <a:buNone/>
              <a:tabLst/>
              <a:defRPr/>
            </a:pPr>
            <a:r>
              <a:rPr kumimoji="0" lang="en-US" sz="4400" b="0" i="0" u="none" strike="noStrike" kern="0" cap="none" spc="0" normalizeH="0" baseline="0" noProof="0" dirty="0" smtClean="0">
                <a:ln>
                  <a:noFill/>
                </a:ln>
                <a:solidFill>
                  <a:schemeClr val="accent6"/>
                </a:solidFill>
                <a:effectLst/>
                <a:uLnTx/>
                <a:uFillTx/>
                <a:latin typeface="Slackey"/>
                <a:ea typeface="Slackey"/>
                <a:cs typeface="Slackey"/>
                <a:sym typeface="Slackey"/>
              </a:rPr>
              <a:t>Winner</a:t>
            </a:r>
            <a:endParaRPr kumimoji="0" lang="en-US" sz="4400" b="0" i="0" u="none" strike="noStrike" kern="0" cap="none" spc="0" normalizeH="0" baseline="0" noProof="0" dirty="0">
              <a:ln>
                <a:noFill/>
              </a:ln>
              <a:solidFill>
                <a:schemeClr val="accent6"/>
              </a:solidFill>
              <a:effectLst/>
              <a:uLnTx/>
              <a:uFillTx/>
              <a:latin typeface="Slackey"/>
              <a:ea typeface="Slackey"/>
              <a:cs typeface="Slackey"/>
              <a:sym typeface="Slackey"/>
            </a:endParaRPr>
          </a:p>
        </p:txBody>
      </p:sp>
      <p:sp>
        <p:nvSpPr>
          <p:cNvPr id="4" name="Text Placeholder 2"/>
          <p:cNvSpPr txBox="1">
            <a:spLocks/>
          </p:cNvSpPr>
          <p:nvPr/>
        </p:nvSpPr>
        <p:spPr>
          <a:xfrm>
            <a:off x="2362200" y="2114550"/>
            <a:ext cx="4648200" cy="2073325"/>
          </a:xfrm>
          <a:prstGeom prst="rect">
            <a:avLst/>
          </a:prstGeom>
        </p:spPr>
        <p:txBody>
          <a:bodyPr/>
          <a:lstStyle/>
          <a:p>
            <a:pPr>
              <a:buNone/>
            </a:pPr>
            <a:r>
              <a:rPr lang="en-US" sz="1800" dirty="0" smtClean="0">
                <a:latin typeface="Raleway" charset="0"/>
              </a:rPr>
              <a:t>The aim was when a man sitting at the back of a horse, was ensconced behind a shield and an armor. The winner of the tournament was the one who knew how to sting his opponent from his horse.</a:t>
            </a:r>
          </a:p>
          <a:p>
            <a:pPr>
              <a:buNone/>
            </a:pPr>
            <a:endParaRPr lang="en-US" sz="16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Raleway" charset="0"/>
              <a:sym typeface="Arial"/>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2362200" y="2114550"/>
            <a:ext cx="4648200" cy="2073325"/>
          </a:xfrm>
          <a:prstGeom prst="rect">
            <a:avLst/>
          </a:prstGeom>
        </p:spPr>
        <p:txBody>
          <a:bodyPr/>
          <a:lstStyle/>
          <a:p>
            <a:pPr>
              <a:buNone/>
            </a:pPr>
            <a:endParaRPr lang="en-US" sz="1800" dirty="0" smtClean="0">
              <a:latin typeface="Raleway" charset="0"/>
            </a:endParaRPr>
          </a:p>
          <a:p>
            <a:pPr>
              <a:buNone/>
            </a:pPr>
            <a:endParaRPr lang="en-US" sz="16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Raleway" charset="0"/>
              <a:sym typeface="Arial"/>
            </a:endParaRPr>
          </a:p>
        </p:txBody>
      </p:sp>
      <p:sp>
        <p:nvSpPr>
          <p:cNvPr id="10" name="Text Placeholder 2"/>
          <p:cNvSpPr txBox="1">
            <a:spLocks/>
          </p:cNvSpPr>
          <p:nvPr/>
        </p:nvSpPr>
        <p:spPr>
          <a:xfrm>
            <a:off x="152400" y="819150"/>
            <a:ext cx="9144000" cy="3673525"/>
          </a:xfrm>
          <a:prstGeom prst="rect">
            <a:avLst/>
          </a:prstGeom>
        </p:spPr>
        <p:txBody>
          <a:bodyPr/>
          <a:lstStyle/>
          <a:p>
            <a:pPr>
              <a:buNone/>
            </a:pPr>
            <a:r>
              <a:rPr lang="en-US" sz="2200" dirty="0" smtClean="0">
                <a:latin typeface="Raleway" charset="0"/>
              </a:rPr>
              <a:t>This was my presentation about the traditional sport Ring Riding</a:t>
            </a:r>
            <a:r>
              <a:rPr lang="en-US" sz="2400" dirty="0" smtClean="0">
                <a:latin typeface="Raleway" charset="0"/>
              </a:rPr>
              <a:t>.</a:t>
            </a:r>
            <a:br>
              <a:rPr lang="en-US" sz="2400" dirty="0" smtClean="0">
                <a:latin typeface="Raleway" charset="0"/>
              </a:rPr>
            </a:br>
            <a:r>
              <a:rPr lang="en-US" sz="2800" dirty="0" smtClean="0">
                <a:latin typeface="Raleway" charset="0"/>
              </a:rPr>
              <a:t>I hope you’ve liked it! </a:t>
            </a:r>
            <a:r>
              <a:rPr lang="en-US" sz="2800" dirty="0" smtClean="0">
                <a:latin typeface="Raleway" charset="0"/>
                <a:sym typeface="Wingdings" pitchFamily="2" charset="2"/>
              </a:rPr>
              <a:t></a:t>
            </a:r>
            <a:br>
              <a:rPr lang="en-US" sz="2800" dirty="0" smtClean="0">
                <a:latin typeface="Raleway" charset="0"/>
                <a:sym typeface="Wingdings" pitchFamily="2" charset="2"/>
              </a:rPr>
            </a:br>
            <a:endParaRPr lang="en-US" sz="2800" dirty="0" smtClean="0">
              <a:latin typeface="Raleway" charset="0"/>
              <a:sym typeface="Wingdings" pitchFamily="2" charset="2"/>
            </a:endParaRPr>
          </a:p>
          <a:p>
            <a:pPr>
              <a:buNone/>
            </a:pPr>
            <a:r>
              <a:rPr lang="en-US" sz="2400" dirty="0" smtClean="0">
                <a:sym typeface="Wingdings" pitchFamily="2" charset="2"/>
              </a:rPr>
              <a:t/>
            </a:r>
            <a:br>
              <a:rPr lang="en-US" sz="2400" dirty="0" smtClean="0">
                <a:sym typeface="Wingdings" pitchFamily="2" charset="2"/>
              </a:rPr>
            </a:br>
            <a:r>
              <a:rPr lang="en-US" sz="2400" dirty="0" smtClean="0">
                <a:sym typeface="Wingdings" pitchFamily="2" charset="2"/>
              </a:rPr>
              <a:t>Made by:</a:t>
            </a:r>
            <a:br>
              <a:rPr lang="en-US" sz="2400" dirty="0" smtClean="0">
                <a:sym typeface="Wingdings" pitchFamily="2" charset="2"/>
              </a:rPr>
            </a:br>
            <a:r>
              <a:rPr lang="en-US" sz="2400" dirty="0" smtClean="0">
                <a:sym typeface="Wingdings" pitchFamily="2" charset="2"/>
              </a:rPr>
              <a:t> </a:t>
            </a:r>
            <a:r>
              <a:rPr lang="en-US" sz="2400" dirty="0" err="1" smtClean="0">
                <a:latin typeface="Algerian" pitchFamily="82" charset="0"/>
                <a:sym typeface="Wingdings" pitchFamily="2" charset="2"/>
              </a:rPr>
              <a:t>Ivona</a:t>
            </a:r>
            <a:r>
              <a:rPr lang="en-US" sz="2400" dirty="0" smtClean="0">
                <a:latin typeface="Algerian" pitchFamily="82" charset="0"/>
                <a:sym typeface="Wingdings" pitchFamily="2" charset="2"/>
              </a:rPr>
              <a:t> T.</a:t>
            </a:r>
            <a:br>
              <a:rPr lang="en-US" sz="2400" dirty="0" smtClean="0">
                <a:latin typeface="Algerian" pitchFamily="82" charset="0"/>
                <a:sym typeface="Wingdings" pitchFamily="2" charset="2"/>
              </a:rPr>
            </a:br>
            <a:r>
              <a:rPr lang="en-US" sz="2400" dirty="0" smtClean="0">
                <a:latin typeface="Algerian" pitchFamily="82" charset="0"/>
                <a:sym typeface="Wingdings" pitchFamily="2" charset="2"/>
              </a:rPr>
              <a:t> </a:t>
            </a:r>
            <a:r>
              <a:rPr lang="en-US" sz="2400" dirty="0" smtClean="0">
                <a:sym typeface="Wingdings" pitchFamily="2" charset="2"/>
              </a:rPr>
              <a:t/>
            </a:r>
            <a:br>
              <a:rPr lang="en-US" sz="2400" dirty="0" smtClean="0">
                <a:sym typeface="Wingdings" pitchFamily="2" charset="2"/>
              </a:rPr>
            </a:br>
            <a:endParaRPr lang="en-US" sz="24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Raleway" charset="0"/>
              <a:sym typeface="Arial"/>
            </a:endParaRPr>
          </a:p>
        </p:txBody>
      </p:sp>
      <p:sp>
        <p:nvSpPr>
          <p:cNvPr id="11" name="Google Shape;200;p28"/>
          <p:cNvSpPr txBox="1">
            <a:spLocks/>
          </p:cNvSpPr>
          <p:nvPr/>
        </p:nvSpPr>
        <p:spPr>
          <a:xfrm>
            <a:off x="152400" y="4324350"/>
            <a:ext cx="1303500" cy="639000"/>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15.05.2020</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9"/>
          <p:cNvSpPr txBox="1">
            <a:spLocks noGrp="1"/>
          </p:cNvSpPr>
          <p:nvPr>
            <p:ph type="title"/>
          </p:nvPr>
        </p:nvSpPr>
        <p:spPr>
          <a:xfrm>
            <a:off x="457200" y="514350"/>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smtClean="0"/>
              <a:t>History</a:t>
            </a:r>
            <a:endParaRPr sz="4000"/>
          </a:p>
        </p:txBody>
      </p:sp>
      <p:sp>
        <p:nvSpPr>
          <p:cNvPr id="253" name="Google Shape;253;p29"/>
          <p:cNvSpPr txBox="1">
            <a:spLocks noGrp="1"/>
          </p:cNvSpPr>
          <p:nvPr>
            <p:ph type="body" idx="1"/>
          </p:nvPr>
        </p:nvSpPr>
        <p:spPr>
          <a:xfrm>
            <a:off x="990600" y="1504950"/>
            <a:ext cx="7211700" cy="2181275"/>
          </a:xfrm>
          <a:prstGeom prst="rect">
            <a:avLst/>
          </a:prstGeom>
        </p:spPr>
        <p:txBody>
          <a:bodyPr spcFirstLastPara="1" wrap="square" lIns="91425" tIns="91425" rIns="91425" bIns="91425" anchor="t" anchorCtr="0">
            <a:noAutofit/>
          </a:bodyPr>
          <a:lstStyle/>
          <a:p>
            <a:pPr marL="0" lvl="0" indent="0">
              <a:buSzPts val="1100"/>
              <a:buNone/>
            </a:pPr>
            <a:r>
              <a:rPr lang="en-US" sz="2000" dirty="0" smtClean="0">
                <a:latin typeface="Raleway" charset="0"/>
                <a:ea typeface="Arial Unicode MS" pitchFamily="34" charset="-128"/>
                <a:cs typeface="Arial Unicode MS" pitchFamily="34" charset="-128"/>
              </a:rPr>
              <a:t>Ring Riding is an exciting game for young and old held every Summer. This sport is done on a horse and its based on the military use of the lance by heavy cavalry. It transformed into a traditional sport during the late middle ages and remained popular with the nobility in England and Wales, Germany and other parts of Europe.</a:t>
            </a:r>
          </a:p>
          <a:p>
            <a:pPr marL="0" lvl="0" indent="0">
              <a:buSzPts val="1100"/>
              <a:buNone/>
            </a:pPr>
            <a:r>
              <a:rPr lang="en-US" sz="2000" dirty="0" smtClean="0">
                <a:latin typeface="Raleway" charset="0"/>
                <a:ea typeface="Arial Unicode MS" pitchFamily="34" charset="-128"/>
                <a:cs typeface="Arial Unicode MS" pitchFamily="34" charset="-128"/>
              </a:rPr>
              <a:t>\</a:t>
            </a: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2819400" y="285750"/>
            <a:ext cx="3352800" cy="1371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a:off x="2514600" y="361950"/>
            <a:ext cx="3927900" cy="1259050"/>
          </a:xfrm>
        </p:spPr>
        <p:txBody>
          <a:bodyPr/>
          <a:lstStyle/>
          <a:p>
            <a:r>
              <a:rPr lang="en-US" sz="4000" dirty="0" smtClean="0"/>
              <a:t>Some </a:t>
            </a:r>
            <a:r>
              <a:rPr lang="en-US" sz="4000" dirty="0" err="1" smtClean="0"/>
              <a:t>Probems</a:t>
            </a:r>
            <a:endParaRPr lang="en-US" sz="4000" dirty="0"/>
          </a:p>
        </p:txBody>
      </p:sp>
      <p:sp>
        <p:nvSpPr>
          <p:cNvPr id="4" name="Text Placeholder 2"/>
          <p:cNvSpPr txBox="1">
            <a:spLocks/>
          </p:cNvSpPr>
          <p:nvPr/>
        </p:nvSpPr>
        <p:spPr>
          <a:xfrm>
            <a:off x="2133600" y="1733550"/>
            <a:ext cx="5334000" cy="2286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smtClean="0">
                <a:ln>
                  <a:noFill/>
                </a:ln>
                <a:solidFill>
                  <a:srgbClr val="000000"/>
                </a:solidFill>
                <a:effectLst/>
                <a:uLnTx/>
                <a:uFillTx/>
                <a:latin typeface="Raleway" charset="0"/>
                <a:sym typeface="Arial"/>
              </a:rPr>
              <a:t>The game was forbidden for married people because of the rough treatment, later on ring riding was only allowed for unmarried people. Nowadays the game is mainly operated by the peasantry. Although farm work is done by tractors they still love to use their Belgian horses.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smtClean="0">
                <a:ln>
                  <a:noFill/>
                </a:ln>
                <a:solidFill>
                  <a:srgbClr val="000000"/>
                </a:solidFill>
                <a:effectLst/>
                <a:uLnTx/>
                <a:uFillTx/>
                <a:latin typeface="Arial"/>
                <a:ea typeface="Arial"/>
                <a:cs typeface="Arial"/>
                <a:sym typeface="Arial"/>
              </a:rPr>
              <a:t> </a:t>
            </a:r>
            <a:endParaRPr kumimoji="0" lang="en-US"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200px-Belgians.jpg"/>
          <p:cNvPicPr>
            <a:picLocks noChangeAspect="1"/>
          </p:cNvPicPr>
          <p:nvPr/>
        </p:nvPicPr>
        <p:blipFill>
          <a:blip r:embed="rId2"/>
          <a:stretch>
            <a:fillRect/>
          </a:stretch>
        </p:blipFill>
        <p:spPr>
          <a:xfrm>
            <a:off x="2590800" y="895350"/>
            <a:ext cx="3962400" cy="2993813"/>
          </a:xfrm>
          <a:prstGeom prst="rect">
            <a:avLst/>
          </a:prstGeom>
        </p:spPr>
      </p:pic>
      <p:sp>
        <p:nvSpPr>
          <p:cNvPr id="16" name="Text Placeholder 2"/>
          <p:cNvSpPr txBox="1">
            <a:spLocks/>
          </p:cNvSpPr>
          <p:nvPr/>
        </p:nvSpPr>
        <p:spPr>
          <a:xfrm>
            <a:off x="2895600" y="4019550"/>
            <a:ext cx="3962400" cy="1266875"/>
          </a:xfrm>
          <a:prstGeom prst="rect">
            <a:avLst/>
          </a:prstGeom>
        </p:spPr>
        <p:txBody>
          <a:bodyPr/>
          <a:lstStyle/>
          <a:p>
            <a:r>
              <a:rPr kumimoji="0" lang="en-US" sz="4000" b="0" i="0" u="none" strike="noStrike" kern="0" cap="none" spc="0" normalizeH="0" baseline="0" noProof="0" dirty="0" smtClean="0">
                <a:ln>
                  <a:noFill/>
                </a:ln>
                <a:solidFill>
                  <a:srgbClr val="000000"/>
                </a:solidFill>
                <a:effectLst/>
                <a:uLnTx/>
                <a:uFillTx/>
                <a:latin typeface="Raleway" charset="0"/>
                <a:sym typeface="Arial"/>
              </a:rPr>
              <a:t>Belgian</a:t>
            </a:r>
            <a:r>
              <a:rPr kumimoji="0" lang="en-US" sz="4000" b="0" i="0" u="none" strike="noStrike" kern="0" cap="none" spc="0" normalizeH="0" noProof="0" dirty="0" smtClean="0">
                <a:ln>
                  <a:noFill/>
                </a:ln>
                <a:solidFill>
                  <a:srgbClr val="000000"/>
                </a:solidFill>
                <a:effectLst/>
                <a:uLnTx/>
                <a:uFillTx/>
                <a:latin typeface="Raleway" charset="0"/>
                <a:sym typeface="Arial"/>
              </a:rPr>
              <a:t> horse</a:t>
            </a:r>
            <a:endParaRPr kumimoji="0" lang="en-US" sz="4000" b="0" i="0" u="none" strike="noStrike" kern="0" cap="none" spc="0" normalizeH="0" baseline="0" noProof="0" dirty="0">
              <a:ln>
                <a:noFill/>
              </a:ln>
              <a:solidFill>
                <a:srgbClr val="000000"/>
              </a:solidFill>
              <a:effectLst/>
              <a:uLnTx/>
              <a:uFillTx/>
              <a:latin typeface="Raleway" charset="0"/>
              <a:sym typeface="Arial"/>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61950"/>
            <a:ext cx="5029200" cy="755700"/>
          </a:xfrm>
        </p:spPr>
        <p:txBody>
          <a:bodyPr/>
          <a:lstStyle/>
          <a:p>
            <a:r>
              <a:rPr lang="en-US" sz="4000" dirty="0" smtClean="0"/>
              <a:t>Game play</a:t>
            </a:r>
            <a:endParaRPr lang="en-US" sz="4000" dirty="0"/>
          </a:p>
        </p:txBody>
      </p:sp>
      <p:sp>
        <p:nvSpPr>
          <p:cNvPr id="4" name="Google Shape;253;p29"/>
          <p:cNvSpPr txBox="1">
            <a:spLocks/>
          </p:cNvSpPr>
          <p:nvPr/>
        </p:nvSpPr>
        <p:spPr>
          <a:xfrm>
            <a:off x="609600" y="1123950"/>
            <a:ext cx="8001000" cy="35814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n-US" sz="1600" dirty="0" smtClean="0">
                <a:latin typeface="Raleway" charset="0"/>
              </a:rPr>
              <a:t>According to the game rules the track should be 36m long. It is trimmed with poles which are at the bottom 1m apart from each other and at the top 1,65m. In length they are at both sides connected with ropes, while in the middle under a gate a line at about 2,20m height stretched across is, at what a holder for the ring attached is and this holder could be pushed back and forth. The participant could determine the place of the holder itself, depending he is left- or right-handed. The ring of 38mm average could be inserted into the holder with a feather. It is the intention to sting the ring of the holder with a spear, comparable with a wooden spear, anticipated at an iron tip. If the ring is stung at the spear but it is lost before the end of the track, it is counted as a miss. During this action the horse should be in gallop. If the horse is trotting, the participant should run over provided that he before overtaking the ring the spear has been held back. If the horse doesn’t gallop anymore, he should try it once again. If it don’t work again, the next participant is at turn.</a:t>
            </a:r>
            <a:endParaRPr kumimoji="0" lang="en-US" sz="1600" b="0" i="0" u="none" strike="noStrike" kern="0" cap="none" spc="0" normalizeH="0" baseline="0" noProof="0" dirty="0" smtClean="0">
              <a:ln>
                <a:noFill/>
              </a:ln>
              <a:solidFill>
                <a:schemeClr val="dk1"/>
              </a:solidFill>
              <a:effectLst/>
              <a:uLnTx/>
              <a:uFillTx/>
              <a:latin typeface="Raleway" charset="0"/>
              <a:ea typeface="Arial Unicode MS" pitchFamily="34" charset="-128"/>
              <a:cs typeface="Arial Unicode MS" pitchFamily="34" charset="-128"/>
              <a:sym typeface="Raleway"/>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0928174_1213738662345867_475808519632421488_n.jpg"/>
          <p:cNvPicPr>
            <a:picLocks noChangeAspect="1"/>
          </p:cNvPicPr>
          <p:nvPr/>
        </p:nvPicPr>
        <p:blipFill>
          <a:blip r:embed="rId2"/>
          <a:stretch>
            <a:fillRect/>
          </a:stretch>
        </p:blipFill>
        <p:spPr>
          <a:xfrm>
            <a:off x="457200" y="285750"/>
            <a:ext cx="4000500" cy="2667000"/>
          </a:xfrm>
          <a:prstGeom prst="rect">
            <a:avLst/>
          </a:prstGeom>
        </p:spPr>
      </p:pic>
      <p:pic>
        <p:nvPicPr>
          <p:cNvPr id="4" name="Picture 3" descr="6305417853_9c2ed83679.jpg"/>
          <p:cNvPicPr>
            <a:picLocks noChangeAspect="1"/>
          </p:cNvPicPr>
          <p:nvPr/>
        </p:nvPicPr>
        <p:blipFill>
          <a:blip r:embed="rId3"/>
          <a:stretch>
            <a:fillRect/>
          </a:stretch>
        </p:blipFill>
        <p:spPr>
          <a:xfrm>
            <a:off x="5486399" y="666750"/>
            <a:ext cx="2793681" cy="3590850"/>
          </a:xfrm>
          <a:prstGeom prst="rect">
            <a:avLst/>
          </a:prstGeom>
        </p:spPr>
      </p:pic>
      <p:pic>
        <p:nvPicPr>
          <p:cNvPr id="5" name="Picture 4" descr="120839444_256918492328017_867235182686973665_n.jpg"/>
          <p:cNvPicPr>
            <a:picLocks noChangeAspect="1"/>
          </p:cNvPicPr>
          <p:nvPr/>
        </p:nvPicPr>
        <p:blipFill>
          <a:blip r:embed="rId4"/>
          <a:stretch>
            <a:fillRect/>
          </a:stretch>
        </p:blipFill>
        <p:spPr>
          <a:xfrm>
            <a:off x="914400" y="3257550"/>
            <a:ext cx="2843073" cy="1600200"/>
          </a:xfrm>
          <a:prstGeom prst="rect">
            <a:avLst/>
          </a:prstGeom>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0924077_1669763803192126_6085059517732584170_n.jpg"/>
          <p:cNvPicPr>
            <a:picLocks noChangeAspect="1"/>
          </p:cNvPicPr>
          <p:nvPr/>
        </p:nvPicPr>
        <p:blipFill>
          <a:blip r:embed="rId2"/>
          <a:stretch>
            <a:fillRect/>
          </a:stretch>
        </p:blipFill>
        <p:spPr>
          <a:xfrm>
            <a:off x="4724400" y="133350"/>
            <a:ext cx="3849329" cy="2286000"/>
          </a:xfrm>
          <a:prstGeom prst="rect">
            <a:avLst/>
          </a:prstGeom>
        </p:spPr>
      </p:pic>
      <p:pic>
        <p:nvPicPr>
          <p:cNvPr id="4" name="Picture 3" descr="120960552_634058130646367_951622025229898509_n.jpg"/>
          <p:cNvPicPr>
            <a:picLocks noChangeAspect="1"/>
          </p:cNvPicPr>
          <p:nvPr/>
        </p:nvPicPr>
        <p:blipFill>
          <a:blip r:embed="rId3"/>
          <a:stretch>
            <a:fillRect/>
          </a:stretch>
        </p:blipFill>
        <p:spPr>
          <a:xfrm>
            <a:off x="4724400" y="2617176"/>
            <a:ext cx="3886200" cy="2316773"/>
          </a:xfrm>
          <a:prstGeom prst="rect">
            <a:avLst/>
          </a:prstGeom>
        </p:spPr>
      </p:pic>
      <p:pic>
        <p:nvPicPr>
          <p:cNvPr id="5" name="Picture 4" descr="120955167_332434601347641_464790811144932202_n.jpg"/>
          <p:cNvPicPr>
            <a:picLocks noChangeAspect="1"/>
          </p:cNvPicPr>
          <p:nvPr/>
        </p:nvPicPr>
        <p:blipFill>
          <a:blip r:embed="rId4"/>
          <a:stretch>
            <a:fillRect/>
          </a:stretch>
        </p:blipFill>
        <p:spPr>
          <a:xfrm>
            <a:off x="685800" y="285750"/>
            <a:ext cx="3048000" cy="4572000"/>
          </a:xfrm>
          <a:prstGeom prst="rect">
            <a:avLst/>
          </a:prstGeom>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14350"/>
            <a:ext cx="2895600" cy="1059600"/>
          </a:xfrm>
        </p:spPr>
        <p:txBody>
          <a:bodyPr/>
          <a:lstStyle/>
          <a:p>
            <a:r>
              <a:rPr lang="en-US" sz="4000" dirty="0" smtClean="0"/>
              <a:t>Clothes</a:t>
            </a:r>
            <a:endParaRPr lang="en-US" sz="4000" dirty="0"/>
          </a:p>
        </p:txBody>
      </p:sp>
      <p:sp>
        <p:nvSpPr>
          <p:cNvPr id="15" name="Text Placeholder 2"/>
          <p:cNvSpPr txBox="1">
            <a:spLocks/>
          </p:cNvSpPr>
          <p:nvPr/>
        </p:nvSpPr>
        <p:spPr>
          <a:xfrm>
            <a:off x="609600" y="1504950"/>
            <a:ext cx="7717800" cy="3416400"/>
          </a:xfrm>
          <a:prstGeom prst="rect">
            <a:avLst/>
          </a:prstGeom>
        </p:spPr>
        <p:txBody>
          <a:bodyPr/>
          <a:lstStyle/>
          <a:p>
            <a:r>
              <a:rPr lang="en-US" sz="1800" dirty="0" smtClean="0">
                <a:latin typeface="Raleway" charset="0"/>
              </a:rPr>
              <a:t>Riders are required to dress formally in recognized competition. The dress code for all Dressage tests and classes through Fourth Level is a short riding coat of conservative color, with tie, choker or stock tie, white or light-colored breeches or jodhpurs, boots or jodhpur boots, and protective headgear. A cutaway coat (modified tailcoat) with short tails is permitted. Half chaps, gaiters and/or leggings are not allowed. Gloves of conservative color are recommended.</a:t>
            </a:r>
          </a:p>
          <a:p>
            <a:r>
              <a:rPr lang="en-US" sz="2400" dirty="0" smtClean="0">
                <a:latin typeface="Raleway" charset="0"/>
              </a:rPr>
              <a:t>(But it also depends in which country you live, it can be different)  </a:t>
            </a:r>
          </a:p>
          <a:p>
            <a:endParaRPr lang="en-US" sz="1600" dirty="0" smtClean="0">
              <a:latin typeface="Raleway" charset="0"/>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85750"/>
            <a:ext cx="4800600" cy="1447800"/>
          </a:xfrm>
        </p:spPr>
        <p:txBody>
          <a:bodyPr/>
          <a:lstStyle/>
          <a:p>
            <a:r>
              <a:rPr lang="en-US" sz="4000" dirty="0" smtClean="0"/>
              <a:t>Horses</a:t>
            </a:r>
            <a:endParaRPr lang="en-US" sz="4000" dirty="0"/>
          </a:p>
        </p:txBody>
      </p:sp>
      <p:sp>
        <p:nvSpPr>
          <p:cNvPr id="3" name="Text Placeholder 2"/>
          <p:cNvSpPr txBox="1">
            <a:spLocks/>
          </p:cNvSpPr>
          <p:nvPr/>
        </p:nvSpPr>
        <p:spPr>
          <a:xfrm>
            <a:off x="713100" y="1152475"/>
            <a:ext cx="7717800" cy="3416400"/>
          </a:xfrm>
          <a:prstGeom prst="rect">
            <a:avLst/>
          </a:prstGeom>
        </p:spPr>
        <p:txBody>
          <a:bodyPr/>
          <a:lstStyle/>
          <a:p>
            <a:r>
              <a:rPr lang="en-US" sz="1800" dirty="0" smtClean="0">
                <a:latin typeface="Raleway" charset="0"/>
              </a:rPr>
              <a:t>Horses are trained and ridden for practical working purposes, such as in police work or for controlling herd animals on a ranch. They are also used in competitive sports including dressage, endurance riding, reining, show jumping, tent pegging, vaulting, polo, horse racing, driving, rodeo...</a:t>
            </a:r>
          </a:p>
          <a:p>
            <a:endParaRPr lang="en-US" sz="1800" dirty="0" smtClean="0">
              <a:latin typeface="Raleway" charset="0"/>
            </a:endParaRPr>
          </a:p>
          <a:p>
            <a:r>
              <a:rPr lang="en-US" sz="1800" dirty="0" smtClean="0">
                <a:latin typeface="Raleway" charset="0"/>
                <a:ea typeface="Arial Unicode MS" pitchFamily="34" charset="-128"/>
                <a:cs typeface="Arial Unicode MS" pitchFamily="34" charset="-128"/>
              </a:rPr>
              <a:t>For this competition excellent maintained horses are used, the manes are at this occasion entwined together and the small docked tail decorated with colorful snares and green branch. Many people are going close to the gates to see the play as close at they can.</a:t>
            </a:r>
            <a:endParaRPr lang="en-US" sz="1800" dirty="0" smtClean="0">
              <a:latin typeface="Raleway" charset="0"/>
            </a:endParaRPr>
          </a:p>
          <a:p>
            <a:endParaRPr lang="en-US" sz="1600" dirty="0" smtClean="0">
              <a:latin typeface="Raleway" charset="0"/>
            </a:endParaRPr>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Music Composition Workshop by Slidesgo">
  <a:themeElements>
    <a:clrScheme name="Simple Light">
      <a:dk1>
        <a:srgbClr val="000000"/>
      </a:dk1>
      <a:lt1>
        <a:srgbClr val="FFFFFF"/>
      </a:lt1>
      <a:dk2>
        <a:srgbClr val="595959"/>
      </a:dk2>
      <a:lt2>
        <a:srgbClr val="FFE6D9"/>
      </a:lt2>
      <a:accent1>
        <a:srgbClr val="FCB896"/>
      </a:accent1>
      <a:accent2>
        <a:srgbClr val="F8BC45"/>
      </a:accent2>
      <a:accent3>
        <a:srgbClr val="FC6869"/>
      </a:accent3>
      <a:accent4>
        <a:srgbClr val="775ACA"/>
      </a:accent4>
      <a:accent5>
        <a:srgbClr val="65C7C5"/>
      </a:accent5>
      <a:accent6>
        <a:srgbClr val="0B4745"/>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617</Words>
  <PresentationFormat>On-screen Show (16:9)</PresentationFormat>
  <Paragraphs>25</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Slackey</vt:lpstr>
      <vt:lpstr>Raleway</vt:lpstr>
      <vt:lpstr>Arial Unicode MS</vt:lpstr>
      <vt:lpstr>Wingdings</vt:lpstr>
      <vt:lpstr>Algerian</vt:lpstr>
      <vt:lpstr>Music Composition Workshop by Slidesgo</vt:lpstr>
      <vt:lpstr>Ring Riding</vt:lpstr>
      <vt:lpstr>History</vt:lpstr>
      <vt:lpstr>Some Probems</vt:lpstr>
      <vt:lpstr>Slide 4</vt:lpstr>
      <vt:lpstr>Game play</vt:lpstr>
      <vt:lpstr>Slide 6</vt:lpstr>
      <vt:lpstr>Slide 7</vt:lpstr>
      <vt:lpstr>Clothes</vt:lpstr>
      <vt:lpstr>Horses</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COMPOSITION WORKSHOP</dc:title>
  <cp:lastModifiedBy>Asus</cp:lastModifiedBy>
  <cp:revision>31</cp:revision>
  <dcterms:modified xsi:type="dcterms:W3CDTF">2020-10-06T15:10:11Z</dcterms:modified>
</cp:coreProperties>
</file>