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8F2FEDAB-A033-4BFC-AE71-7200234C1062}">
          <p14:sldIdLst>
            <p14:sldId id="256"/>
            <p14:sldId id="257"/>
            <p14:sldId id="258"/>
            <p14:sldId id="26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6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8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6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62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2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8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8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4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4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9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6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3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4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9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0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r/photo/106432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nemenlazim.net/cadilar-bayrami-kutlama-rehberi-ve-film-onerileri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r/photo/62204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r/photo/127000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örüntünün alt kısmından başlayarak hareket eden boya">
            <a:extLst>
              <a:ext uri="{FF2B5EF4-FFF2-40B4-BE49-F238E27FC236}">
                <a16:creationId xmlns:a16="http://schemas.microsoft.com/office/drawing/2014/main" id="{3BDFF6BC-CFFA-4255-9281-D17B853DC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EFB4E52-8415-496A-9F3A-0A36000A5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tr-TR" sz="4800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LET’S SPEAK TURKISH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1658972-0104-4DFB-A43B-68BB09DD9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4">
                    <a:lumMod val="50000"/>
                  </a:schemeClr>
                </a:solidFill>
                <a:highlight>
                  <a:srgbClr val="FFFF00"/>
                </a:highlight>
              </a:rPr>
              <a:t>HELLO</a:t>
            </a:r>
            <a:r>
              <a:rPr lang="tr-TR" dirty="0">
                <a:solidFill>
                  <a:srgbClr val="EE6E96"/>
                </a:solidFill>
                <a:highlight>
                  <a:srgbClr val="FFFF00"/>
                </a:highlight>
              </a:rPr>
              <a:t>=</a:t>
            </a:r>
            <a:r>
              <a:rPr lang="tr-TR" dirty="0">
                <a:solidFill>
                  <a:srgbClr val="EE6E96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MERHABA</a:t>
            </a:r>
            <a:endParaRPr lang="tr-TR" dirty="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1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1D41AA-E908-4E4C-A5B9-8C505ECB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76776"/>
            <a:ext cx="10353762" cy="5214424"/>
          </a:xfrm>
        </p:spPr>
        <p:txBody>
          <a:bodyPr/>
          <a:lstStyle/>
          <a:p>
            <a:r>
              <a:rPr lang="tr-TR" dirty="0"/>
              <a:t>          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36900" indent="0">
              <a:buNone/>
            </a:pPr>
            <a:r>
              <a:rPr lang="tr-TR" sz="4400" dirty="0">
                <a:latin typeface="Algerian" panose="04020705040A02060702" pitchFamily="82" charset="0"/>
              </a:rPr>
              <a:t>              </a:t>
            </a:r>
            <a:r>
              <a:rPr lang="tr-TR" sz="44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HOW ARE YOU?=NASILSIN?</a:t>
            </a:r>
          </a:p>
        </p:txBody>
      </p:sp>
    </p:spTree>
    <p:extLst>
      <p:ext uri="{BB962C8B-B14F-4D97-AF65-F5344CB8AC3E}">
        <p14:creationId xmlns:p14="http://schemas.microsoft.com/office/powerpoint/2010/main" val="339782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52576A-22C6-41F2-AEAB-F6D6BC16C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   </a:t>
            </a:r>
          </a:p>
          <a:p>
            <a:endParaRPr lang="tr-TR" dirty="0"/>
          </a:p>
          <a:p>
            <a:pPr marL="36900" indent="0">
              <a:buNone/>
            </a:pPr>
            <a:r>
              <a:rPr lang="tr-TR" dirty="0"/>
              <a:t>    </a:t>
            </a:r>
            <a:r>
              <a:rPr lang="tr-TR" sz="3200" dirty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NICE TO MEET YOU=TANIŞTIĞIMIZA MEMNUN OLDUM</a:t>
            </a:r>
          </a:p>
        </p:txBody>
      </p:sp>
    </p:spTree>
    <p:extLst>
      <p:ext uri="{BB962C8B-B14F-4D97-AF65-F5344CB8AC3E}">
        <p14:creationId xmlns:p14="http://schemas.microsoft.com/office/powerpoint/2010/main" val="360363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0F440C-D907-4E2D-91BE-D5488015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sz="4000" dirty="0"/>
              <a:t>                     </a:t>
            </a:r>
            <a:r>
              <a:rPr lang="tr-TR" sz="4000" dirty="0">
                <a:latin typeface="Algerian" panose="04020705040A02060702" pitchFamily="82" charset="0"/>
              </a:rPr>
              <a:t>I AM FINE!=İYİYİM</a:t>
            </a:r>
          </a:p>
        </p:txBody>
      </p:sp>
    </p:spTree>
    <p:extLst>
      <p:ext uri="{BB962C8B-B14F-4D97-AF65-F5344CB8AC3E}">
        <p14:creationId xmlns:p14="http://schemas.microsoft.com/office/powerpoint/2010/main" val="320603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6CB9E6-A503-4B06-98BD-0814E192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3600" dirty="0">
                <a:latin typeface="Algerian" panose="04020705040A02060702" pitchFamily="82" charset="0"/>
              </a:rPr>
              <a:t>               </a:t>
            </a:r>
            <a:r>
              <a:rPr lang="tr-TR" sz="36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SEE YOU!=GÖRÜŞÜRÜZ</a:t>
            </a:r>
            <a:endParaRPr lang="tr-TR" sz="3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3271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Slate">
      <a:majorFont>
        <a:latin typeface="Bookman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</Words>
  <Application>Microsoft Office PowerPoint</Application>
  <PresentationFormat>Geniş ekran</PresentationFormat>
  <Paragraphs>16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Algerian</vt:lpstr>
      <vt:lpstr>Bookman Old Style</vt:lpstr>
      <vt:lpstr>Franklin Gothic Book</vt:lpstr>
      <vt:lpstr>Wingdings 2</vt:lpstr>
      <vt:lpstr>SlateVTI</vt:lpstr>
      <vt:lpstr>LET’S SPEAK TURKISH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SPEAK TURKISH</dc:title>
  <dc:creator>asus</dc:creator>
  <cp:lastModifiedBy>asus</cp:lastModifiedBy>
  <cp:revision>1</cp:revision>
  <dcterms:created xsi:type="dcterms:W3CDTF">2021-10-02T12:31:13Z</dcterms:created>
  <dcterms:modified xsi:type="dcterms:W3CDTF">2021-10-02T12:55:36Z</dcterms:modified>
</cp:coreProperties>
</file>