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DC30F-E1F3-4760-89CB-B0EC1FB94B3F}"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0D47C264-00B3-47D2-9FD7-2A4375C1C512}">
      <dgm:prSet/>
      <dgm:spPr/>
      <dgm:t>
        <a:bodyPr/>
        <a:lstStyle/>
        <a:p>
          <a:r>
            <a:rPr lang="de-DE"/>
            <a:t>The box resembles a fitness studio in which the perfect case scenario is given, people use renewable energy and care for there environment</a:t>
          </a:r>
          <a:endParaRPr lang="en-US"/>
        </a:p>
      </dgm:t>
    </dgm:pt>
    <dgm:pt modelId="{A91F4964-ADEF-4783-9C9F-BEE7E40DFEA9}" type="parTrans" cxnId="{56E6334C-1423-4C70-8BA4-3DD3D2A28CF3}">
      <dgm:prSet/>
      <dgm:spPr/>
      <dgm:t>
        <a:bodyPr/>
        <a:lstStyle/>
        <a:p>
          <a:endParaRPr lang="en-US"/>
        </a:p>
      </dgm:t>
    </dgm:pt>
    <dgm:pt modelId="{1F7F0D0B-68AE-476A-812A-E1EB3F7E5E5F}" type="sibTrans" cxnId="{56E6334C-1423-4C70-8BA4-3DD3D2A28CF3}">
      <dgm:prSet/>
      <dgm:spPr/>
      <dgm:t>
        <a:bodyPr/>
        <a:lstStyle/>
        <a:p>
          <a:endParaRPr lang="en-US"/>
        </a:p>
      </dgm:t>
    </dgm:pt>
    <dgm:pt modelId="{88BDE577-77E6-46D7-AA18-FED4595AF043}">
      <dgm:prSet/>
      <dgm:spPr/>
      <dgm:t>
        <a:bodyPr/>
        <a:lstStyle/>
        <a:p>
          <a:r>
            <a:rPr lang="de-DE"/>
            <a:t>Electricity is generated by running on the treadmill</a:t>
          </a:r>
          <a:endParaRPr lang="en-US"/>
        </a:p>
      </dgm:t>
    </dgm:pt>
    <dgm:pt modelId="{623BC95F-D972-4612-B967-7D7A8148711E}" type="parTrans" cxnId="{271BE9CB-D7BB-49ED-9948-70C5E363B9C8}">
      <dgm:prSet/>
      <dgm:spPr/>
      <dgm:t>
        <a:bodyPr/>
        <a:lstStyle/>
        <a:p>
          <a:endParaRPr lang="en-US"/>
        </a:p>
      </dgm:t>
    </dgm:pt>
    <dgm:pt modelId="{30D3F0A0-D2B1-4019-BE65-205AE3DDE1D4}" type="sibTrans" cxnId="{271BE9CB-D7BB-49ED-9948-70C5E363B9C8}">
      <dgm:prSet/>
      <dgm:spPr/>
      <dgm:t>
        <a:bodyPr/>
        <a:lstStyle/>
        <a:p>
          <a:endParaRPr lang="en-US"/>
        </a:p>
      </dgm:t>
    </dgm:pt>
    <dgm:pt modelId="{2672E01F-8B61-4904-AA57-C403BD0DD0C2}">
      <dgm:prSet/>
      <dgm:spPr/>
      <dgm:t>
        <a:bodyPr/>
        <a:lstStyle/>
        <a:p>
          <a:r>
            <a:rPr lang="de-DE"/>
            <a:t>At the same time, plants can be seed while Walking/running on the treadmill</a:t>
          </a:r>
          <a:endParaRPr lang="en-US"/>
        </a:p>
      </dgm:t>
    </dgm:pt>
    <dgm:pt modelId="{33CC50EB-889E-45C6-909B-507ED7BF1DB5}" type="parTrans" cxnId="{8817A95E-A5F4-4124-996C-8E27F7AB8BDB}">
      <dgm:prSet/>
      <dgm:spPr/>
      <dgm:t>
        <a:bodyPr/>
        <a:lstStyle/>
        <a:p>
          <a:endParaRPr lang="en-US"/>
        </a:p>
      </dgm:t>
    </dgm:pt>
    <dgm:pt modelId="{77DBA9D4-B113-457F-9DFD-0D220C392F4B}" type="sibTrans" cxnId="{8817A95E-A5F4-4124-996C-8E27F7AB8BDB}">
      <dgm:prSet/>
      <dgm:spPr/>
      <dgm:t>
        <a:bodyPr/>
        <a:lstStyle/>
        <a:p>
          <a:endParaRPr lang="en-US"/>
        </a:p>
      </dgm:t>
    </dgm:pt>
    <dgm:pt modelId="{849037C5-D556-4443-BB13-CD6DA2A6029D}">
      <dgm:prSet/>
      <dgm:spPr/>
      <dgm:t>
        <a:bodyPr/>
        <a:lstStyle/>
        <a:p>
          <a:r>
            <a:rPr lang="de-DE"/>
            <a:t>In contrast to that  are the pictures on the wall/ in the sky, they remind of the sad reality</a:t>
          </a:r>
          <a:endParaRPr lang="en-US"/>
        </a:p>
      </dgm:t>
    </dgm:pt>
    <dgm:pt modelId="{F1407124-B0FB-40BE-B01D-F9039FB99158}" type="parTrans" cxnId="{F6423D4A-EB60-4E20-8DA4-CA76B917F151}">
      <dgm:prSet/>
      <dgm:spPr/>
      <dgm:t>
        <a:bodyPr/>
        <a:lstStyle/>
        <a:p>
          <a:endParaRPr lang="en-US"/>
        </a:p>
      </dgm:t>
    </dgm:pt>
    <dgm:pt modelId="{9DBBBA42-D097-45AC-91F6-DC439FB60005}" type="sibTrans" cxnId="{F6423D4A-EB60-4E20-8DA4-CA76B917F151}">
      <dgm:prSet/>
      <dgm:spPr/>
      <dgm:t>
        <a:bodyPr/>
        <a:lstStyle/>
        <a:p>
          <a:endParaRPr lang="en-US"/>
        </a:p>
      </dgm:t>
    </dgm:pt>
    <dgm:pt modelId="{ED808ACC-0A5F-8C44-AEE6-153137705EB3}" type="pres">
      <dgm:prSet presAssocID="{631DC30F-E1F3-4760-89CB-B0EC1FB94B3F}" presName="outerComposite" presStyleCnt="0">
        <dgm:presLayoutVars>
          <dgm:chMax val="5"/>
          <dgm:dir/>
          <dgm:resizeHandles val="exact"/>
        </dgm:presLayoutVars>
      </dgm:prSet>
      <dgm:spPr/>
    </dgm:pt>
    <dgm:pt modelId="{88534B88-18A7-1342-80D8-9B062D262A5B}" type="pres">
      <dgm:prSet presAssocID="{631DC30F-E1F3-4760-89CB-B0EC1FB94B3F}" presName="dummyMaxCanvas" presStyleCnt="0">
        <dgm:presLayoutVars/>
      </dgm:prSet>
      <dgm:spPr/>
    </dgm:pt>
    <dgm:pt modelId="{E7BA14BE-0742-0448-A27D-984EEBC4229E}" type="pres">
      <dgm:prSet presAssocID="{631DC30F-E1F3-4760-89CB-B0EC1FB94B3F}" presName="FourNodes_1" presStyleLbl="node1" presStyleIdx="0" presStyleCnt="4">
        <dgm:presLayoutVars>
          <dgm:bulletEnabled val="1"/>
        </dgm:presLayoutVars>
      </dgm:prSet>
      <dgm:spPr/>
    </dgm:pt>
    <dgm:pt modelId="{5FA8C7E2-36BB-1847-8946-9B9747067E2E}" type="pres">
      <dgm:prSet presAssocID="{631DC30F-E1F3-4760-89CB-B0EC1FB94B3F}" presName="FourNodes_2" presStyleLbl="node1" presStyleIdx="1" presStyleCnt="4">
        <dgm:presLayoutVars>
          <dgm:bulletEnabled val="1"/>
        </dgm:presLayoutVars>
      </dgm:prSet>
      <dgm:spPr/>
    </dgm:pt>
    <dgm:pt modelId="{E7A1B682-B6D0-7D4F-897B-3783C844650A}" type="pres">
      <dgm:prSet presAssocID="{631DC30F-E1F3-4760-89CB-B0EC1FB94B3F}" presName="FourNodes_3" presStyleLbl="node1" presStyleIdx="2" presStyleCnt="4">
        <dgm:presLayoutVars>
          <dgm:bulletEnabled val="1"/>
        </dgm:presLayoutVars>
      </dgm:prSet>
      <dgm:spPr/>
    </dgm:pt>
    <dgm:pt modelId="{AA07EA6D-9807-5140-AC4A-DDCD90D0F44E}" type="pres">
      <dgm:prSet presAssocID="{631DC30F-E1F3-4760-89CB-B0EC1FB94B3F}" presName="FourNodes_4" presStyleLbl="node1" presStyleIdx="3" presStyleCnt="4">
        <dgm:presLayoutVars>
          <dgm:bulletEnabled val="1"/>
        </dgm:presLayoutVars>
      </dgm:prSet>
      <dgm:spPr/>
    </dgm:pt>
    <dgm:pt modelId="{49233AAC-B232-EF4A-AA32-2A03E6B27B2F}" type="pres">
      <dgm:prSet presAssocID="{631DC30F-E1F3-4760-89CB-B0EC1FB94B3F}" presName="FourConn_1-2" presStyleLbl="fgAccFollowNode1" presStyleIdx="0" presStyleCnt="3">
        <dgm:presLayoutVars>
          <dgm:bulletEnabled val="1"/>
        </dgm:presLayoutVars>
      </dgm:prSet>
      <dgm:spPr/>
    </dgm:pt>
    <dgm:pt modelId="{4A4B4603-E699-6B4C-8802-1B755B38940B}" type="pres">
      <dgm:prSet presAssocID="{631DC30F-E1F3-4760-89CB-B0EC1FB94B3F}" presName="FourConn_2-3" presStyleLbl="fgAccFollowNode1" presStyleIdx="1" presStyleCnt="3">
        <dgm:presLayoutVars>
          <dgm:bulletEnabled val="1"/>
        </dgm:presLayoutVars>
      </dgm:prSet>
      <dgm:spPr/>
    </dgm:pt>
    <dgm:pt modelId="{3C5808A7-99F5-A04B-BD29-8B3F9E2979CC}" type="pres">
      <dgm:prSet presAssocID="{631DC30F-E1F3-4760-89CB-B0EC1FB94B3F}" presName="FourConn_3-4" presStyleLbl="fgAccFollowNode1" presStyleIdx="2" presStyleCnt="3">
        <dgm:presLayoutVars>
          <dgm:bulletEnabled val="1"/>
        </dgm:presLayoutVars>
      </dgm:prSet>
      <dgm:spPr/>
    </dgm:pt>
    <dgm:pt modelId="{FF382E6C-1765-B442-9072-70761D86E20E}" type="pres">
      <dgm:prSet presAssocID="{631DC30F-E1F3-4760-89CB-B0EC1FB94B3F}" presName="FourNodes_1_text" presStyleLbl="node1" presStyleIdx="3" presStyleCnt="4">
        <dgm:presLayoutVars>
          <dgm:bulletEnabled val="1"/>
        </dgm:presLayoutVars>
      </dgm:prSet>
      <dgm:spPr/>
    </dgm:pt>
    <dgm:pt modelId="{5D0EF5E7-531B-FE4F-A4DA-0775443A683F}" type="pres">
      <dgm:prSet presAssocID="{631DC30F-E1F3-4760-89CB-B0EC1FB94B3F}" presName="FourNodes_2_text" presStyleLbl="node1" presStyleIdx="3" presStyleCnt="4">
        <dgm:presLayoutVars>
          <dgm:bulletEnabled val="1"/>
        </dgm:presLayoutVars>
      </dgm:prSet>
      <dgm:spPr/>
    </dgm:pt>
    <dgm:pt modelId="{AA473EE0-CCE8-B04F-BFAB-AC0FB61018E8}" type="pres">
      <dgm:prSet presAssocID="{631DC30F-E1F3-4760-89CB-B0EC1FB94B3F}" presName="FourNodes_3_text" presStyleLbl="node1" presStyleIdx="3" presStyleCnt="4">
        <dgm:presLayoutVars>
          <dgm:bulletEnabled val="1"/>
        </dgm:presLayoutVars>
      </dgm:prSet>
      <dgm:spPr/>
    </dgm:pt>
    <dgm:pt modelId="{A5ADF8B7-22D7-9741-8B4B-F5CE7C49A3AA}" type="pres">
      <dgm:prSet presAssocID="{631DC30F-E1F3-4760-89CB-B0EC1FB94B3F}" presName="FourNodes_4_text" presStyleLbl="node1" presStyleIdx="3" presStyleCnt="4">
        <dgm:presLayoutVars>
          <dgm:bulletEnabled val="1"/>
        </dgm:presLayoutVars>
      </dgm:prSet>
      <dgm:spPr/>
    </dgm:pt>
  </dgm:ptLst>
  <dgm:cxnLst>
    <dgm:cxn modelId="{91A1CC17-ED67-7D47-800C-C3A2C3B8D0EA}" type="presOf" srcId="{631DC30F-E1F3-4760-89CB-B0EC1FB94B3F}" destId="{ED808ACC-0A5F-8C44-AEE6-153137705EB3}" srcOrd="0" destOrd="0" presId="urn:microsoft.com/office/officeart/2005/8/layout/vProcess5"/>
    <dgm:cxn modelId="{C508CC21-0691-8740-A573-3936FDC5F40C}" type="presOf" srcId="{849037C5-D556-4443-BB13-CD6DA2A6029D}" destId="{A5ADF8B7-22D7-9741-8B4B-F5CE7C49A3AA}" srcOrd="1" destOrd="0" presId="urn:microsoft.com/office/officeart/2005/8/layout/vProcess5"/>
    <dgm:cxn modelId="{A478DC21-4D20-2145-B2FF-433BD6DAD36B}" type="presOf" srcId="{77DBA9D4-B113-457F-9DFD-0D220C392F4B}" destId="{3C5808A7-99F5-A04B-BD29-8B3F9E2979CC}" srcOrd="0" destOrd="0" presId="urn:microsoft.com/office/officeart/2005/8/layout/vProcess5"/>
    <dgm:cxn modelId="{8817A95E-A5F4-4124-996C-8E27F7AB8BDB}" srcId="{631DC30F-E1F3-4760-89CB-B0EC1FB94B3F}" destId="{2672E01F-8B61-4904-AA57-C403BD0DD0C2}" srcOrd="2" destOrd="0" parTransId="{33CC50EB-889E-45C6-909B-507ED7BF1DB5}" sibTransId="{77DBA9D4-B113-457F-9DFD-0D220C392F4B}"/>
    <dgm:cxn modelId="{F6423D4A-EB60-4E20-8DA4-CA76B917F151}" srcId="{631DC30F-E1F3-4760-89CB-B0EC1FB94B3F}" destId="{849037C5-D556-4443-BB13-CD6DA2A6029D}" srcOrd="3" destOrd="0" parTransId="{F1407124-B0FB-40BE-B01D-F9039FB99158}" sibTransId="{9DBBBA42-D097-45AC-91F6-DC439FB60005}"/>
    <dgm:cxn modelId="{56E6334C-1423-4C70-8BA4-3DD3D2A28CF3}" srcId="{631DC30F-E1F3-4760-89CB-B0EC1FB94B3F}" destId="{0D47C264-00B3-47D2-9FD7-2A4375C1C512}" srcOrd="0" destOrd="0" parTransId="{A91F4964-ADEF-4783-9C9F-BEE7E40DFEA9}" sibTransId="{1F7F0D0B-68AE-476A-812A-E1EB3F7E5E5F}"/>
    <dgm:cxn modelId="{189E0A82-BA1C-1349-8C34-8395013CA112}" type="presOf" srcId="{2672E01F-8B61-4904-AA57-C403BD0DD0C2}" destId="{AA473EE0-CCE8-B04F-BFAB-AC0FB61018E8}" srcOrd="1" destOrd="0" presId="urn:microsoft.com/office/officeart/2005/8/layout/vProcess5"/>
    <dgm:cxn modelId="{B858488A-0C30-5544-B30F-52263FBA1BFC}" type="presOf" srcId="{1F7F0D0B-68AE-476A-812A-E1EB3F7E5E5F}" destId="{49233AAC-B232-EF4A-AA32-2A03E6B27B2F}" srcOrd="0" destOrd="0" presId="urn:microsoft.com/office/officeart/2005/8/layout/vProcess5"/>
    <dgm:cxn modelId="{CABEE599-B5A0-2C47-896F-50224BD87550}" type="presOf" srcId="{2672E01F-8B61-4904-AA57-C403BD0DD0C2}" destId="{E7A1B682-B6D0-7D4F-897B-3783C844650A}" srcOrd="0" destOrd="0" presId="urn:microsoft.com/office/officeart/2005/8/layout/vProcess5"/>
    <dgm:cxn modelId="{C621CFAC-A3E3-C847-AE07-CA03F13C6431}" type="presOf" srcId="{0D47C264-00B3-47D2-9FD7-2A4375C1C512}" destId="{E7BA14BE-0742-0448-A27D-984EEBC4229E}" srcOrd="0" destOrd="0" presId="urn:microsoft.com/office/officeart/2005/8/layout/vProcess5"/>
    <dgm:cxn modelId="{86C1CFB3-8C7D-1244-8F7E-7EA258D34935}" type="presOf" srcId="{849037C5-D556-4443-BB13-CD6DA2A6029D}" destId="{AA07EA6D-9807-5140-AC4A-DDCD90D0F44E}" srcOrd="0" destOrd="0" presId="urn:microsoft.com/office/officeart/2005/8/layout/vProcess5"/>
    <dgm:cxn modelId="{F0AFD8B4-2CF0-F84E-BE36-585C77198010}" type="presOf" srcId="{88BDE577-77E6-46D7-AA18-FED4595AF043}" destId="{5D0EF5E7-531B-FE4F-A4DA-0775443A683F}" srcOrd="1" destOrd="0" presId="urn:microsoft.com/office/officeart/2005/8/layout/vProcess5"/>
    <dgm:cxn modelId="{271BE9CB-D7BB-49ED-9948-70C5E363B9C8}" srcId="{631DC30F-E1F3-4760-89CB-B0EC1FB94B3F}" destId="{88BDE577-77E6-46D7-AA18-FED4595AF043}" srcOrd="1" destOrd="0" parTransId="{623BC95F-D972-4612-B967-7D7A8148711E}" sibTransId="{30D3F0A0-D2B1-4019-BE65-205AE3DDE1D4}"/>
    <dgm:cxn modelId="{201415DA-3D05-EC4F-93AF-1A2B453404D1}" type="presOf" srcId="{88BDE577-77E6-46D7-AA18-FED4595AF043}" destId="{5FA8C7E2-36BB-1847-8946-9B9747067E2E}" srcOrd="0" destOrd="0" presId="urn:microsoft.com/office/officeart/2005/8/layout/vProcess5"/>
    <dgm:cxn modelId="{3CA2DFEB-0C65-8143-9A0F-F71DAC1AC0A3}" type="presOf" srcId="{30D3F0A0-D2B1-4019-BE65-205AE3DDE1D4}" destId="{4A4B4603-E699-6B4C-8802-1B755B38940B}" srcOrd="0" destOrd="0" presId="urn:microsoft.com/office/officeart/2005/8/layout/vProcess5"/>
    <dgm:cxn modelId="{56FCD9F7-B4A0-8641-A75E-E7213AAC65BB}" type="presOf" srcId="{0D47C264-00B3-47D2-9FD7-2A4375C1C512}" destId="{FF382E6C-1765-B442-9072-70761D86E20E}" srcOrd="1" destOrd="0" presId="urn:microsoft.com/office/officeart/2005/8/layout/vProcess5"/>
    <dgm:cxn modelId="{B9C817D4-D6A8-B846-B7F3-46F512C1A5E4}" type="presParOf" srcId="{ED808ACC-0A5F-8C44-AEE6-153137705EB3}" destId="{88534B88-18A7-1342-80D8-9B062D262A5B}" srcOrd="0" destOrd="0" presId="urn:microsoft.com/office/officeart/2005/8/layout/vProcess5"/>
    <dgm:cxn modelId="{E04DF02C-8DA2-E74F-8039-1A42FD5ED52A}" type="presParOf" srcId="{ED808ACC-0A5F-8C44-AEE6-153137705EB3}" destId="{E7BA14BE-0742-0448-A27D-984EEBC4229E}" srcOrd="1" destOrd="0" presId="urn:microsoft.com/office/officeart/2005/8/layout/vProcess5"/>
    <dgm:cxn modelId="{B27193DA-345C-B34E-B7D3-F703753B4E74}" type="presParOf" srcId="{ED808ACC-0A5F-8C44-AEE6-153137705EB3}" destId="{5FA8C7E2-36BB-1847-8946-9B9747067E2E}" srcOrd="2" destOrd="0" presId="urn:microsoft.com/office/officeart/2005/8/layout/vProcess5"/>
    <dgm:cxn modelId="{72D767DD-70A4-A148-89E9-E0B35EE88FD9}" type="presParOf" srcId="{ED808ACC-0A5F-8C44-AEE6-153137705EB3}" destId="{E7A1B682-B6D0-7D4F-897B-3783C844650A}" srcOrd="3" destOrd="0" presId="urn:microsoft.com/office/officeart/2005/8/layout/vProcess5"/>
    <dgm:cxn modelId="{892077F7-27E5-D64D-89AA-D3B0433F6846}" type="presParOf" srcId="{ED808ACC-0A5F-8C44-AEE6-153137705EB3}" destId="{AA07EA6D-9807-5140-AC4A-DDCD90D0F44E}" srcOrd="4" destOrd="0" presId="urn:microsoft.com/office/officeart/2005/8/layout/vProcess5"/>
    <dgm:cxn modelId="{0A67C30B-A4A1-DC46-A876-ACECE2D2E3C6}" type="presParOf" srcId="{ED808ACC-0A5F-8C44-AEE6-153137705EB3}" destId="{49233AAC-B232-EF4A-AA32-2A03E6B27B2F}" srcOrd="5" destOrd="0" presId="urn:microsoft.com/office/officeart/2005/8/layout/vProcess5"/>
    <dgm:cxn modelId="{B58C630F-46A5-014E-AE5C-FAEF6F883E22}" type="presParOf" srcId="{ED808ACC-0A5F-8C44-AEE6-153137705EB3}" destId="{4A4B4603-E699-6B4C-8802-1B755B38940B}" srcOrd="6" destOrd="0" presId="urn:microsoft.com/office/officeart/2005/8/layout/vProcess5"/>
    <dgm:cxn modelId="{B1A99D08-0D92-8A4C-ABF4-CEFD5DA0AF48}" type="presParOf" srcId="{ED808ACC-0A5F-8C44-AEE6-153137705EB3}" destId="{3C5808A7-99F5-A04B-BD29-8B3F9E2979CC}" srcOrd="7" destOrd="0" presId="urn:microsoft.com/office/officeart/2005/8/layout/vProcess5"/>
    <dgm:cxn modelId="{40BE214B-09CE-F749-AED0-2584E4FA1C70}" type="presParOf" srcId="{ED808ACC-0A5F-8C44-AEE6-153137705EB3}" destId="{FF382E6C-1765-B442-9072-70761D86E20E}" srcOrd="8" destOrd="0" presId="urn:microsoft.com/office/officeart/2005/8/layout/vProcess5"/>
    <dgm:cxn modelId="{163FF5CC-1FEC-434C-BED0-8148C4508F26}" type="presParOf" srcId="{ED808ACC-0A5F-8C44-AEE6-153137705EB3}" destId="{5D0EF5E7-531B-FE4F-A4DA-0775443A683F}" srcOrd="9" destOrd="0" presId="urn:microsoft.com/office/officeart/2005/8/layout/vProcess5"/>
    <dgm:cxn modelId="{A8F46822-E20C-7247-95EF-651E1929ED20}" type="presParOf" srcId="{ED808ACC-0A5F-8C44-AEE6-153137705EB3}" destId="{AA473EE0-CCE8-B04F-BFAB-AC0FB61018E8}" srcOrd="10" destOrd="0" presId="urn:microsoft.com/office/officeart/2005/8/layout/vProcess5"/>
    <dgm:cxn modelId="{1F3113DE-7188-F84B-82CB-B425A28D6871}" type="presParOf" srcId="{ED808ACC-0A5F-8C44-AEE6-153137705EB3}" destId="{A5ADF8B7-22D7-9741-8B4B-F5CE7C49A3A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7C2279-D2A7-4B71-A116-686CF6A13F0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61AA3D3D-92EA-4F00-B36E-8AA7D872BBB7}">
      <dgm:prSet/>
      <dgm:spPr/>
      <dgm:t>
        <a:bodyPr/>
        <a:lstStyle/>
        <a:p>
          <a:r>
            <a:rPr lang="de-DE"/>
            <a:t>The background: was painted with acrylic paint</a:t>
          </a:r>
          <a:endParaRPr lang="en-US"/>
        </a:p>
      </dgm:t>
    </dgm:pt>
    <dgm:pt modelId="{D184D55E-E32C-454C-96F0-78763E5C47BE}" type="parTrans" cxnId="{400EE2B2-0EB9-41D7-A055-50E8BBA801D4}">
      <dgm:prSet/>
      <dgm:spPr/>
      <dgm:t>
        <a:bodyPr/>
        <a:lstStyle/>
        <a:p>
          <a:endParaRPr lang="en-US"/>
        </a:p>
      </dgm:t>
    </dgm:pt>
    <dgm:pt modelId="{6F289314-1B98-49D0-A2EA-5BB3B851A508}" type="sibTrans" cxnId="{400EE2B2-0EB9-41D7-A055-50E8BBA801D4}">
      <dgm:prSet/>
      <dgm:spPr/>
      <dgm:t>
        <a:bodyPr/>
        <a:lstStyle/>
        <a:p>
          <a:endParaRPr lang="en-US"/>
        </a:p>
      </dgm:t>
    </dgm:pt>
    <dgm:pt modelId="{CC9DC99E-642C-4C0A-AC8B-BC0B64224700}">
      <dgm:prSet/>
      <dgm:spPr/>
      <dgm:t>
        <a:bodyPr/>
        <a:lstStyle/>
        <a:p>
          <a:r>
            <a:rPr lang="de-DE"/>
            <a:t>The tree was formed aout of a newspaper and was then coloured, the leaves are maid out of a festoon </a:t>
          </a:r>
          <a:endParaRPr lang="en-US"/>
        </a:p>
      </dgm:t>
    </dgm:pt>
    <dgm:pt modelId="{50E09E5B-A1CC-464D-8184-861F88E17F3C}" type="parTrans" cxnId="{19C989A5-16A8-4F3F-8E8C-6DABA1DA6151}">
      <dgm:prSet/>
      <dgm:spPr/>
      <dgm:t>
        <a:bodyPr/>
        <a:lstStyle/>
        <a:p>
          <a:endParaRPr lang="en-US"/>
        </a:p>
      </dgm:t>
    </dgm:pt>
    <dgm:pt modelId="{C0E68867-1ABF-4770-B514-1D18BBAF7DB6}" type="sibTrans" cxnId="{19C989A5-16A8-4F3F-8E8C-6DABA1DA6151}">
      <dgm:prSet/>
      <dgm:spPr/>
      <dgm:t>
        <a:bodyPr/>
        <a:lstStyle/>
        <a:p>
          <a:endParaRPr lang="en-US"/>
        </a:p>
      </dgm:t>
    </dgm:pt>
    <dgm:pt modelId="{C3C11394-D75A-4CB2-8F9A-744C1B1DD9F5}">
      <dgm:prSet/>
      <dgm:spPr/>
      <dgm:t>
        <a:bodyPr/>
        <a:lstStyle/>
        <a:p>
          <a:r>
            <a:rPr lang="de-DE"/>
            <a:t>The pictures in the back of the sky are printed out and purposely keeper in black and grey to mark a contrast</a:t>
          </a:r>
          <a:endParaRPr lang="en-US"/>
        </a:p>
      </dgm:t>
    </dgm:pt>
    <dgm:pt modelId="{B70E062B-CF94-4DFE-BAE9-53E18279AB0E}" type="parTrans" cxnId="{39CE1ED3-AF6A-406B-97E1-609BAB724FFD}">
      <dgm:prSet/>
      <dgm:spPr/>
      <dgm:t>
        <a:bodyPr/>
        <a:lstStyle/>
        <a:p>
          <a:endParaRPr lang="en-US"/>
        </a:p>
      </dgm:t>
    </dgm:pt>
    <dgm:pt modelId="{9136ABEA-0229-4F4C-9AA2-02ADDBA17E52}" type="sibTrans" cxnId="{39CE1ED3-AF6A-406B-97E1-609BAB724FFD}">
      <dgm:prSet/>
      <dgm:spPr/>
      <dgm:t>
        <a:bodyPr/>
        <a:lstStyle/>
        <a:p>
          <a:endParaRPr lang="en-US"/>
        </a:p>
      </dgm:t>
    </dgm:pt>
    <dgm:pt modelId="{972C449D-2EC4-470E-B129-5046B1C5686F}">
      <dgm:prSet/>
      <dgm:spPr/>
      <dgm:t>
        <a:bodyPr/>
        <a:lstStyle/>
        <a:p>
          <a:r>
            <a:rPr lang="de-DE"/>
            <a:t>The treadmill is maid out of styrofoam </a:t>
          </a:r>
          <a:endParaRPr lang="en-US"/>
        </a:p>
      </dgm:t>
    </dgm:pt>
    <dgm:pt modelId="{A5224683-6466-4508-A659-1D066F8AF8B8}" type="parTrans" cxnId="{536F7D9C-FCD1-45C7-94E5-E4C03D465B31}">
      <dgm:prSet/>
      <dgm:spPr/>
      <dgm:t>
        <a:bodyPr/>
        <a:lstStyle/>
        <a:p>
          <a:endParaRPr lang="en-US"/>
        </a:p>
      </dgm:t>
    </dgm:pt>
    <dgm:pt modelId="{9ACFE58B-0578-4343-B2C6-30C3EDFC3E2F}" type="sibTrans" cxnId="{536F7D9C-FCD1-45C7-94E5-E4C03D465B31}">
      <dgm:prSet/>
      <dgm:spPr/>
      <dgm:t>
        <a:bodyPr/>
        <a:lstStyle/>
        <a:p>
          <a:endParaRPr lang="en-US"/>
        </a:p>
      </dgm:t>
    </dgm:pt>
    <dgm:pt modelId="{4567DBCE-6282-4757-80C2-7152866031E0}">
      <dgm:prSet/>
      <dgm:spPr/>
      <dgm:t>
        <a:bodyPr/>
        <a:lstStyle/>
        <a:p>
          <a:r>
            <a:rPr lang="de-DE"/>
            <a:t>The flower bed is crumbled paper filled up with some fake flowers </a:t>
          </a:r>
          <a:endParaRPr lang="en-US"/>
        </a:p>
      </dgm:t>
    </dgm:pt>
    <dgm:pt modelId="{DDA44C5E-B048-49E4-AB9F-191A8EBCA86D}" type="parTrans" cxnId="{6F3C5F96-BF39-47D9-9885-21A9D0F6DCEA}">
      <dgm:prSet/>
      <dgm:spPr/>
      <dgm:t>
        <a:bodyPr/>
        <a:lstStyle/>
        <a:p>
          <a:endParaRPr lang="en-US"/>
        </a:p>
      </dgm:t>
    </dgm:pt>
    <dgm:pt modelId="{AAC5EBB2-9942-47D8-B3F6-5F941A300680}" type="sibTrans" cxnId="{6F3C5F96-BF39-47D9-9885-21A9D0F6DCEA}">
      <dgm:prSet/>
      <dgm:spPr/>
      <dgm:t>
        <a:bodyPr/>
        <a:lstStyle/>
        <a:p>
          <a:endParaRPr lang="en-US"/>
        </a:p>
      </dgm:t>
    </dgm:pt>
    <dgm:pt modelId="{A040A643-3BB2-5845-8CDB-F21CB409D152}" type="pres">
      <dgm:prSet presAssocID="{457C2279-D2A7-4B71-A116-686CF6A13F0D}" presName="diagram" presStyleCnt="0">
        <dgm:presLayoutVars>
          <dgm:dir/>
          <dgm:resizeHandles val="exact"/>
        </dgm:presLayoutVars>
      </dgm:prSet>
      <dgm:spPr/>
    </dgm:pt>
    <dgm:pt modelId="{F0E21824-6DDA-F544-B2B5-D3D545F0237D}" type="pres">
      <dgm:prSet presAssocID="{61AA3D3D-92EA-4F00-B36E-8AA7D872BBB7}" presName="node" presStyleLbl="node1" presStyleIdx="0" presStyleCnt="5">
        <dgm:presLayoutVars>
          <dgm:bulletEnabled val="1"/>
        </dgm:presLayoutVars>
      </dgm:prSet>
      <dgm:spPr/>
    </dgm:pt>
    <dgm:pt modelId="{5B475678-3DC8-9E49-B6B5-73513C3F5A63}" type="pres">
      <dgm:prSet presAssocID="{6F289314-1B98-49D0-A2EA-5BB3B851A508}" presName="sibTrans" presStyleCnt="0"/>
      <dgm:spPr/>
    </dgm:pt>
    <dgm:pt modelId="{920D2332-F331-5744-9411-ED99BBE1C863}" type="pres">
      <dgm:prSet presAssocID="{CC9DC99E-642C-4C0A-AC8B-BC0B64224700}" presName="node" presStyleLbl="node1" presStyleIdx="1" presStyleCnt="5">
        <dgm:presLayoutVars>
          <dgm:bulletEnabled val="1"/>
        </dgm:presLayoutVars>
      </dgm:prSet>
      <dgm:spPr/>
    </dgm:pt>
    <dgm:pt modelId="{5BC18F29-B3AF-4E4D-9AEF-BDB8FBECCBBF}" type="pres">
      <dgm:prSet presAssocID="{C0E68867-1ABF-4770-B514-1D18BBAF7DB6}" presName="sibTrans" presStyleCnt="0"/>
      <dgm:spPr/>
    </dgm:pt>
    <dgm:pt modelId="{15E0F6F6-4A0D-DE4B-A6EC-1315C30ECB1B}" type="pres">
      <dgm:prSet presAssocID="{C3C11394-D75A-4CB2-8F9A-744C1B1DD9F5}" presName="node" presStyleLbl="node1" presStyleIdx="2" presStyleCnt="5">
        <dgm:presLayoutVars>
          <dgm:bulletEnabled val="1"/>
        </dgm:presLayoutVars>
      </dgm:prSet>
      <dgm:spPr/>
    </dgm:pt>
    <dgm:pt modelId="{AF29D7D2-7452-214B-9412-F8AC8D47848B}" type="pres">
      <dgm:prSet presAssocID="{9136ABEA-0229-4F4C-9AA2-02ADDBA17E52}" presName="sibTrans" presStyleCnt="0"/>
      <dgm:spPr/>
    </dgm:pt>
    <dgm:pt modelId="{45DB3965-E163-1046-8F6A-F5A2D030840E}" type="pres">
      <dgm:prSet presAssocID="{972C449D-2EC4-470E-B129-5046B1C5686F}" presName="node" presStyleLbl="node1" presStyleIdx="3" presStyleCnt="5">
        <dgm:presLayoutVars>
          <dgm:bulletEnabled val="1"/>
        </dgm:presLayoutVars>
      </dgm:prSet>
      <dgm:spPr/>
    </dgm:pt>
    <dgm:pt modelId="{09E0E26A-4FCA-1A48-8A43-F8309C17BE7A}" type="pres">
      <dgm:prSet presAssocID="{9ACFE58B-0578-4343-B2C6-30C3EDFC3E2F}" presName="sibTrans" presStyleCnt="0"/>
      <dgm:spPr/>
    </dgm:pt>
    <dgm:pt modelId="{BEC4D756-EC85-F947-83BC-D41AB365C2CE}" type="pres">
      <dgm:prSet presAssocID="{4567DBCE-6282-4757-80C2-7152866031E0}" presName="node" presStyleLbl="node1" presStyleIdx="4" presStyleCnt="5">
        <dgm:presLayoutVars>
          <dgm:bulletEnabled val="1"/>
        </dgm:presLayoutVars>
      </dgm:prSet>
      <dgm:spPr/>
    </dgm:pt>
  </dgm:ptLst>
  <dgm:cxnLst>
    <dgm:cxn modelId="{97CD5403-331A-FF4E-8999-E8D17D02A43A}" type="presOf" srcId="{972C449D-2EC4-470E-B129-5046B1C5686F}" destId="{45DB3965-E163-1046-8F6A-F5A2D030840E}" srcOrd="0" destOrd="0" presId="urn:microsoft.com/office/officeart/2005/8/layout/default"/>
    <dgm:cxn modelId="{3325B406-ECD0-F749-ADCA-EBE6AECE02CF}" type="presOf" srcId="{61AA3D3D-92EA-4F00-B36E-8AA7D872BBB7}" destId="{F0E21824-6DDA-F544-B2B5-D3D545F0237D}" srcOrd="0" destOrd="0" presId="urn:microsoft.com/office/officeart/2005/8/layout/default"/>
    <dgm:cxn modelId="{217C682B-7F1A-7141-84A3-14B4608A88FB}" type="presOf" srcId="{4567DBCE-6282-4757-80C2-7152866031E0}" destId="{BEC4D756-EC85-F947-83BC-D41AB365C2CE}" srcOrd="0" destOrd="0" presId="urn:microsoft.com/office/officeart/2005/8/layout/default"/>
    <dgm:cxn modelId="{729E6944-D7D5-DF4A-AA15-84B75D39613D}" type="presOf" srcId="{C3C11394-D75A-4CB2-8F9A-744C1B1DD9F5}" destId="{15E0F6F6-4A0D-DE4B-A6EC-1315C30ECB1B}" srcOrd="0" destOrd="0" presId="urn:microsoft.com/office/officeart/2005/8/layout/default"/>
    <dgm:cxn modelId="{6F3C5F96-BF39-47D9-9885-21A9D0F6DCEA}" srcId="{457C2279-D2A7-4B71-A116-686CF6A13F0D}" destId="{4567DBCE-6282-4757-80C2-7152866031E0}" srcOrd="4" destOrd="0" parTransId="{DDA44C5E-B048-49E4-AB9F-191A8EBCA86D}" sibTransId="{AAC5EBB2-9942-47D8-B3F6-5F941A300680}"/>
    <dgm:cxn modelId="{536F7D9C-FCD1-45C7-94E5-E4C03D465B31}" srcId="{457C2279-D2A7-4B71-A116-686CF6A13F0D}" destId="{972C449D-2EC4-470E-B129-5046B1C5686F}" srcOrd="3" destOrd="0" parTransId="{A5224683-6466-4508-A659-1D066F8AF8B8}" sibTransId="{9ACFE58B-0578-4343-B2C6-30C3EDFC3E2F}"/>
    <dgm:cxn modelId="{19C989A5-16A8-4F3F-8E8C-6DABA1DA6151}" srcId="{457C2279-D2A7-4B71-A116-686CF6A13F0D}" destId="{CC9DC99E-642C-4C0A-AC8B-BC0B64224700}" srcOrd="1" destOrd="0" parTransId="{50E09E5B-A1CC-464D-8184-861F88E17F3C}" sibTransId="{C0E68867-1ABF-4770-B514-1D18BBAF7DB6}"/>
    <dgm:cxn modelId="{400EE2B2-0EB9-41D7-A055-50E8BBA801D4}" srcId="{457C2279-D2A7-4B71-A116-686CF6A13F0D}" destId="{61AA3D3D-92EA-4F00-B36E-8AA7D872BBB7}" srcOrd="0" destOrd="0" parTransId="{D184D55E-E32C-454C-96F0-78763E5C47BE}" sibTransId="{6F289314-1B98-49D0-A2EA-5BB3B851A508}"/>
    <dgm:cxn modelId="{7867E4BD-F2F4-D040-B9CA-3D2F1B5F51BE}" type="presOf" srcId="{457C2279-D2A7-4B71-A116-686CF6A13F0D}" destId="{A040A643-3BB2-5845-8CDB-F21CB409D152}" srcOrd="0" destOrd="0" presId="urn:microsoft.com/office/officeart/2005/8/layout/default"/>
    <dgm:cxn modelId="{43758DCB-33B7-5F4C-9055-D6A91E852CEF}" type="presOf" srcId="{CC9DC99E-642C-4C0A-AC8B-BC0B64224700}" destId="{920D2332-F331-5744-9411-ED99BBE1C863}" srcOrd="0" destOrd="0" presId="urn:microsoft.com/office/officeart/2005/8/layout/default"/>
    <dgm:cxn modelId="{39CE1ED3-AF6A-406B-97E1-609BAB724FFD}" srcId="{457C2279-D2A7-4B71-A116-686CF6A13F0D}" destId="{C3C11394-D75A-4CB2-8F9A-744C1B1DD9F5}" srcOrd="2" destOrd="0" parTransId="{B70E062B-CF94-4DFE-BAE9-53E18279AB0E}" sibTransId="{9136ABEA-0229-4F4C-9AA2-02ADDBA17E52}"/>
    <dgm:cxn modelId="{3306A7BA-DDD1-B244-A460-EDF34C7E9D4A}" type="presParOf" srcId="{A040A643-3BB2-5845-8CDB-F21CB409D152}" destId="{F0E21824-6DDA-F544-B2B5-D3D545F0237D}" srcOrd="0" destOrd="0" presId="urn:microsoft.com/office/officeart/2005/8/layout/default"/>
    <dgm:cxn modelId="{EDC7BBAB-4EA9-024B-BAA8-D10715C9CD3E}" type="presParOf" srcId="{A040A643-3BB2-5845-8CDB-F21CB409D152}" destId="{5B475678-3DC8-9E49-B6B5-73513C3F5A63}" srcOrd="1" destOrd="0" presId="urn:microsoft.com/office/officeart/2005/8/layout/default"/>
    <dgm:cxn modelId="{9470ABA3-B951-CB4D-8136-D9AFF0048571}" type="presParOf" srcId="{A040A643-3BB2-5845-8CDB-F21CB409D152}" destId="{920D2332-F331-5744-9411-ED99BBE1C863}" srcOrd="2" destOrd="0" presId="urn:microsoft.com/office/officeart/2005/8/layout/default"/>
    <dgm:cxn modelId="{4D3674FB-6A9D-7C46-849E-CFCF09ECF285}" type="presParOf" srcId="{A040A643-3BB2-5845-8CDB-F21CB409D152}" destId="{5BC18F29-B3AF-4E4D-9AEF-BDB8FBECCBBF}" srcOrd="3" destOrd="0" presId="urn:microsoft.com/office/officeart/2005/8/layout/default"/>
    <dgm:cxn modelId="{E12AC503-BF6B-A143-9DF0-7AEF0B4E2A39}" type="presParOf" srcId="{A040A643-3BB2-5845-8CDB-F21CB409D152}" destId="{15E0F6F6-4A0D-DE4B-A6EC-1315C30ECB1B}" srcOrd="4" destOrd="0" presId="urn:microsoft.com/office/officeart/2005/8/layout/default"/>
    <dgm:cxn modelId="{0CC85CA4-40C8-BB46-86FC-E7603290C27E}" type="presParOf" srcId="{A040A643-3BB2-5845-8CDB-F21CB409D152}" destId="{AF29D7D2-7452-214B-9412-F8AC8D47848B}" srcOrd="5" destOrd="0" presId="urn:microsoft.com/office/officeart/2005/8/layout/default"/>
    <dgm:cxn modelId="{9BD83F4B-0BFE-1547-AE4F-B11FED4A8C69}" type="presParOf" srcId="{A040A643-3BB2-5845-8CDB-F21CB409D152}" destId="{45DB3965-E163-1046-8F6A-F5A2D030840E}" srcOrd="6" destOrd="0" presId="urn:microsoft.com/office/officeart/2005/8/layout/default"/>
    <dgm:cxn modelId="{D188B7ED-B87D-8944-87C4-E7FDBA6F30B6}" type="presParOf" srcId="{A040A643-3BB2-5845-8CDB-F21CB409D152}" destId="{09E0E26A-4FCA-1A48-8A43-F8309C17BE7A}" srcOrd="7" destOrd="0" presId="urn:microsoft.com/office/officeart/2005/8/layout/default"/>
    <dgm:cxn modelId="{BB506C1C-F9CF-C846-A35E-466C24882A19}" type="presParOf" srcId="{A040A643-3BB2-5845-8CDB-F21CB409D152}" destId="{BEC4D756-EC85-F947-83BC-D41AB365C2CE}"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A14BE-0742-0448-A27D-984EEBC4229E}">
      <dsp:nvSpPr>
        <dsp:cNvPr id="0" name=""/>
        <dsp:cNvSpPr/>
      </dsp:nvSpPr>
      <dsp:spPr>
        <a:xfrm>
          <a:off x="0" y="0"/>
          <a:ext cx="4731367" cy="1154704"/>
        </a:xfrm>
        <a:prstGeom prst="roundRect">
          <a:avLst>
            <a:gd name="adj" fmla="val 10000"/>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The box resembles a fitness studio in which the perfect case scenario is given, people use renewable energy and care for there environment</a:t>
          </a:r>
          <a:endParaRPr lang="en-US" sz="1800" kern="1200"/>
        </a:p>
      </dsp:txBody>
      <dsp:txXfrm>
        <a:off x="33820" y="33820"/>
        <a:ext cx="3387778" cy="1087064"/>
      </dsp:txXfrm>
    </dsp:sp>
    <dsp:sp modelId="{5FA8C7E2-36BB-1847-8946-9B9747067E2E}">
      <dsp:nvSpPr>
        <dsp:cNvPr id="0" name=""/>
        <dsp:cNvSpPr/>
      </dsp:nvSpPr>
      <dsp:spPr>
        <a:xfrm>
          <a:off x="396252" y="1364650"/>
          <a:ext cx="4731367" cy="1154704"/>
        </a:xfrm>
        <a:prstGeom prst="roundRect">
          <a:avLst>
            <a:gd name="adj" fmla="val 10000"/>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Electricity is generated by running on the treadmill</a:t>
          </a:r>
          <a:endParaRPr lang="en-US" sz="1800" kern="1200"/>
        </a:p>
      </dsp:txBody>
      <dsp:txXfrm>
        <a:off x="430072" y="1398470"/>
        <a:ext cx="3516917" cy="1087064"/>
      </dsp:txXfrm>
    </dsp:sp>
    <dsp:sp modelId="{E7A1B682-B6D0-7D4F-897B-3783C844650A}">
      <dsp:nvSpPr>
        <dsp:cNvPr id="0" name=""/>
        <dsp:cNvSpPr/>
      </dsp:nvSpPr>
      <dsp:spPr>
        <a:xfrm>
          <a:off x="786589" y="2729301"/>
          <a:ext cx="4731367" cy="1154704"/>
        </a:xfrm>
        <a:prstGeom prst="roundRect">
          <a:avLst>
            <a:gd name="adj" fmla="val 10000"/>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At the same time, plants can be seed while Walking/running on the treadmill</a:t>
          </a:r>
          <a:endParaRPr lang="en-US" sz="1800" kern="1200"/>
        </a:p>
      </dsp:txBody>
      <dsp:txXfrm>
        <a:off x="820409" y="2763121"/>
        <a:ext cx="3522831" cy="1087064"/>
      </dsp:txXfrm>
    </dsp:sp>
    <dsp:sp modelId="{AA07EA6D-9807-5140-AC4A-DDCD90D0F44E}">
      <dsp:nvSpPr>
        <dsp:cNvPr id="0" name=""/>
        <dsp:cNvSpPr/>
      </dsp:nvSpPr>
      <dsp:spPr>
        <a:xfrm>
          <a:off x="1182841" y="4093952"/>
          <a:ext cx="4731367" cy="1154704"/>
        </a:xfrm>
        <a:prstGeom prst="roundRect">
          <a:avLst>
            <a:gd name="adj" fmla="val 10000"/>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In contrast to that  are the pictures on the wall/ in the sky, they remind of the sad reality</a:t>
          </a:r>
          <a:endParaRPr lang="en-US" sz="1800" kern="1200"/>
        </a:p>
      </dsp:txBody>
      <dsp:txXfrm>
        <a:off x="1216661" y="4127772"/>
        <a:ext cx="3516917" cy="1087064"/>
      </dsp:txXfrm>
    </dsp:sp>
    <dsp:sp modelId="{49233AAC-B232-EF4A-AA32-2A03E6B27B2F}">
      <dsp:nvSpPr>
        <dsp:cNvPr id="0" name=""/>
        <dsp:cNvSpPr/>
      </dsp:nvSpPr>
      <dsp:spPr>
        <a:xfrm>
          <a:off x="3980809" y="884398"/>
          <a:ext cx="750557" cy="75055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49684" y="884398"/>
        <a:ext cx="412807" cy="564794"/>
      </dsp:txXfrm>
    </dsp:sp>
    <dsp:sp modelId="{4A4B4603-E699-6B4C-8802-1B755B38940B}">
      <dsp:nvSpPr>
        <dsp:cNvPr id="0" name=""/>
        <dsp:cNvSpPr/>
      </dsp:nvSpPr>
      <dsp:spPr>
        <a:xfrm>
          <a:off x="4377061" y="2249049"/>
          <a:ext cx="750557" cy="750557"/>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45936" y="2249049"/>
        <a:ext cx="412807" cy="564794"/>
      </dsp:txXfrm>
    </dsp:sp>
    <dsp:sp modelId="{3C5808A7-99F5-A04B-BD29-8B3F9E2979CC}">
      <dsp:nvSpPr>
        <dsp:cNvPr id="0" name=""/>
        <dsp:cNvSpPr/>
      </dsp:nvSpPr>
      <dsp:spPr>
        <a:xfrm>
          <a:off x="4767399" y="3613700"/>
          <a:ext cx="750557" cy="750557"/>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36274" y="3613700"/>
        <a:ext cx="412807" cy="564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21824-6DDA-F544-B2B5-D3D545F0237D}">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The background: was painted with acrylic paint</a:t>
          </a:r>
          <a:endParaRPr lang="en-US" sz="1700" kern="1200"/>
        </a:p>
      </dsp:txBody>
      <dsp:txXfrm>
        <a:off x="48170" y="660"/>
        <a:ext cx="2210431" cy="1326259"/>
      </dsp:txXfrm>
    </dsp:sp>
    <dsp:sp modelId="{920D2332-F331-5744-9411-ED99BBE1C863}">
      <dsp:nvSpPr>
        <dsp:cNvPr id="0" name=""/>
        <dsp:cNvSpPr/>
      </dsp:nvSpPr>
      <dsp:spPr>
        <a:xfrm>
          <a:off x="2479645" y="660"/>
          <a:ext cx="2210431" cy="13262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The tree was formed aout of a newspaper and was then coloured, the leaves are maid out of a festoon </a:t>
          </a:r>
          <a:endParaRPr lang="en-US" sz="1700" kern="1200"/>
        </a:p>
      </dsp:txBody>
      <dsp:txXfrm>
        <a:off x="2479645" y="660"/>
        <a:ext cx="2210431" cy="1326259"/>
      </dsp:txXfrm>
    </dsp:sp>
    <dsp:sp modelId="{15E0F6F6-4A0D-DE4B-A6EC-1315C30ECB1B}">
      <dsp:nvSpPr>
        <dsp:cNvPr id="0" name=""/>
        <dsp:cNvSpPr/>
      </dsp:nvSpPr>
      <dsp:spPr>
        <a:xfrm>
          <a:off x="4911120" y="660"/>
          <a:ext cx="2210431" cy="132625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The pictures in the back of the sky are printed out and purposely keeper in black and grey to mark a contrast</a:t>
          </a:r>
          <a:endParaRPr lang="en-US" sz="1700" kern="1200"/>
        </a:p>
      </dsp:txBody>
      <dsp:txXfrm>
        <a:off x="4911120" y="660"/>
        <a:ext cx="2210431" cy="1326259"/>
      </dsp:txXfrm>
    </dsp:sp>
    <dsp:sp modelId="{45DB3965-E163-1046-8F6A-F5A2D030840E}">
      <dsp:nvSpPr>
        <dsp:cNvPr id="0" name=""/>
        <dsp:cNvSpPr/>
      </dsp:nvSpPr>
      <dsp:spPr>
        <a:xfrm>
          <a:off x="7342595" y="660"/>
          <a:ext cx="2210431" cy="13262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The treadmill is maid out of styrofoam </a:t>
          </a:r>
          <a:endParaRPr lang="en-US" sz="1700" kern="1200"/>
        </a:p>
      </dsp:txBody>
      <dsp:txXfrm>
        <a:off x="7342595" y="660"/>
        <a:ext cx="2210431" cy="1326259"/>
      </dsp:txXfrm>
    </dsp:sp>
    <dsp:sp modelId="{BEC4D756-EC85-F947-83BC-D41AB365C2CE}">
      <dsp:nvSpPr>
        <dsp:cNvPr id="0" name=""/>
        <dsp:cNvSpPr/>
      </dsp:nvSpPr>
      <dsp:spPr>
        <a:xfrm>
          <a:off x="3695382" y="1547963"/>
          <a:ext cx="2210431" cy="132625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a:t>The flower bed is crumbled paper filled up with some fake flowers </a:t>
          </a:r>
          <a:endParaRPr lang="en-US" sz="1700" kern="1200"/>
        </a:p>
      </dsp:txBody>
      <dsp:txXfrm>
        <a:off x="3695382" y="1547963"/>
        <a:ext cx="2210431" cy="132625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a:t>Mastertitelformat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a:t>Mastertitelformat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4.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3.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6.png" /><Relationship Id="rId7" Type="http://schemas.openxmlformats.org/officeDocument/2006/relationships/image" Target="../media/image8.jpeg" /><Relationship Id="rId2" Type="http://schemas.openxmlformats.org/officeDocument/2006/relationships/image" Target="../media/image5.png" /><Relationship Id="rId1" Type="http://schemas.openxmlformats.org/officeDocument/2006/relationships/slideLayout" Target="../slideLayouts/slideLayout6.xml" /><Relationship Id="rId6" Type="http://schemas.openxmlformats.org/officeDocument/2006/relationships/image" Target="../media/image7.jpeg" /><Relationship Id="rId5" Type="http://schemas.openxmlformats.org/officeDocument/2006/relationships/image" Target="../media/image4.png" /><Relationship Id="rId4" Type="http://schemas.openxmlformats.org/officeDocument/2006/relationships/image" Target="../media/image3.png" /></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9.pn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8" Type="http://schemas.microsoft.com/office/2007/relationships/diagramDrawing" Target="../diagrams/drawing2.xml" /><Relationship Id="rId3" Type="http://schemas.openxmlformats.org/officeDocument/2006/relationships/image" Target="../media/image4.png" /><Relationship Id="rId7" Type="http://schemas.openxmlformats.org/officeDocument/2006/relationships/diagramColors" Target="../diagrams/colors2.xml" /><Relationship Id="rId2" Type="http://schemas.openxmlformats.org/officeDocument/2006/relationships/image" Target="../media/image3.png" /><Relationship Id="rId1" Type="http://schemas.openxmlformats.org/officeDocument/2006/relationships/slideLayout" Target="../slideLayouts/slideLayout6.xml" /><Relationship Id="rId6" Type="http://schemas.openxmlformats.org/officeDocument/2006/relationships/diagramQuickStyle" Target="../diagrams/quickStyle2.xml" /><Relationship Id="rId5" Type="http://schemas.openxmlformats.org/officeDocument/2006/relationships/diagramLayout" Target="../diagrams/layout2.xml" /><Relationship Id="rId4" Type="http://schemas.openxmlformats.org/officeDocument/2006/relationships/diagramData" Target="../diagrams/data2.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 Id="rId4"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2010E-788E-1342-BB66-73D5A492D3DB}"/>
              </a:ext>
            </a:extLst>
          </p:cNvPr>
          <p:cNvSpPr>
            <a:spLocks noGrp="1"/>
          </p:cNvSpPr>
          <p:nvPr>
            <p:ph type="ctrTitle"/>
          </p:nvPr>
        </p:nvSpPr>
        <p:spPr/>
        <p:txBody>
          <a:bodyPr/>
          <a:lstStyle/>
          <a:p>
            <a:r>
              <a:rPr lang="de-DE"/>
              <a:t>Art meets science</a:t>
            </a:r>
          </a:p>
        </p:txBody>
      </p:sp>
      <p:sp>
        <p:nvSpPr>
          <p:cNvPr id="3" name="Untertitel 2">
            <a:extLst>
              <a:ext uri="{FF2B5EF4-FFF2-40B4-BE49-F238E27FC236}">
                <a16:creationId xmlns:a16="http://schemas.microsoft.com/office/drawing/2014/main" id="{978370E0-E19A-EE41-A699-21D6BA605FF7}"/>
              </a:ext>
            </a:extLst>
          </p:cNvPr>
          <p:cNvSpPr>
            <a:spLocks noGrp="1"/>
          </p:cNvSpPr>
          <p:nvPr>
            <p:ph type="subTitle" idx="1"/>
          </p:nvPr>
        </p:nvSpPr>
        <p:spPr/>
        <p:txBody>
          <a:bodyPr/>
          <a:lstStyle/>
          <a:p>
            <a:r>
              <a:rPr lang="de-DE"/>
              <a:t>Renewable energy</a:t>
            </a:r>
          </a:p>
          <a:p>
            <a:r>
              <a:rPr lang="de-DE"/>
              <a:t>-To generate electricity with movement-</a:t>
            </a:r>
          </a:p>
        </p:txBody>
      </p:sp>
      <p:sp>
        <p:nvSpPr>
          <p:cNvPr id="4" name="Textfeld 3">
            <a:extLst>
              <a:ext uri="{FF2B5EF4-FFF2-40B4-BE49-F238E27FC236}">
                <a16:creationId xmlns:a16="http://schemas.microsoft.com/office/drawing/2014/main" id="{224041E1-1B40-104F-84D7-39E60D381307}"/>
              </a:ext>
            </a:extLst>
          </p:cNvPr>
          <p:cNvSpPr txBox="1"/>
          <p:nvPr/>
        </p:nvSpPr>
        <p:spPr>
          <a:xfrm>
            <a:off x="2350681" y="4978399"/>
            <a:ext cx="2832691" cy="369332"/>
          </a:xfrm>
          <a:prstGeom prst="rect">
            <a:avLst/>
          </a:prstGeom>
          <a:noFill/>
        </p:spPr>
        <p:txBody>
          <a:bodyPr wrap="square" rtlCol="0">
            <a:spAutoFit/>
          </a:bodyPr>
          <a:lstStyle/>
          <a:p>
            <a:pPr algn="l"/>
            <a:r>
              <a:rPr lang="de-DE"/>
              <a:t>From Kristina &amp; Aliya</a:t>
            </a:r>
          </a:p>
        </p:txBody>
      </p:sp>
    </p:spTree>
    <p:extLst>
      <p:ext uri="{BB962C8B-B14F-4D97-AF65-F5344CB8AC3E}">
        <p14:creationId xmlns:p14="http://schemas.microsoft.com/office/powerpoint/2010/main" val="164223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37" name="Group 10">
            <a:extLst>
              <a:ext uri="{FF2B5EF4-FFF2-40B4-BE49-F238E27FC236}">
                <a16:creationId xmlns:a16="http://schemas.microsoft.com/office/drawing/2014/main" id="{68D3EAE6-5AC4-4EF7-BA5E-FF047F057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2" name="Picture 11">
              <a:extLst>
                <a:ext uri="{FF2B5EF4-FFF2-40B4-BE49-F238E27FC236}">
                  <a16:creationId xmlns:a16="http://schemas.microsoft.com/office/drawing/2014/main" id="{25223CC4-CEF2-43BE-A268-7574A7F57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AD518D9-DA34-42A4-AE7C-2449A29A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F57E9183-A8C2-4E29-854A-122252F8C7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427F9D8B-907D-42F0-8748-A986C12C509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8" name="Straight Connector 16">
            <a:extLst>
              <a:ext uri="{FF2B5EF4-FFF2-40B4-BE49-F238E27FC236}">
                <a16:creationId xmlns:a16="http://schemas.microsoft.com/office/drawing/2014/main" id="{2127D324-ED99-4DAD-96B2-75E77B6EE6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9" name="Rectangle 18">
            <a:extLst>
              <a:ext uri="{FF2B5EF4-FFF2-40B4-BE49-F238E27FC236}">
                <a16:creationId xmlns:a16="http://schemas.microsoft.com/office/drawing/2014/main" id="{C458EB8A-C7C5-4211-9687-A5EE0C6DD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20">
            <a:extLst>
              <a:ext uri="{FF2B5EF4-FFF2-40B4-BE49-F238E27FC236}">
                <a16:creationId xmlns:a16="http://schemas.microsoft.com/office/drawing/2014/main" id="{65D94D4E-6D90-4017-88B5-20FB90038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2" name="Picture 21">
              <a:extLst>
                <a:ext uri="{FF2B5EF4-FFF2-40B4-BE49-F238E27FC236}">
                  <a16:creationId xmlns:a16="http://schemas.microsoft.com/office/drawing/2014/main" id="{55383EC4-D6DD-4C5A-913E-9FBB97309C9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1" name="Rectangle 22">
              <a:extLst>
                <a:ext uri="{FF2B5EF4-FFF2-40B4-BE49-F238E27FC236}">
                  <a16:creationId xmlns:a16="http://schemas.microsoft.com/office/drawing/2014/main" id="{C9779F7A-4308-4A06-9EE1-97A00303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A0F2FC2F-2244-4240-94B0-9D51B33BA54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03307054-69F1-41D9-993D-AE5A21F869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itel 3">
            <a:extLst>
              <a:ext uri="{FF2B5EF4-FFF2-40B4-BE49-F238E27FC236}">
                <a16:creationId xmlns:a16="http://schemas.microsoft.com/office/drawing/2014/main" id="{0E647849-42C3-8C46-9161-921BC05F86D9}"/>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de-DE" sz="5400" kern="1200" cap="none">
                <a:ln w="3175" cmpd="sng">
                  <a:noFill/>
                </a:ln>
                <a:solidFill>
                  <a:schemeClr val="tx1">
                    <a:lumMod val="85000"/>
                    <a:lumOff val="15000"/>
                  </a:schemeClr>
                </a:solidFill>
                <a:effectLst/>
                <a:latin typeface="+mj-lt"/>
                <a:ea typeface="+mj-ea"/>
                <a:cs typeface="+mj-cs"/>
              </a:rPr>
              <a:t>Our</a:t>
            </a:r>
            <a:r>
              <a:rPr lang="en-US" sz="5400" kern="1200" cap="none">
                <a:ln w="3175" cmpd="sng">
                  <a:noFill/>
                </a:ln>
                <a:solidFill>
                  <a:schemeClr val="tx1">
                    <a:lumMod val="85000"/>
                    <a:lumOff val="15000"/>
                  </a:schemeClr>
                </a:solidFill>
                <a:effectLst/>
                <a:latin typeface="+mj-lt"/>
                <a:ea typeface="+mj-ea"/>
                <a:cs typeface="+mj-cs"/>
              </a:rPr>
              <a:t> </a:t>
            </a:r>
            <a:r>
              <a:rPr lang="de-DE" sz="5400" dirty="0"/>
              <a:t>p</a:t>
            </a:r>
            <a:r>
              <a:rPr lang="en-US" sz="5400" kern="1200" cap="none">
                <a:ln w="3175" cmpd="sng">
                  <a:noFill/>
                </a:ln>
                <a:solidFill>
                  <a:schemeClr val="tx1">
                    <a:lumMod val="85000"/>
                    <a:lumOff val="15000"/>
                  </a:schemeClr>
                </a:solidFill>
                <a:effectLst/>
                <a:latin typeface="+mj-lt"/>
                <a:ea typeface="+mj-ea"/>
                <a:cs typeface="+mj-cs"/>
              </a:rPr>
              <a:t>rojekt</a:t>
            </a:r>
            <a:endParaRPr lang="en-US" sz="5400" kern="1200" cap="none" dirty="0">
              <a:ln w="3175" cmpd="sng">
                <a:noFill/>
              </a:ln>
              <a:solidFill>
                <a:schemeClr val="tx1">
                  <a:lumMod val="85000"/>
                  <a:lumOff val="15000"/>
                </a:schemeClr>
              </a:solidFill>
              <a:effectLst/>
              <a:latin typeface="+mj-lt"/>
              <a:ea typeface="+mj-ea"/>
              <a:cs typeface="+mj-cs"/>
            </a:endParaRPr>
          </a:p>
        </p:txBody>
      </p:sp>
      <p:sp>
        <p:nvSpPr>
          <p:cNvPr id="42" name="Rectangle 26">
            <a:extLst>
              <a:ext uri="{FF2B5EF4-FFF2-40B4-BE49-F238E27FC236}">
                <a16:creationId xmlns:a16="http://schemas.microsoft.com/office/drawing/2014/main" id="{B6E7B777-18B2-4C35-B506-702DC68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5">
            <a:extLst>
              <a:ext uri="{FF2B5EF4-FFF2-40B4-BE49-F238E27FC236}">
                <a16:creationId xmlns:a16="http://schemas.microsoft.com/office/drawing/2014/main" id="{694A9E96-FDA5-344B-B0F3-0311BE8F1662}"/>
              </a:ext>
            </a:extLst>
          </p:cNvPr>
          <p:cNvPicPr>
            <a:picLocks noChangeAspect="1"/>
          </p:cNvPicPr>
          <p:nvPr/>
        </p:nvPicPr>
        <p:blipFill rotWithShape="1">
          <a:blip r:embed="rId6"/>
          <a:srcRect r="-4" b="12077"/>
          <a:stretch/>
        </p:blipFill>
        <p:spPr>
          <a:xfrm>
            <a:off x="1776502" y="1257341"/>
            <a:ext cx="4243375" cy="2798064"/>
          </a:xfrm>
          <a:prstGeom prst="rect">
            <a:avLst/>
          </a:prstGeom>
        </p:spPr>
      </p:pic>
      <p:pic>
        <p:nvPicPr>
          <p:cNvPr id="6" name="Grafik 6">
            <a:extLst>
              <a:ext uri="{FF2B5EF4-FFF2-40B4-BE49-F238E27FC236}">
                <a16:creationId xmlns:a16="http://schemas.microsoft.com/office/drawing/2014/main" id="{7ADA090F-A7D2-404C-A366-004CBBB4E052}"/>
              </a:ext>
            </a:extLst>
          </p:cNvPr>
          <p:cNvPicPr>
            <a:picLocks noChangeAspect="1"/>
          </p:cNvPicPr>
          <p:nvPr/>
        </p:nvPicPr>
        <p:blipFill rotWithShape="1">
          <a:blip r:embed="rId7"/>
          <a:srcRect t="1889" r="-2" b="9864"/>
          <a:stretch/>
        </p:blipFill>
        <p:spPr>
          <a:xfrm>
            <a:off x="6180744" y="1257341"/>
            <a:ext cx="4227694" cy="2798064"/>
          </a:xfrm>
          <a:prstGeom prst="rect">
            <a:avLst/>
          </a:prstGeom>
        </p:spPr>
      </p:pic>
      <p:cxnSp>
        <p:nvCxnSpPr>
          <p:cNvPr id="43" name="Straight Connector 28">
            <a:extLst>
              <a:ext uri="{FF2B5EF4-FFF2-40B4-BE49-F238E27FC236}">
                <a16:creationId xmlns:a16="http://schemas.microsoft.com/office/drawing/2014/main" id="{ADF7A100-AC98-48E5-8ADC-222C893FB2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82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7C81F759-0D3E-B244-B708-DF3E54FCD576}"/>
              </a:ext>
            </a:extLst>
          </p:cNvPr>
          <p:cNvSpPr>
            <a:spLocks noGrp="1"/>
          </p:cNvSpPr>
          <p:nvPr>
            <p:ph type="title"/>
          </p:nvPr>
        </p:nvSpPr>
        <p:spPr>
          <a:xfrm>
            <a:off x="1055599" y="1055077"/>
            <a:ext cx="2532909" cy="4794578"/>
          </a:xfrm>
        </p:spPr>
        <p:txBody>
          <a:bodyPr/>
          <a:lstStyle/>
          <a:p>
            <a:r>
              <a:rPr lang="de-DE">
                <a:solidFill>
                  <a:srgbClr val="262626"/>
                </a:solidFill>
              </a:rPr>
              <a:t>The main idea of our box </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nhaltsplatzhalter 2">
            <a:extLst>
              <a:ext uri="{FF2B5EF4-FFF2-40B4-BE49-F238E27FC236}">
                <a16:creationId xmlns:a16="http://schemas.microsoft.com/office/drawing/2014/main" id="{D34AC9E7-7725-4579-BB39-6E03982BF51B}"/>
              </a:ext>
            </a:extLst>
          </p:cNvPr>
          <p:cNvGraphicFramePr>
            <a:graphicFrameLocks noGrp="1"/>
          </p:cNvGraphicFramePr>
          <p:nvPr>
            <p:ph idx="1"/>
            <p:extLst>
              <p:ext uri="{D42A27DB-BD31-4B8C-83A1-F6EECF244321}">
                <p14:modId xmlns:p14="http://schemas.microsoft.com/office/powerpoint/2010/main" val="4142238142"/>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7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44E6E-C008-2242-9973-743BE17F4172}"/>
              </a:ext>
            </a:extLst>
          </p:cNvPr>
          <p:cNvSpPr>
            <a:spLocks noGrp="1"/>
          </p:cNvSpPr>
          <p:nvPr>
            <p:ph type="title"/>
          </p:nvPr>
        </p:nvSpPr>
        <p:spPr/>
        <p:txBody>
          <a:bodyPr/>
          <a:lstStyle/>
          <a:p>
            <a:r>
              <a:rPr lang="de-DE"/>
              <a:t>Picture description </a:t>
            </a:r>
          </a:p>
        </p:txBody>
      </p:sp>
      <p:sp>
        <p:nvSpPr>
          <p:cNvPr id="3" name="Inhaltsplatzhalter 2">
            <a:extLst>
              <a:ext uri="{FF2B5EF4-FFF2-40B4-BE49-F238E27FC236}">
                <a16:creationId xmlns:a16="http://schemas.microsoft.com/office/drawing/2014/main" id="{51D68195-5CD9-0243-B3CB-4AFC5B4FCA76}"/>
              </a:ext>
            </a:extLst>
          </p:cNvPr>
          <p:cNvSpPr>
            <a:spLocks noGrp="1"/>
          </p:cNvSpPr>
          <p:nvPr>
            <p:ph sz="half" idx="1"/>
          </p:nvPr>
        </p:nvSpPr>
        <p:spPr/>
        <p:txBody>
          <a:bodyPr>
            <a:normAutofit fontScale="62500" lnSpcReduction="20000"/>
          </a:bodyPr>
          <a:lstStyle/>
          <a:p>
            <a:pPr marL="0" indent="0">
              <a:buNone/>
            </a:pPr>
            <a:r>
              <a:rPr lang="de-DE"/>
              <a:t>You can see: </a:t>
            </a:r>
          </a:p>
          <a:p>
            <a:r>
              <a:rPr lang="de-DE"/>
              <a:t>In the background is a nice looking blue sky, there are a few clouds but what is the most striking are the pictures on it </a:t>
            </a:r>
          </a:p>
          <a:p>
            <a:r>
              <a:rPr lang="de-DE"/>
              <a:t>The picture are showing heaps of rubbish and a lot of ugly other things that threatens the world </a:t>
            </a:r>
          </a:p>
          <a:p>
            <a:r>
              <a:rPr lang="de-DE"/>
              <a:t>There is a tree in the right corner of the box and grass on the bottom, it shows how the fitness studio trys to create this perfect atmosphere and shows how the world could look like while using renewable energy </a:t>
            </a:r>
          </a:p>
          <a:p>
            <a:r>
              <a:rPr lang="de-DE"/>
              <a:t>The renewable energy is given here by the treadmill , which is used by the little figures </a:t>
            </a:r>
          </a:p>
          <a:p>
            <a:r>
              <a:rPr lang="de-DE"/>
              <a:t>In the middle of the treadmill is a Flower beds ,in which you can seed flowers while walking </a:t>
            </a:r>
          </a:p>
        </p:txBody>
      </p:sp>
      <p:pic>
        <p:nvPicPr>
          <p:cNvPr id="5" name="Grafik 5">
            <a:extLst>
              <a:ext uri="{FF2B5EF4-FFF2-40B4-BE49-F238E27FC236}">
                <a16:creationId xmlns:a16="http://schemas.microsoft.com/office/drawing/2014/main" id="{F25653A3-9FFE-5741-8B4B-55EE7FE1B723}"/>
              </a:ext>
            </a:extLst>
          </p:cNvPr>
          <p:cNvPicPr>
            <a:picLocks noGrp="1" noChangeAspect="1"/>
          </p:cNvPicPr>
          <p:nvPr>
            <p:ph sz="half" idx="2"/>
          </p:nvPr>
        </p:nvPicPr>
        <p:blipFill rotWithShape="1">
          <a:blip r:embed="rId2"/>
          <a:srcRect l="12071" t="8567" r="10833" b="11392"/>
          <a:stretch/>
        </p:blipFill>
        <p:spPr>
          <a:xfrm>
            <a:off x="6539023" y="2667000"/>
            <a:ext cx="4389971" cy="3026239"/>
          </a:xfrm>
        </p:spPr>
      </p:pic>
    </p:spTree>
    <p:extLst>
      <p:ext uri="{BB962C8B-B14F-4D97-AF65-F5344CB8AC3E}">
        <p14:creationId xmlns:p14="http://schemas.microsoft.com/office/powerpoint/2010/main" val="26238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 name="Picture 9">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3" name="Picture 12">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5" name="Straight Connector 14">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3A59CBD3-73D8-B948-AAAE-05248FECD414}"/>
              </a:ext>
            </a:extLst>
          </p:cNvPr>
          <p:cNvSpPr>
            <a:spLocks noGrp="1"/>
          </p:cNvSpPr>
          <p:nvPr>
            <p:ph type="title"/>
          </p:nvPr>
        </p:nvSpPr>
        <p:spPr>
          <a:xfrm>
            <a:off x="1295402" y="982132"/>
            <a:ext cx="9601196" cy="1303867"/>
          </a:xfrm>
        </p:spPr>
        <p:txBody>
          <a:bodyPr vert="horz" lIns="91440" tIns="45720" rIns="91440" bIns="45720" rtlCol="0" anchor="ctr">
            <a:normAutofit/>
          </a:bodyPr>
          <a:lstStyle/>
          <a:p>
            <a:r>
              <a:rPr lang="en-US">
                <a:solidFill>
                  <a:srgbClr val="262626"/>
                </a:solidFill>
              </a:rPr>
              <a:t>The materials we used </a:t>
            </a:r>
          </a:p>
        </p:txBody>
      </p:sp>
      <p:graphicFrame>
        <p:nvGraphicFramePr>
          <p:cNvPr id="5" name="Inhaltsplatzhalter 2">
            <a:extLst>
              <a:ext uri="{FF2B5EF4-FFF2-40B4-BE49-F238E27FC236}">
                <a16:creationId xmlns:a16="http://schemas.microsoft.com/office/drawing/2014/main" id="{10EE378F-8423-4F9E-9083-BB03F804B724}"/>
              </a:ext>
            </a:extLst>
          </p:cNvPr>
          <p:cNvGraphicFramePr>
            <a:graphicFrameLocks noGrp="1"/>
          </p:cNvGraphicFramePr>
          <p:nvPr>
            <p:ph sz="half" idx="4294967295"/>
            <p:extLst>
              <p:ext uri="{D42A27DB-BD31-4B8C-83A1-F6EECF244321}">
                <p14:modId xmlns:p14="http://schemas.microsoft.com/office/powerpoint/2010/main" val="416593535"/>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13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4">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20" name="Group 19">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21"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3"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el 1">
            <a:extLst>
              <a:ext uri="{FF2B5EF4-FFF2-40B4-BE49-F238E27FC236}">
                <a16:creationId xmlns:a16="http://schemas.microsoft.com/office/drawing/2014/main" id="{07AE77F6-E0A0-7645-85E0-DF6F537FEB2F}"/>
              </a:ext>
            </a:extLst>
          </p:cNvPr>
          <p:cNvSpPr>
            <a:spLocks noGrp="1"/>
          </p:cNvSpPr>
          <p:nvPr>
            <p:ph type="title"/>
          </p:nvPr>
        </p:nvSpPr>
        <p:spPr>
          <a:xfrm>
            <a:off x="2692398" y="1871131"/>
            <a:ext cx="6815669" cy="1515533"/>
          </a:xfrm>
        </p:spPr>
        <p:txBody>
          <a:bodyPr vert="horz" lIns="91440" tIns="45720" rIns="91440" bIns="45720" rtlCol="0" anchor="b">
            <a:noAutofit/>
          </a:bodyPr>
          <a:lstStyle/>
          <a:p>
            <a:r>
              <a:rPr lang="en-US" sz="5400"/>
              <a:t>For the future, we wish for </a:t>
            </a:r>
          </a:p>
        </p:txBody>
      </p:sp>
      <p:sp>
        <p:nvSpPr>
          <p:cNvPr id="3" name="Inhaltsplatzhalter 2">
            <a:extLst>
              <a:ext uri="{FF2B5EF4-FFF2-40B4-BE49-F238E27FC236}">
                <a16:creationId xmlns:a16="http://schemas.microsoft.com/office/drawing/2014/main" id="{2F6426B1-E282-5440-9320-613BB9C3455D}"/>
              </a:ext>
            </a:extLst>
          </p:cNvPr>
          <p:cNvSpPr>
            <a:spLocks noGrp="1"/>
          </p:cNvSpPr>
          <p:nvPr>
            <p:ph idx="1"/>
          </p:nvPr>
        </p:nvSpPr>
        <p:spPr>
          <a:xfrm>
            <a:off x="2692398" y="3657597"/>
            <a:ext cx="6815669" cy="1320802"/>
          </a:xfrm>
        </p:spPr>
        <p:txBody>
          <a:bodyPr vert="horz" lIns="91440" tIns="45720" rIns="91440" bIns="45720" rtlCol="0" anchor="t">
            <a:normAutofit/>
          </a:bodyPr>
          <a:lstStyle/>
          <a:p>
            <a:pPr marL="0" indent="0" algn="ctr">
              <a:buNone/>
            </a:pPr>
            <a:r>
              <a:rPr lang="en-US" sz="2100">
                <a:solidFill>
                  <a:schemeClr val="tx1"/>
                </a:solidFill>
              </a:rPr>
              <a:t>That more people or industry‘s use renewable energy and take an initiative for the environment</a:t>
            </a:r>
          </a:p>
        </p:txBody>
      </p:sp>
      <p:cxnSp>
        <p:nvCxnSpPr>
          <p:cNvPr id="26" name="Straight Connector 25">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2329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Breitbild</PresentationFormat>
  <Slides>6</Slides>
  <Notes>0</Notes>
  <HiddenSlides>0</HiddenSlide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Organisch</vt:lpstr>
      <vt:lpstr>Art meets science</vt:lpstr>
      <vt:lpstr>Our projekt</vt:lpstr>
      <vt:lpstr>The main idea of our box </vt:lpstr>
      <vt:lpstr>Picture description </vt:lpstr>
      <vt:lpstr>The materials we used </vt:lpstr>
      <vt:lpstr>For the future, we wish for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meets science</dc:title>
  <dc:creator>Jawad Taraf</dc:creator>
  <cp:lastModifiedBy>Aliya Vent</cp:lastModifiedBy>
  <cp:revision>4</cp:revision>
  <dcterms:created xsi:type="dcterms:W3CDTF">2021-06-07T07:31:25Z</dcterms:created>
  <dcterms:modified xsi:type="dcterms:W3CDTF">2021-06-07T08:40:40Z</dcterms:modified>
</cp:coreProperties>
</file>