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92" r:id="rId3"/>
    <p:sldId id="258" r:id="rId4"/>
    <p:sldId id="294" r:id="rId5"/>
    <p:sldId id="281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5B69FF-72D9-4E2C-BCB9-BD2B07C408E2}" type="doc">
      <dgm:prSet loTypeId="urn:microsoft.com/office/officeart/2005/8/layout/chevron1" loCatId="process" qsTypeId="urn:microsoft.com/office/officeart/2005/8/quickstyle/simple1" qsCatId="simple" csTypeId="urn:microsoft.com/office/officeart/2005/8/colors/accent6_2" csCatId="accent6" phldr="1"/>
      <dgm:spPr/>
    </dgm:pt>
    <dgm:pt modelId="{B5483858-DA15-4A4C-9EC7-A8AA99783CC2}">
      <dgm:prSet phldrT="[Text]" custT="1"/>
      <dgm:spPr/>
      <dgm:t>
        <a:bodyPr/>
        <a:lstStyle/>
        <a:p>
          <a:r>
            <a:rPr lang="de-DE" sz="1800" dirty="0"/>
            <a:t>Start</a:t>
          </a:r>
        </a:p>
      </dgm:t>
    </dgm:pt>
    <dgm:pt modelId="{87897655-59F5-4F1E-925C-13FBA2A86D10}" type="parTrans" cxnId="{4BEC9773-7AE8-4A00-B992-13D5409827E7}">
      <dgm:prSet/>
      <dgm:spPr/>
      <dgm:t>
        <a:bodyPr/>
        <a:lstStyle/>
        <a:p>
          <a:endParaRPr lang="de-DE" sz="1200"/>
        </a:p>
      </dgm:t>
    </dgm:pt>
    <dgm:pt modelId="{308B84C7-E51C-428B-BD44-390B2731319C}" type="sibTrans" cxnId="{4BEC9773-7AE8-4A00-B992-13D5409827E7}">
      <dgm:prSet/>
      <dgm:spPr/>
      <dgm:t>
        <a:bodyPr/>
        <a:lstStyle/>
        <a:p>
          <a:endParaRPr lang="de-DE" sz="1200"/>
        </a:p>
      </dgm:t>
    </dgm:pt>
    <dgm:pt modelId="{19F461E4-F959-4AE9-8236-4B553CFFA7F0}">
      <dgm:prSet phldrT="[Text]" custT="1"/>
      <dgm:spPr/>
      <dgm:t>
        <a:bodyPr/>
        <a:lstStyle/>
        <a:p>
          <a:r>
            <a:rPr lang="de-DE" sz="1600" dirty="0"/>
            <a:t>Research</a:t>
          </a:r>
        </a:p>
      </dgm:t>
    </dgm:pt>
    <dgm:pt modelId="{FF4C610F-C0B4-4397-A3DB-108093D8A37D}" type="parTrans" cxnId="{A7492184-5F24-43E0-A43D-1F0EB02B254B}">
      <dgm:prSet/>
      <dgm:spPr/>
      <dgm:t>
        <a:bodyPr/>
        <a:lstStyle/>
        <a:p>
          <a:endParaRPr lang="de-DE" sz="1200"/>
        </a:p>
      </dgm:t>
    </dgm:pt>
    <dgm:pt modelId="{4AFD442B-925D-43C6-A09E-7422E5A6A763}" type="sibTrans" cxnId="{A7492184-5F24-43E0-A43D-1F0EB02B254B}">
      <dgm:prSet/>
      <dgm:spPr/>
      <dgm:t>
        <a:bodyPr/>
        <a:lstStyle/>
        <a:p>
          <a:endParaRPr lang="de-DE" sz="1200"/>
        </a:p>
      </dgm:t>
    </dgm:pt>
    <dgm:pt modelId="{5DF54FB8-F3AE-472E-8C33-590025C20BF6}">
      <dgm:prSet phldrT="[Text]" custT="1"/>
      <dgm:spPr/>
      <dgm:t>
        <a:bodyPr/>
        <a:lstStyle/>
        <a:p>
          <a:r>
            <a:rPr lang="de-DE" sz="1600" dirty="0" err="1"/>
            <a:t>Prossible</a:t>
          </a:r>
          <a:r>
            <a:rPr lang="de-DE" sz="1600" dirty="0"/>
            <a:t> </a:t>
          </a:r>
          <a:r>
            <a:rPr lang="de-DE" sz="1600" dirty="0" err="1"/>
            <a:t>projects</a:t>
          </a:r>
          <a:endParaRPr lang="de-DE" sz="1600" dirty="0"/>
        </a:p>
      </dgm:t>
    </dgm:pt>
    <dgm:pt modelId="{0955DC2E-5EC5-4485-A437-2073CB03D4E4}" type="parTrans" cxnId="{0D8EBBF7-D99C-4158-B736-28E41E8AA1E4}">
      <dgm:prSet/>
      <dgm:spPr/>
      <dgm:t>
        <a:bodyPr/>
        <a:lstStyle/>
        <a:p>
          <a:endParaRPr lang="de-DE" sz="1200"/>
        </a:p>
      </dgm:t>
    </dgm:pt>
    <dgm:pt modelId="{71D893DD-2716-47D9-A25C-47DF8EBC87BD}" type="sibTrans" cxnId="{0D8EBBF7-D99C-4158-B736-28E41E8AA1E4}">
      <dgm:prSet/>
      <dgm:spPr/>
      <dgm:t>
        <a:bodyPr/>
        <a:lstStyle/>
        <a:p>
          <a:endParaRPr lang="de-DE" sz="1200"/>
        </a:p>
      </dgm:t>
    </dgm:pt>
    <dgm:pt modelId="{01F96A0C-657F-4676-B8AB-A4222E65BAF9}">
      <dgm:prSet phldrT="[Text]" custT="1"/>
      <dgm:spPr/>
      <dgm:t>
        <a:bodyPr/>
        <a:lstStyle/>
        <a:p>
          <a:r>
            <a:rPr lang="de-DE" sz="1800" dirty="0" err="1"/>
            <a:t>Ending</a:t>
          </a:r>
          <a:endParaRPr lang="de-DE" sz="1800" dirty="0"/>
        </a:p>
      </dgm:t>
    </dgm:pt>
    <dgm:pt modelId="{E1BF7E1E-2635-46D3-AD2A-2DCAA5F1E138}" type="parTrans" cxnId="{F65B900F-C662-4AC2-9B9B-AB29CADB4DF8}">
      <dgm:prSet/>
      <dgm:spPr/>
      <dgm:t>
        <a:bodyPr/>
        <a:lstStyle/>
        <a:p>
          <a:endParaRPr lang="de-DE" sz="1200"/>
        </a:p>
      </dgm:t>
    </dgm:pt>
    <dgm:pt modelId="{D6CA42B8-2322-4777-8772-E3F3263DD72B}" type="sibTrans" cxnId="{F65B900F-C662-4AC2-9B9B-AB29CADB4DF8}">
      <dgm:prSet/>
      <dgm:spPr/>
      <dgm:t>
        <a:bodyPr/>
        <a:lstStyle/>
        <a:p>
          <a:endParaRPr lang="de-DE" sz="1200"/>
        </a:p>
      </dgm:t>
    </dgm:pt>
    <dgm:pt modelId="{FDF2AA52-A551-4961-BB4D-B5766F51B7D3}">
      <dgm:prSet phldrT="[Text]" custT="1"/>
      <dgm:spPr/>
      <dgm:t>
        <a:bodyPr/>
        <a:lstStyle/>
        <a:p>
          <a:r>
            <a:rPr lang="de-DE" sz="1700" dirty="0" err="1"/>
            <a:t>Planning</a:t>
          </a:r>
          <a:endParaRPr lang="de-DE" sz="1700" dirty="0"/>
        </a:p>
      </dgm:t>
    </dgm:pt>
    <dgm:pt modelId="{A7035ED1-6FC0-4344-803A-0DC10204CE81}" type="parTrans" cxnId="{8D9CB6E8-1213-49A6-9169-9AF64E2CE758}">
      <dgm:prSet/>
      <dgm:spPr/>
      <dgm:t>
        <a:bodyPr/>
        <a:lstStyle/>
        <a:p>
          <a:endParaRPr lang="de-DE" sz="1200"/>
        </a:p>
      </dgm:t>
    </dgm:pt>
    <dgm:pt modelId="{29D7C00D-3152-4A28-B2AC-0F1FD226ABBC}" type="sibTrans" cxnId="{8D9CB6E8-1213-49A6-9169-9AF64E2CE758}">
      <dgm:prSet/>
      <dgm:spPr/>
      <dgm:t>
        <a:bodyPr/>
        <a:lstStyle/>
        <a:p>
          <a:endParaRPr lang="de-DE" sz="1200"/>
        </a:p>
      </dgm:t>
    </dgm:pt>
    <dgm:pt modelId="{B6425095-4121-49D6-AA53-2A8F78B6B4B4}">
      <dgm:prSet phldrT="[Text]" custT="1"/>
      <dgm:spPr/>
      <dgm:t>
        <a:bodyPr/>
        <a:lstStyle/>
        <a:p>
          <a:r>
            <a:rPr lang="de-DE" sz="1400" dirty="0" err="1"/>
            <a:t>Preaparing</a:t>
          </a:r>
          <a:endParaRPr lang="de-DE" sz="1400" dirty="0"/>
        </a:p>
      </dgm:t>
    </dgm:pt>
    <dgm:pt modelId="{159CA49B-7C03-42FD-B0E5-2ABE5CA06833}" type="parTrans" cxnId="{D3DF2575-D240-4BD0-AF4A-0057F1BBD8C6}">
      <dgm:prSet/>
      <dgm:spPr/>
      <dgm:t>
        <a:bodyPr/>
        <a:lstStyle/>
        <a:p>
          <a:endParaRPr lang="de-DE" sz="1200"/>
        </a:p>
      </dgm:t>
    </dgm:pt>
    <dgm:pt modelId="{6642DAFD-B470-4265-A121-0B6E43EE6BF4}" type="sibTrans" cxnId="{D3DF2575-D240-4BD0-AF4A-0057F1BBD8C6}">
      <dgm:prSet/>
      <dgm:spPr/>
      <dgm:t>
        <a:bodyPr/>
        <a:lstStyle/>
        <a:p>
          <a:endParaRPr lang="de-DE" sz="1200"/>
        </a:p>
      </dgm:t>
    </dgm:pt>
    <dgm:pt modelId="{D21EA232-2EE2-4AEB-89A9-A99A9F9F033F}">
      <dgm:prSet phldrT="[Text]" custT="1"/>
      <dgm:spPr/>
      <dgm:t>
        <a:bodyPr/>
        <a:lstStyle/>
        <a:p>
          <a:r>
            <a:rPr lang="de-DE" sz="1450" dirty="0"/>
            <a:t>Evaluation</a:t>
          </a:r>
        </a:p>
      </dgm:t>
    </dgm:pt>
    <dgm:pt modelId="{E52ECD1F-46C4-4CBA-A528-21D852F08070}" type="parTrans" cxnId="{AF526C19-95B0-4979-B258-DD92FDE9117F}">
      <dgm:prSet/>
      <dgm:spPr/>
      <dgm:t>
        <a:bodyPr/>
        <a:lstStyle/>
        <a:p>
          <a:endParaRPr lang="de-DE" sz="1200"/>
        </a:p>
      </dgm:t>
    </dgm:pt>
    <dgm:pt modelId="{A4540287-4EA4-46B1-B5E0-1AEA2F6902B6}" type="sibTrans" cxnId="{AF526C19-95B0-4979-B258-DD92FDE9117F}">
      <dgm:prSet/>
      <dgm:spPr/>
      <dgm:t>
        <a:bodyPr/>
        <a:lstStyle/>
        <a:p>
          <a:endParaRPr lang="de-DE" sz="1200"/>
        </a:p>
      </dgm:t>
    </dgm:pt>
    <dgm:pt modelId="{65C86993-2934-4895-9245-7AA7DA2181E6}">
      <dgm:prSet phldrT="[Text]" custT="1"/>
      <dgm:spPr/>
      <dgm:t>
        <a:bodyPr/>
        <a:lstStyle/>
        <a:p>
          <a:r>
            <a:rPr lang="de-DE" sz="1300" dirty="0" err="1"/>
            <a:t>Developing</a:t>
          </a:r>
          <a:r>
            <a:rPr lang="de-DE" sz="1300" dirty="0"/>
            <a:t> a </a:t>
          </a:r>
          <a:r>
            <a:rPr lang="de-DE" sz="1300" dirty="0" err="1"/>
            <a:t>concept</a:t>
          </a:r>
          <a:endParaRPr lang="de-DE" sz="1300" dirty="0"/>
        </a:p>
      </dgm:t>
    </dgm:pt>
    <dgm:pt modelId="{911C0A8D-B7E4-4D24-BFAF-42D2C35D4634}" type="parTrans" cxnId="{4C7ECE2A-9C2C-48C3-8215-5251E7DADB6F}">
      <dgm:prSet/>
      <dgm:spPr/>
      <dgm:t>
        <a:bodyPr/>
        <a:lstStyle/>
        <a:p>
          <a:endParaRPr lang="de-DE" sz="1200"/>
        </a:p>
      </dgm:t>
    </dgm:pt>
    <dgm:pt modelId="{81710896-BEA0-4ED1-B020-1732C7017E4F}" type="sibTrans" cxnId="{4C7ECE2A-9C2C-48C3-8215-5251E7DADB6F}">
      <dgm:prSet/>
      <dgm:spPr/>
      <dgm:t>
        <a:bodyPr/>
        <a:lstStyle/>
        <a:p>
          <a:endParaRPr lang="de-DE" sz="1200"/>
        </a:p>
      </dgm:t>
    </dgm:pt>
    <dgm:pt modelId="{D3F651AC-D40A-4DF7-8A64-5FE4AA6DF072}" type="pres">
      <dgm:prSet presAssocID="{AE5B69FF-72D9-4E2C-BCB9-BD2B07C408E2}" presName="Name0" presStyleCnt="0">
        <dgm:presLayoutVars>
          <dgm:dir/>
          <dgm:animLvl val="lvl"/>
          <dgm:resizeHandles val="exact"/>
        </dgm:presLayoutVars>
      </dgm:prSet>
      <dgm:spPr/>
    </dgm:pt>
    <dgm:pt modelId="{EABF9AC4-8BB2-4A64-A949-A83E1CAE154C}" type="pres">
      <dgm:prSet presAssocID="{B5483858-DA15-4A4C-9EC7-A8AA99783CC2}" presName="parTxOnly" presStyleLbl="node1" presStyleIdx="0" presStyleCnt="8">
        <dgm:presLayoutVars>
          <dgm:chMax val="0"/>
          <dgm:chPref val="0"/>
          <dgm:bulletEnabled val="1"/>
        </dgm:presLayoutVars>
      </dgm:prSet>
      <dgm:spPr/>
    </dgm:pt>
    <dgm:pt modelId="{745F8D2A-9A86-40FF-9E4C-A9E971B6B1D8}" type="pres">
      <dgm:prSet presAssocID="{308B84C7-E51C-428B-BD44-390B2731319C}" presName="parTxOnlySpace" presStyleCnt="0"/>
      <dgm:spPr/>
    </dgm:pt>
    <dgm:pt modelId="{ED1CCCC4-061F-4029-9355-2128438844F0}" type="pres">
      <dgm:prSet presAssocID="{19F461E4-F959-4AE9-8236-4B553CFFA7F0}" presName="parTxOnly" presStyleLbl="node1" presStyleIdx="1" presStyleCnt="8">
        <dgm:presLayoutVars>
          <dgm:chMax val="0"/>
          <dgm:chPref val="0"/>
          <dgm:bulletEnabled val="1"/>
        </dgm:presLayoutVars>
      </dgm:prSet>
      <dgm:spPr/>
    </dgm:pt>
    <dgm:pt modelId="{F14137AB-71E2-4042-8215-2FE3C90405F2}" type="pres">
      <dgm:prSet presAssocID="{4AFD442B-925D-43C6-A09E-7422E5A6A763}" presName="parTxOnlySpace" presStyleCnt="0"/>
      <dgm:spPr/>
    </dgm:pt>
    <dgm:pt modelId="{6B0D282B-C8AF-4C94-A9D0-448BAFC427AE}" type="pres">
      <dgm:prSet presAssocID="{5DF54FB8-F3AE-472E-8C33-590025C20BF6}" presName="parTxOnly" presStyleLbl="node1" presStyleIdx="2" presStyleCnt="8">
        <dgm:presLayoutVars>
          <dgm:chMax val="0"/>
          <dgm:chPref val="0"/>
          <dgm:bulletEnabled val="1"/>
        </dgm:presLayoutVars>
      </dgm:prSet>
      <dgm:spPr/>
    </dgm:pt>
    <dgm:pt modelId="{F4B009F6-2CAD-43B6-84BD-30A167D138F8}" type="pres">
      <dgm:prSet presAssocID="{71D893DD-2716-47D9-A25C-47DF8EBC87BD}" presName="parTxOnlySpace" presStyleCnt="0"/>
      <dgm:spPr/>
    </dgm:pt>
    <dgm:pt modelId="{38BCE66C-D8DC-4D67-A885-64CB71212631}" type="pres">
      <dgm:prSet presAssocID="{FDF2AA52-A551-4961-BB4D-B5766F51B7D3}" presName="parTxOnly" presStyleLbl="node1" presStyleIdx="3" presStyleCnt="8">
        <dgm:presLayoutVars>
          <dgm:chMax val="0"/>
          <dgm:chPref val="0"/>
          <dgm:bulletEnabled val="1"/>
        </dgm:presLayoutVars>
      </dgm:prSet>
      <dgm:spPr/>
    </dgm:pt>
    <dgm:pt modelId="{46094715-7594-4640-B533-A3980BA37942}" type="pres">
      <dgm:prSet presAssocID="{29D7C00D-3152-4A28-B2AC-0F1FD226ABBC}" presName="parTxOnlySpace" presStyleCnt="0"/>
      <dgm:spPr/>
    </dgm:pt>
    <dgm:pt modelId="{1483CBBB-7172-4BDD-9E82-8D3F880205DB}" type="pres">
      <dgm:prSet presAssocID="{B6425095-4121-49D6-AA53-2A8F78B6B4B4}" presName="parTxOnly" presStyleLbl="node1" presStyleIdx="4" presStyleCnt="8" custLinFactNeighborX="8914">
        <dgm:presLayoutVars>
          <dgm:chMax val="0"/>
          <dgm:chPref val="0"/>
          <dgm:bulletEnabled val="1"/>
        </dgm:presLayoutVars>
      </dgm:prSet>
      <dgm:spPr/>
    </dgm:pt>
    <dgm:pt modelId="{F6CFF3AD-D955-42D0-B34A-6EE8DD4DAAC4}" type="pres">
      <dgm:prSet presAssocID="{6642DAFD-B470-4265-A121-0B6E43EE6BF4}" presName="parTxOnlySpace" presStyleCnt="0"/>
      <dgm:spPr/>
    </dgm:pt>
    <dgm:pt modelId="{3FF3316C-C90A-42A4-80DB-52A697607505}" type="pres">
      <dgm:prSet presAssocID="{D21EA232-2EE2-4AEB-89A9-A99A9F9F033F}" presName="parTxOnly" presStyleLbl="node1" presStyleIdx="5" presStyleCnt="8">
        <dgm:presLayoutVars>
          <dgm:chMax val="0"/>
          <dgm:chPref val="0"/>
          <dgm:bulletEnabled val="1"/>
        </dgm:presLayoutVars>
      </dgm:prSet>
      <dgm:spPr/>
    </dgm:pt>
    <dgm:pt modelId="{A8D53BD0-8CD1-48C1-A1A3-63202F6168DF}" type="pres">
      <dgm:prSet presAssocID="{A4540287-4EA4-46B1-B5E0-1AEA2F6902B6}" presName="parTxOnlySpace" presStyleCnt="0"/>
      <dgm:spPr/>
    </dgm:pt>
    <dgm:pt modelId="{509C69E3-539F-4417-97C9-FD6EBD355A8F}" type="pres">
      <dgm:prSet presAssocID="{65C86993-2934-4895-9245-7AA7DA2181E6}" presName="parTxOnly" presStyleLbl="node1" presStyleIdx="6" presStyleCnt="8">
        <dgm:presLayoutVars>
          <dgm:chMax val="0"/>
          <dgm:chPref val="0"/>
          <dgm:bulletEnabled val="1"/>
        </dgm:presLayoutVars>
      </dgm:prSet>
      <dgm:spPr/>
    </dgm:pt>
    <dgm:pt modelId="{50121C7F-1008-4538-9423-E136661270F1}" type="pres">
      <dgm:prSet presAssocID="{81710896-BEA0-4ED1-B020-1732C7017E4F}" presName="parTxOnlySpace" presStyleCnt="0"/>
      <dgm:spPr/>
    </dgm:pt>
    <dgm:pt modelId="{BA34B3C9-F180-4F56-8CAC-C09F7FC60057}" type="pres">
      <dgm:prSet presAssocID="{01F96A0C-657F-4676-B8AB-A4222E65BAF9}" presName="parTxOnly" presStyleLbl="node1" presStyleIdx="7" presStyleCnt="8">
        <dgm:presLayoutVars>
          <dgm:chMax val="0"/>
          <dgm:chPref val="0"/>
          <dgm:bulletEnabled val="1"/>
        </dgm:presLayoutVars>
      </dgm:prSet>
      <dgm:spPr/>
    </dgm:pt>
  </dgm:ptLst>
  <dgm:cxnLst>
    <dgm:cxn modelId="{F65B900F-C662-4AC2-9B9B-AB29CADB4DF8}" srcId="{AE5B69FF-72D9-4E2C-BCB9-BD2B07C408E2}" destId="{01F96A0C-657F-4676-B8AB-A4222E65BAF9}" srcOrd="7" destOrd="0" parTransId="{E1BF7E1E-2635-46D3-AD2A-2DCAA5F1E138}" sibTransId="{D6CA42B8-2322-4777-8772-E3F3263DD72B}"/>
    <dgm:cxn modelId="{AF526C19-95B0-4979-B258-DD92FDE9117F}" srcId="{AE5B69FF-72D9-4E2C-BCB9-BD2B07C408E2}" destId="{D21EA232-2EE2-4AEB-89A9-A99A9F9F033F}" srcOrd="5" destOrd="0" parTransId="{E52ECD1F-46C4-4CBA-A528-21D852F08070}" sibTransId="{A4540287-4EA4-46B1-B5E0-1AEA2F6902B6}"/>
    <dgm:cxn modelId="{4C7ECE2A-9C2C-48C3-8215-5251E7DADB6F}" srcId="{AE5B69FF-72D9-4E2C-BCB9-BD2B07C408E2}" destId="{65C86993-2934-4895-9245-7AA7DA2181E6}" srcOrd="6" destOrd="0" parTransId="{911C0A8D-B7E4-4D24-BFAF-42D2C35D4634}" sibTransId="{81710896-BEA0-4ED1-B020-1732C7017E4F}"/>
    <dgm:cxn modelId="{C59FE05F-254D-453E-9494-BE4BA3279A30}" type="presOf" srcId="{5DF54FB8-F3AE-472E-8C33-590025C20BF6}" destId="{6B0D282B-C8AF-4C94-A9D0-448BAFC427AE}" srcOrd="0" destOrd="0" presId="urn:microsoft.com/office/officeart/2005/8/layout/chevron1"/>
    <dgm:cxn modelId="{3F5AE647-87D0-4EFB-977F-2515B4640E27}" type="presOf" srcId="{B5483858-DA15-4A4C-9EC7-A8AA99783CC2}" destId="{EABF9AC4-8BB2-4A64-A949-A83E1CAE154C}" srcOrd="0" destOrd="0" presId="urn:microsoft.com/office/officeart/2005/8/layout/chevron1"/>
    <dgm:cxn modelId="{4BEC9773-7AE8-4A00-B992-13D5409827E7}" srcId="{AE5B69FF-72D9-4E2C-BCB9-BD2B07C408E2}" destId="{B5483858-DA15-4A4C-9EC7-A8AA99783CC2}" srcOrd="0" destOrd="0" parTransId="{87897655-59F5-4F1E-925C-13FBA2A86D10}" sibTransId="{308B84C7-E51C-428B-BD44-390B2731319C}"/>
    <dgm:cxn modelId="{D3DF2575-D240-4BD0-AF4A-0057F1BBD8C6}" srcId="{AE5B69FF-72D9-4E2C-BCB9-BD2B07C408E2}" destId="{B6425095-4121-49D6-AA53-2A8F78B6B4B4}" srcOrd="4" destOrd="0" parTransId="{159CA49B-7C03-42FD-B0E5-2ABE5CA06833}" sibTransId="{6642DAFD-B470-4265-A121-0B6E43EE6BF4}"/>
    <dgm:cxn modelId="{A7492184-5F24-43E0-A43D-1F0EB02B254B}" srcId="{AE5B69FF-72D9-4E2C-BCB9-BD2B07C408E2}" destId="{19F461E4-F959-4AE9-8236-4B553CFFA7F0}" srcOrd="1" destOrd="0" parTransId="{FF4C610F-C0B4-4397-A3DB-108093D8A37D}" sibTransId="{4AFD442B-925D-43C6-A09E-7422E5A6A763}"/>
    <dgm:cxn modelId="{CB5E1198-FE8E-44F5-B582-EA75E42ED1CA}" type="presOf" srcId="{FDF2AA52-A551-4961-BB4D-B5766F51B7D3}" destId="{38BCE66C-D8DC-4D67-A885-64CB71212631}" srcOrd="0" destOrd="0" presId="urn:microsoft.com/office/officeart/2005/8/layout/chevron1"/>
    <dgm:cxn modelId="{6A1CFC9B-9AC3-4CAE-88CA-4F98279B773F}" type="presOf" srcId="{19F461E4-F959-4AE9-8236-4B553CFFA7F0}" destId="{ED1CCCC4-061F-4029-9355-2128438844F0}" srcOrd="0" destOrd="0" presId="urn:microsoft.com/office/officeart/2005/8/layout/chevron1"/>
    <dgm:cxn modelId="{1C3D37A6-6ABF-47E6-BF11-4CF2BC0D81D7}" type="presOf" srcId="{65C86993-2934-4895-9245-7AA7DA2181E6}" destId="{509C69E3-539F-4417-97C9-FD6EBD355A8F}" srcOrd="0" destOrd="0" presId="urn:microsoft.com/office/officeart/2005/8/layout/chevron1"/>
    <dgm:cxn modelId="{BAE6EEBB-AEA1-4DAB-AA3D-36B9FB95742F}" type="presOf" srcId="{AE5B69FF-72D9-4E2C-BCB9-BD2B07C408E2}" destId="{D3F651AC-D40A-4DF7-8A64-5FE4AA6DF072}" srcOrd="0" destOrd="0" presId="urn:microsoft.com/office/officeart/2005/8/layout/chevron1"/>
    <dgm:cxn modelId="{552520DD-C192-455B-9A3F-08E24C751835}" type="presOf" srcId="{01F96A0C-657F-4676-B8AB-A4222E65BAF9}" destId="{BA34B3C9-F180-4F56-8CAC-C09F7FC60057}" srcOrd="0" destOrd="0" presId="urn:microsoft.com/office/officeart/2005/8/layout/chevron1"/>
    <dgm:cxn modelId="{AB398EE3-B40B-4F2D-9C88-952C1AAB248D}" type="presOf" srcId="{B6425095-4121-49D6-AA53-2A8F78B6B4B4}" destId="{1483CBBB-7172-4BDD-9E82-8D3F880205DB}" srcOrd="0" destOrd="0" presId="urn:microsoft.com/office/officeart/2005/8/layout/chevron1"/>
    <dgm:cxn modelId="{8D9CB6E8-1213-49A6-9169-9AF64E2CE758}" srcId="{AE5B69FF-72D9-4E2C-BCB9-BD2B07C408E2}" destId="{FDF2AA52-A551-4961-BB4D-B5766F51B7D3}" srcOrd="3" destOrd="0" parTransId="{A7035ED1-6FC0-4344-803A-0DC10204CE81}" sibTransId="{29D7C00D-3152-4A28-B2AC-0F1FD226ABBC}"/>
    <dgm:cxn modelId="{0D8EBBF7-D99C-4158-B736-28E41E8AA1E4}" srcId="{AE5B69FF-72D9-4E2C-BCB9-BD2B07C408E2}" destId="{5DF54FB8-F3AE-472E-8C33-590025C20BF6}" srcOrd="2" destOrd="0" parTransId="{0955DC2E-5EC5-4485-A437-2073CB03D4E4}" sibTransId="{71D893DD-2716-47D9-A25C-47DF8EBC87BD}"/>
    <dgm:cxn modelId="{62C873FE-75A8-4841-9393-A47E6FE1EEC4}" type="presOf" srcId="{D21EA232-2EE2-4AEB-89A9-A99A9F9F033F}" destId="{3FF3316C-C90A-42A4-80DB-52A697607505}" srcOrd="0" destOrd="0" presId="urn:microsoft.com/office/officeart/2005/8/layout/chevron1"/>
    <dgm:cxn modelId="{64A79869-73BA-4244-A21C-737388042994}" type="presParOf" srcId="{D3F651AC-D40A-4DF7-8A64-5FE4AA6DF072}" destId="{EABF9AC4-8BB2-4A64-A949-A83E1CAE154C}" srcOrd="0" destOrd="0" presId="urn:microsoft.com/office/officeart/2005/8/layout/chevron1"/>
    <dgm:cxn modelId="{02807533-D858-4C77-81CB-EB5F0517ACF2}" type="presParOf" srcId="{D3F651AC-D40A-4DF7-8A64-5FE4AA6DF072}" destId="{745F8D2A-9A86-40FF-9E4C-A9E971B6B1D8}" srcOrd="1" destOrd="0" presId="urn:microsoft.com/office/officeart/2005/8/layout/chevron1"/>
    <dgm:cxn modelId="{EF70AA6E-9048-468C-997D-EB6303E34FCE}" type="presParOf" srcId="{D3F651AC-D40A-4DF7-8A64-5FE4AA6DF072}" destId="{ED1CCCC4-061F-4029-9355-2128438844F0}" srcOrd="2" destOrd="0" presId="urn:microsoft.com/office/officeart/2005/8/layout/chevron1"/>
    <dgm:cxn modelId="{0C68ED48-02AB-4429-B9BE-9F4B47496F0F}" type="presParOf" srcId="{D3F651AC-D40A-4DF7-8A64-5FE4AA6DF072}" destId="{F14137AB-71E2-4042-8215-2FE3C90405F2}" srcOrd="3" destOrd="0" presId="urn:microsoft.com/office/officeart/2005/8/layout/chevron1"/>
    <dgm:cxn modelId="{6AE77154-3C42-47E1-80B9-B83133A191D5}" type="presParOf" srcId="{D3F651AC-D40A-4DF7-8A64-5FE4AA6DF072}" destId="{6B0D282B-C8AF-4C94-A9D0-448BAFC427AE}" srcOrd="4" destOrd="0" presId="urn:microsoft.com/office/officeart/2005/8/layout/chevron1"/>
    <dgm:cxn modelId="{D6179566-F69F-4898-BE8A-04188B328A2E}" type="presParOf" srcId="{D3F651AC-D40A-4DF7-8A64-5FE4AA6DF072}" destId="{F4B009F6-2CAD-43B6-84BD-30A167D138F8}" srcOrd="5" destOrd="0" presId="urn:microsoft.com/office/officeart/2005/8/layout/chevron1"/>
    <dgm:cxn modelId="{782EA527-5797-40A9-A98B-DAADB5208CB2}" type="presParOf" srcId="{D3F651AC-D40A-4DF7-8A64-5FE4AA6DF072}" destId="{38BCE66C-D8DC-4D67-A885-64CB71212631}" srcOrd="6" destOrd="0" presId="urn:microsoft.com/office/officeart/2005/8/layout/chevron1"/>
    <dgm:cxn modelId="{9FDE48A3-2E44-46DE-BF30-8D585AA37FA0}" type="presParOf" srcId="{D3F651AC-D40A-4DF7-8A64-5FE4AA6DF072}" destId="{46094715-7594-4640-B533-A3980BA37942}" srcOrd="7" destOrd="0" presId="urn:microsoft.com/office/officeart/2005/8/layout/chevron1"/>
    <dgm:cxn modelId="{63CE2D01-FBFB-47D5-96D4-073426953B0B}" type="presParOf" srcId="{D3F651AC-D40A-4DF7-8A64-5FE4AA6DF072}" destId="{1483CBBB-7172-4BDD-9E82-8D3F880205DB}" srcOrd="8" destOrd="0" presId="urn:microsoft.com/office/officeart/2005/8/layout/chevron1"/>
    <dgm:cxn modelId="{0F2E576D-62B0-41E9-BC13-659BBDA8F05A}" type="presParOf" srcId="{D3F651AC-D40A-4DF7-8A64-5FE4AA6DF072}" destId="{F6CFF3AD-D955-42D0-B34A-6EE8DD4DAAC4}" srcOrd="9" destOrd="0" presId="urn:microsoft.com/office/officeart/2005/8/layout/chevron1"/>
    <dgm:cxn modelId="{539B93B3-7390-4122-BDB2-7D48FF752613}" type="presParOf" srcId="{D3F651AC-D40A-4DF7-8A64-5FE4AA6DF072}" destId="{3FF3316C-C90A-42A4-80DB-52A697607505}" srcOrd="10" destOrd="0" presId="urn:microsoft.com/office/officeart/2005/8/layout/chevron1"/>
    <dgm:cxn modelId="{EE46F1DF-09DC-4570-AE5A-385580F54BCE}" type="presParOf" srcId="{D3F651AC-D40A-4DF7-8A64-5FE4AA6DF072}" destId="{A8D53BD0-8CD1-48C1-A1A3-63202F6168DF}" srcOrd="11" destOrd="0" presId="urn:microsoft.com/office/officeart/2005/8/layout/chevron1"/>
    <dgm:cxn modelId="{9F07245C-DCD6-474A-8AFD-5BBBF10422E0}" type="presParOf" srcId="{D3F651AC-D40A-4DF7-8A64-5FE4AA6DF072}" destId="{509C69E3-539F-4417-97C9-FD6EBD355A8F}" srcOrd="12" destOrd="0" presId="urn:microsoft.com/office/officeart/2005/8/layout/chevron1"/>
    <dgm:cxn modelId="{82532BBF-ADE3-4ADC-AC8A-85CF09F9102C}" type="presParOf" srcId="{D3F651AC-D40A-4DF7-8A64-5FE4AA6DF072}" destId="{50121C7F-1008-4538-9423-E136661270F1}" srcOrd="13" destOrd="0" presId="urn:microsoft.com/office/officeart/2005/8/layout/chevron1"/>
    <dgm:cxn modelId="{AD0862AD-E053-463B-80BC-5BAC61343F81}" type="presParOf" srcId="{D3F651AC-D40A-4DF7-8A64-5FE4AA6DF072}" destId="{BA34B3C9-F180-4F56-8CAC-C09F7FC60057}" srcOrd="1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5B69FF-72D9-4E2C-BCB9-BD2B07C408E2}" type="doc">
      <dgm:prSet loTypeId="urn:microsoft.com/office/officeart/2005/8/layout/chevron1" loCatId="process" qsTypeId="urn:microsoft.com/office/officeart/2005/8/quickstyle/simple1" qsCatId="simple" csTypeId="urn:microsoft.com/office/officeart/2005/8/colors/accent4_2" csCatId="accent4" phldr="1"/>
      <dgm:spPr/>
    </dgm:pt>
    <dgm:pt modelId="{B5483858-DA15-4A4C-9EC7-A8AA99783CC2}">
      <dgm:prSet phldrT="[Text]"/>
      <dgm:spPr/>
      <dgm:t>
        <a:bodyPr/>
        <a:lstStyle/>
        <a:p>
          <a:r>
            <a:rPr lang="de-DE" dirty="0"/>
            <a:t>August ´20</a:t>
          </a:r>
        </a:p>
      </dgm:t>
    </dgm:pt>
    <dgm:pt modelId="{87897655-59F5-4F1E-925C-13FBA2A86D10}" type="parTrans" cxnId="{4BEC9773-7AE8-4A00-B992-13D5409827E7}">
      <dgm:prSet/>
      <dgm:spPr/>
      <dgm:t>
        <a:bodyPr/>
        <a:lstStyle/>
        <a:p>
          <a:endParaRPr lang="de-DE"/>
        </a:p>
      </dgm:t>
    </dgm:pt>
    <dgm:pt modelId="{308B84C7-E51C-428B-BD44-390B2731319C}" type="sibTrans" cxnId="{4BEC9773-7AE8-4A00-B992-13D5409827E7}">
      <dgm:prSet/>
      <dgm:spPr/>
      <dgm:t>
        <a:bodyPr/>
        <a:lstStyle/>
        <a:p>
          <a:endParaRPr lang="de-DE"/>
        </a:p>
      </dgm:t>
    </dgm:pt>
    <dgm:pt modelId="{19F461E4-F959-4AE9-8236-4B553CFFA7F0}">
      <dgm:prSet phldrT="[Text]"/>
      <dgm:spPr/>
      <dgm:t>
        <a:bodyPr/>
        <a:lstStyle/>
        <a:p>
          <a:r>
            <a:rPr lang="de-DE" dirty="0"/>
            <a:t>Sept./ Okt. ´20</a:t>
          </a:r>
        </a:p>
      </dgm:t>
    </dgm:pt>
    <dgm:pt modelId="{FF4C610F-C0B4-4397-A3DB-108093D8A37D}" type="parTrans" cxnId="{A7492184-5F24-43E0-A43D-1F0EB02B254B}">
      <dgm:prSet/>
      <dgm:spPr/>
      <dgm:t>
        <a:bodyPr/>
        <a:lstStyle/>
        <a:p>
          <a:endParaRPr lang="de-DE"/>
        </a:p>
      </dgm:t>
    </dgm:pt>
    <dgm:pt modelId="{4AFD442B-925D-43C6-A09E-7422E5A6A763}" type="sibTrans" cxnId="{A7492184-5F24-43E0-A43D-1F0EB02B254B}">
      <dgm:prSet/>
      <dgm:spPr/>
      <dgm:t>
        <a:bodyPr/>
        <a:lstStyle/>
        <a:p>
          <a:endParaRPr lang="de-DE"/>
        </a:p>
      </dgm:t>
    </dgm:pt>
    <dgm:pt modelId="{5DF54FB8-F3AE-472E-8C33-590025C20BF6}">
      <dgm:prSet phldrT="[Text]"/>
      <dgm:spPr/>
      <dgm:t>
        <a:bodyPr/>
        <a:lstStyle/>
        <a:p>
          <a:r>
            <a:rPr lang="de-DE" dirty="0"/>
            <a:t>Okt.´20</a:t>
          </a:r>
        </a:p>
      </dgm:t>
    </dgm:pt>
    <dgm:pt modelId="{0955DC2E-5EC5-4485-A437-2073CB03D4E4}" type="parTrans" cxnId="{0D8EBBF7-D99C-4158-B736-28E41E8AA1E4}">
      <dgm:prSet/>
      <dgm:spPr/>
      <dgm:t>
        <a:bodyPr/>
        <a:lstStyle/>
        <a:p>
          <a:endParaRPr lang="de-DE"/>
        </a:p>
      </dgm:t>
    </dgm:pt>
    <dgm:pt modelId="{71D893DD-2716-47D9-A25C-47DF8EBC87BD}" type="sibTrans" cxnId="{0D8EBBF7-D99C-4158-B736-28E41E8AA1E4}">
      <dgm:prSet/>
      <dgm:spPr/>
      <dgm:t>
        <a:bodyPr/>
        <a:lstStyle/>
        <a:p>
          <a:endParaRPr lang="de-DE"/>
        </a:p>
      </dgm:t>
    </dgm:pt>
    <dgm:pt modelId="{01F96A0C-657F-4676-B8AB-A4222E65BAF9}">
      <dgm:prSet phldrT="[Text]"/>
      <dgm:spPr/>
      <dgm:t>
        <a:bodyPr/>
        <a:lstStyle/>
        <a:p>
          <a:r>
            <a:rPr lang="de-DE" dirty="0"/>
            <a:t>Mai-Jun. ´21</a:t>
          </a:r>
        </a:p>
      </dgm:t>
    </dgm:pt>
    <dgm:pt modelId="{E1BF7E1E-2635-46D3-AD2A-2DCAA5F1E138}" type="parTrans" cxnId="{F65B900F-C662-4AC2-9B9B-AB29CADB4DF8}">
      <dgm:prSet/>
      <dgm:spPr/>
      <dgm:t>
        <a:bodyPr/>
        <a:lstStyle/>
        <a:p>
          <a:endParaRPr lang="de-DE"/>
        </a:p>
      </dgm:t>
    </dgm:pt>
    <dgm:pt modelId="{D6CA42B8-2322-4777-8772-E3F3263DD72B}" type="sibTrans" cxnId="{F65B900F-C662-4AC2-9B9B-AB29CADB4DF8}">
      <dgm:prSet/>
      <dgm:spPr/>
      <dgm:t>
        <a:bodyPr/>
        <a:lstStyle/>
        <a:p>
          <a:endParaRPr lang="de-DE"/>
        </a:p>
      </dgm:t>
    </dgm:pt>
    <dgm:pt modelId="{FDF2AA52-A551-4961-BB4D-B5766F51B7D3}">
      <dgm:prSet phldrT="[Text]"/>
      <dgm:spPr/>
      <dgm:t>
        <a:bodyPr/>
        <a:lstStyle/>
        <a:p>
          <a:r>
            <a:rPr lang="de-DE" dirty="0"/>
            <a:t>Nov.-Dez. ´20</a:t>
          </a:r>
        </a:p>
      </dgm:t>
    </dgm:pt>
    <dgm:pt modelId="{A7035ED1-6FC0-4344-803A-0DC10204CE81}" type="parTrans" cxnId="{8D9CB6E8-1213-49A6-9169-9AF64E2CE758}">
      <dgm:prSet/>
      <dgm:spPr/>
      <dgm:t>
        <a:bodyPr/>
        <a:lstStyle/>
        <a:p>
          <a:endParaRPr lang="de-DE"/>
        </a:p>
      </dgm:t>
    </dgm:pt>
    <dgm:pt modelId="{29D7C00D-3152-4A28-B2AC-0F1FD226ABBC}" type="sibTrans" cxnId="{8D9CB6E8-1213-49A6-9169-9AF64E2CE758}">
      <dgm:prSet/>
      <dgm:spPr/>
      <dgm:t>
        <a:bodyPr/>
        <a:lstStyle/>
        <a:p>
          <a:endParaRPr lang="de-DE"/>
        </a:p>
      </dgm:t>
    </dgm:pt>
    <dgm:pt modelId="{B6425095-4121-49D6-AA53-2A8F78B6B4B4}">
      <dgm:prSet phldrT="[Text]"/>
      <dgm:spPr/>
      <dgm:t>
        <a:bodyPr/>
        <a:lstStyle/>
        <a:p>
          <a:r>
            <a:rPr lang="de-DE" dirty="0"/>
            <a:t>Jan.-März ´21</a:t>
          </a:r>
        </a:p>
      </dgm:t>
    </dgm:pt>
    <dgm:pt modelId="{159CA49B-7C03-42FD-B0E5-2ABE5CA06833}" type="parTrans" cxnId="{D3DF2575-D240-4BD0-AF4A-0057F1BBD8C6}">
      <dgm:prSet/>
      <dgm:spPr/>
      <dgm:t>
        <a:bodyPr/>
        <a:lstStyle/>
        <a:p>
          <a:endParaRPr lang="de-DE"/>
        </a:p>
      </dgm:t>
    </dgm:pt>
    <dgm:pt modelId="{6642DAFD-B470-4265-A121-0B6E43EE6BF4}" type="sibTrans" cxnId="{D3DF2575-D240-4BD0-AF4A-0057F1BBD8C6}">
      <dgm:prSet/>
      <dgm:spPr/>
      <dgm:t>
        <a:bodyPr/>
        <a:lstStyle/>
        <a:p>
          <a:endParaRPr lang="de-DE"/>
        </a:p>
      </dgm:t>
    </dgm:pt>
    <dgm:pt modelId="{D21EA232-2EE2-4AEB-89A9-A99A9F9F033F}">
      <dgm:prSet phldrT="[Text]"/>
      <dgm:spPr/>
      <dgm:t>
        <a:bodyPr/>
        <a:lstStyle/>
        <a:p>
          <a:r>
            <a:rPr lang="de-DE" dirty="0"/>
            <a:t>März-Apr. ´21</a:t>
          </a:r>
        </a:p>
      </dgm:t>
    </dgm:pt>
    <dgm:pt modelId="{E52ECD1F-46C4-4CBA-A528-21D852F08070}" type="parTrans" cxnId="{AF526C19-95B0-4979-B258-DD92FDE9117F}">
      <dgm:prSet/>
      <dgm:spPr/>
      <dgm:t>
        <a:bodyPr/>
        <a:lstStyle/>
        <a:p>
          <a:endParaRPr lang="de-DE"/>
        </a:p>
      </dgm:t>
    </dgm:pt>
    <dgm:pt modelId="{A4540287-4EA4-46B1-B5E0-1AEA2F6902B6}" type="sibTrans" cxnId="{AF526C19-95B0-4979-B258-DD92FDE9117F}">
      <dgm:prSet/>
      <dgm:spPr/>
      <dgm:t>
        <a:bodyPr/>
        <a:lstStyle/>
        <a:p>
          <a:endParaRPr lang="de-DE"/>
        </a:p>
      </dgm:t>
    </dgm:pt>
    <dgm:pt modelId="{65C86993-2934-4895-9245-7AA7DA2181E6}">
      <dgm:prSet phldrT="[Text]"/>
      <dgm:spPr/>
      <dgm:t>
        <a:bodyPr/>
        <a:lstStyle/>
        <a:p>
          <a:r>
            <a:rPr lang="de-DE" dirty="0"/>
            <a:t>Apr.-Mai ´21</a:t>
          </a:r>
        </a:p>
      </dgm:t>
    </dgm:pt>
    <dgm:pt modelId="{911C0A8D-B7E4-4D24-BFAF-42D2C35D4634}" type="parTrans" cxnId="{4C7ECE2A-9C2C-48C3-8215-5251E7DADB6F}">
      <dgm:prSet/>
      <dgm:spPr/>
      <dgm:t>
        <a:bodyPr/>
        <a:lstStyle/>
        <a:p>
          <a:endParaRPr lang="de-DE"/>
        </a:p>
      </dgm:t>
    </dgm:pt>
    <dgm:pt modelId="{81710896-BEA0-4ED1-B020-1732C7017E4F}" type="sibTrans" cxnId="{4C7ECE2A-9C2C-48C3-8215-5251E7DADB6F}">
      <dgm:prSet/>
      <dgm:spPr/>
      <dgm:t>
        <a:bodyPr/>
        <a:lstStyle/>
        <a:p>
          <a:endParaRPr lang="de-DE"/>
        </a:p>
      </dgm:t>
    </dgm:pt>
    <dgm:pt modelId="{D3F651AC-D40A-4DF7-8A64-5FE4AA6DF072}" type="pres">
      <dgm:prSet presAssocID="{AE5B69FF-72D9-4E2C-BCB9-BD2B07C408E2}" presName="Name0" presStyleCnt="0">
        <dgm:presLayoutVars>
          <dgm:dir/>
          <dgm:animLvl val="lvl"/>
          <dgm:resizeHandles val="exact"/>
        </dgm:presLayoutVars>
      </dgm:prSet>
      <dgm:spPr/>
    </dgm:pt>
    <dgm:pt modelId="{EABF9AC4-8BB2-4A64-A949-A83E1CAE154C}" type="pres">
      <dgm:prSet presAssocID="{B5483858-DA15-4A4C-9EC7-A8AA99783CC2}" presName="parTxOnly" presStyleLbl="node1" presStyleIdx="0" presStyleCnt="8">
        <dgm:presLayoutVars>
          <dgm:chMax val="0"/>
          <dgm:chPref val="0"/>
          <dgm:bulletEnabled val="1"/>
        </dgm:presLayoutVars>
      </dgm:prSet>
      <dgm:spPr/>
    </dgm:pt>
    <dgm:pt modelId="{745F8D2A-9A86-40FF-9E4C-A9E971B6B1D8}" type="pres">
      <dgm:prSet presAssocID="{308B84C7-E51C-428B-BD44-390B2731319C}" presName="parTxOnlySpace" presStyleCnt="0"/>
      <dgm:spPr/>
    </dgm:pt>
    <dgm:pt modelId="{ED1CCCC4-061F-4029-9355-2128438844F0}" type="pres">
      <dgm:prSet presAssocID="{19F461E4-F959-4AE9-8236-4B553CFFA7F0}" presName="parTxOnly" presStyleLbl="node1" presStyleIdx="1" presStyleCnt="8">
        <dgm:presLayoutVars>
          <dgm:chMax val="0"/>
          <dgm:chPref val="0"/>
          <dgm:bulletEnabled val="1"/>
        </dgm:presLayoutVars>
      </dgm:prSet>
      <dgm:spPr/>
    </dgm:pt>
    <dgm:pt modelId="{F14137AB-71E2-4042-8215-2FE3C90405F2}" type="pres">
      <dgm:prSet presAssocID="{4AFD442B-925D-43C6-A09E-7422E5A6A763}" presName="parTxOnlySpace" presStyleCnt="0"/>
      <dgm:spPr/>
    </dgm:pt>
    <dgm:pt modelId="{6B0D282B-C8AF-4C94-A9D0-448BAFC427AE}" type="pres">
      <dgm:prSet presAssocID="{5DF54FB8-F3AE-472E-8C33-590025C20BF6}" presName="parTxOnly" presStyleLbl="node1" presStyleIdx="2" presStyleCnt="8">
        <dgm:presLayoutVars>
          <dgm:chMax val="0"/>
          <dgm:chPref val="0"/>
          <dgm:bulletEnabled val="1"/>
        </dgm:presLayoutVars>
      </dgm:prSet>
      <dgm:spPr/>
    </dgm:pt>
    <dgm:pt modelId="{F4B009F6-2CAD-43B6-84BD-30A167D138F8}" type="pres">
      <dgm:prSet presAssocID="{71D893DD-2716-47D9-A25C-47DF8EBC87BD}" presName="parTxOnlySpace" presStyleCnt="0"/>
      <dgm:spPr/>
    </dgm:pt>
    <dgm:pt modelId="{38BCE66C-D8DC-4D67-A885-64CB71212631}" type="pres">
      <dgm:prSet presAssocID="{FDF2AA52-A551-4961-BB4D-B5766F51B7D3}" presName="parTxOnly" presStyleLbl="node1" presStyleIdx="3" presStyleCnt="8">
        <dgm:presLayoutVars>
          <dgm:chMax val="0"/>
          <dgm:chPref val="0"/>
          <dgm:bulletEnabled val="1"/>
        </dgm:presLayoutVars>
      </dgm:prSet>
      <dgm:spPr/>
    </dgm:pt>
    <dgm:pt modelId="{46094715-7594-4640-B533-A3980BA37942}" type="pres">
      <dgm:prSet presAssocID="{29D7C00D-3152-4A28-B2AC-0F1FD226ABBC}" presName="parTxOnlySpace" presStyleCnt="0"/>
      <dgm:spPr/>
    </dgm:pt>
    <dgm:pt modelId="{1483CBBB-7172-4BDD-9E82-8D3F880205DB}" type="pres">
      <dgm:prSet presAssocID="{B6425095-4121-49D6-AA53-2A8F78B6B4B4}" presName="parTxOnly" presStyleLbl="node1" presStyleIdx="4" presStyleCnt="8">
        <dgm:presLayoutVars>
          <dgm:chMax val="0"/>
          <dgm:chPref val="0"/>
          <dgm:bulletEnabled val="1"/>
        </dgm:presLayoutVars>
      </dgm:prSet>
      <dgm:spPr/>
    </dgm:pt>
    <dgm:pt modelId="{F6CFF3AD-D955-42D0-B34A-6EE8DD4DAAC4}" type="pres">
      <dgm:prSet presAssocID="{6642DAFD-B470-4265-A121-0B6E43EE6BF4}" presName="parTxOnlySpace" presStyleCnt="0"/>
      <dgm:spPr/>
    </dgm:pt>
    <dgm:pt modelId="{3FF3316C-C90A-42A4-80DB-52A697607505}" type="pres">
      <dgm:prSet presAssocID="{D21EA232-2EE2-4AEB-89A9-A99A9F9F033F}" presName="parTxOnly" presStyleLbl="node1" presStyleIdx="5" presStyleCnt="8">
        <dgm:presLayoutVars>
          <dgm:chMax val="0"/>
          <dgm:chPref val="0"/>
          <dgm:bulletEnabled val="1"/>
        </dgm:presLayoutVars>
      </dgm:prSet>
      <dgm:spPr/>
    </dgm:pt>
    <dgm:pt modelId="{A8D53BD0-8CD1-48C1-A1A3-63202F6168DF}" type="pres">
      <dgm:prSet presAssocID="{A4540287-4EA4-46B1-B5E0-1AEA2F6902B6}" presName="parTxOnlySpace" presStyleCnt="0"/>
      <dgm:spPr/>
    </dgm:pt>
    <dgm:pt modelId="{509C69E3-539F-4417-97C9-FD6EBD355A8F}" type="pres">
      <dgm:prSet presAssocID="{65C86993-2934-4895-9245-7AA7DA2181E6}" presName="parTxOnly" presStyleLbl="node1" presStyleIdx="6" presStyleCnt="8">
        <dgm:presLayoutVars>
          <dgm:chMax val="0"/>
          <dgm:chPref val="0"/>
          <dgm:bulletEnabled val="1"/>
        </dgm:presLayoutVars>
      </dgm:prSet>
      <dgm:spPr/>
    </dgm:pt>
    <dgm:pt modelId="{50121C7F-1008-4538-9423-E136661270F1}" type="pres">
      <dgm:prSet presAssocID="{81710896-BEA0-4ED1-B020-1732C7017E4F}" presName="parTxOnlySpace" presStyleCnt="0"/>
      <dgm:spPr/>
    </dgm:pt>
    <dgm:pt modelId="{BA34B3C9-F180-4F56-8CAC-C09F7FC60057}" type="pres">
      <dgm:prSet presAssocID="{01F96A0C-657F-4676-B8AB-A4222E65BAF9}" presName="parTxOnly" presStyleLbl="node1" presStyleIdx="7" presStyleCnt="8">
        <dgm:presLayoutVars>
          <dgm:chMax val="0"/>
          <dgm:chPref val="0"/>
          <dgm:bulletEnabled val="1"/>
        </dgm:presLayoutVars>
      </dgm:prSet>
      <dgm:spPr/>
    </dgm:pt>
  </dgm:ptLst>
  <dgm:cxnLst>
    <dgm:cxn modelId="{F65B900F-C662-4AC2-9B9B-AB29CADB4DF8}" srcId="{AE5B69FF-72D9-4E2C-BCB9-BD2B07C408E2}" destId="{01F96A0C-657F-4676-B8AB-A4222E65BAF9}" srcOrd="7" destOrd="0" parTransId="{E1BF7E1E-2635-46D3-AD2A-2DCAA5F1E138}" sibTransId="{D6CA42B8-2322-4777-8772-E3F3263DD72B}"/>
    <dgm:cxn modelId="{AF526C19-95B0-4979-B258-DD92FDE9117F}" srcId="{AE5B69FF-72D9-4E2C-BCB9-BD2B07C408E2}" destId="{D21EA232-2EE2-4AEB-89A9-A99A9F9F033F}" srcOrd="5" destOrd="0" parTransId="{E52ECD1F-46C4-4CBA-A528-21D852F08070}" sibTransId="{A4540287-4EA4-46B1-B5E0-1AEA2F6902B6}"/>
    <dgm:cxn modelId="{4C7ECE2A-9C2C-48C3-8215-5251E7DADB6F}" srcId="{AE5B69FF-72D9-4E2C-BCB9-BD2B07C408E2}" destId="{65C86993-2934-4895-9245-7AA7DA2181E6}" srcOrd="6" destOrd="0" parTransId="{911C0A8D-B7E4-4D24-BFAF-42D2C35D4634}" sibTransId="{81710896-BEA0-4ED1-B020-1732C7017E4F}"/>
    <dgm:cxn modelId="{C59FE05F-254D-453E-9494-BE4BA3279A30}" type="presOf" srcId="{5DF54FB8-F3AE-472E-8C33-590025C20BF6}" destId="{6B0D282B-C8AF-4C94-A9D0-448BAFC427AE}" srcOrd="0" destOrd="0" presId="urn:microsoft.com/office/officeart/2005/8/layout/chevron1"/>
    <dgm:cxn modelId="{3F5AE647-87D0-4EFB-977F-2515B4640E27}" type="presOf" srcId="{B5483858-DA15-4A4C-9EC7-A8AA99783CC2}" destId="{EABF9AC4-8BB2-4A64-A949-A83E1CAE154C}" srcOrd="0" destOrd="0" presId="urn:microsoft.com/office/officeart/2005/8/layout/chevron1"/>
    <dgm:cxn modelId="{4BEC9773-7AE8-4A00-B992-13D5409827E7}" srcId="{AE5B69FF-72D9-4E2C-BCB9-BD2B07C408E2}" destId="{B5483858-DA15-4A4C-9EC7-A8AA99783CC2}" srcOrd="0" destOrd="0" parTransId="{87897655-59F5-4F1E-925C-13FBA2A86D10}" sibTransId="{308B84C7-E51C-428B-BD44-390B2731319C}"/>
    <dgm:cxn modelId="{D3DF2575-D240-4BD0-AF4A-0057F1BBD8C6}" srcId="{AE5B69FF-72D9-4E2C-BCB9-BD2B07C408E2}" destId="{B6425095-4121-49D6-AA53-2A8F78B6B4B4}" srcOrd="4" destOrd="0" parTransId="{159CA49B-7C03-42FD-B0E5-2ABE5CA06833}" sibTransId="{6642DAFD-B470-4265-A121-0B6E43EE6BF4}"/>
    <dgm:cxn modelId="{A7492184-5F24-43E0-A43D-1F0EB02B254B}" srcId="{AE5B69FF-72D9-4E2C-BCB9-BD2B07C408E2}" destId="{19F461E4-F959-4AE9-8236-4B553CFFA7F0}" srcOrd="1" destOrd="0" parTransId="{FF4C610F-C0B4-4397-A3DB-108093D8A37D}" sibTransId="{4AFD442B-925D-43C6-A09E-7422E5A6A763}"/>
    <dgm:cxn modelId="{CB5E1198-FE8E-44F5-B582-EA75E42ED1CA}" type="presOf" srcId="{FDF2AA52-A551-4961-BB4D-B5766F51B7D3}" destId="{38BCE66C-D8DC-4D67-A885-64CB71212631}" srcOrd="0" destOrd="0" presId="urn:microsoft.com/office/officeart/2005/8/layout/chevron1"/>
    <dgm:cxn modelId="{6A1CFC9B-9AC3-4CAE-88CA-4F98279B773F}" type="presOf" srcId="{19F461E4-F959-4AE9-8236-4B553CFFA7F0}" destId="{ED1CCCC4-061F-4029-9355-2128438844F0}" srcOrd="0" destOrd="0" presId="urn:microsoft.com/office/officeart/2005/8/layout/chevron1"/>
    <dgm:cxn modelId="{1C3D37A6-6ABF-47E6-BF11-4CF2BC0D81D7}" type="presOf" srcId="{65C86993-2934-4895-9245-7AA7DA2181E6}" destId="{509C69E3-539F-4417-97C9-FD6EBD355A8F}" srcOrd="0" destOrd="0" presId="urn:microsoft.com/office/officeart/2005/8/layout/chevron1"/>
    <dgm:cxn modelId="{BAE6EEBB-AEA1-4DAB-AA3D-36B9FB95742F}" type="presOf" srcId="{AE5B69FF-72D9-4E2C-BCB9-BD2B07C408E2}" destId="{D3F651AC-D40A-4DF7-8A64-5FE4AA6DF072}" srcOrd="0" destOrd="0" presId="urn:microsoft.com/office/officeart/2005/8/layout/chevron1"/>
    <dgm:cxn modelId="{552520DD-C192-455B-9A3F-08E24C751835}" type="presOf" srcId="{01F96A0C-657F-4676-B8AB-A4222E65BAF9}" destId="{BA34B3C9-F180-4F56-8CAC-C09F7FC60057}" srcOrd="0" destOrd="0" presId="urn:microsoft.com/office/officeart/2005/8/layout/chevron1"/>
    <dgm:cxn modelId="{AB398EE3-B40B-4F2D-9C88-952C1AAB248D}" type="presOf" srcId="{B6425095-4121-49D6-AA53-2A8F78B6B4B4}" destId="{1483CBBB-7172-4BDD-9E82-8D3F880205DB}" srcOrd="0" destOrd="0" presId="urn:microsoft.com/office/officeart/2005/8/layout/chevron1"/>
    <dgm:cxn modelId="{8D9CB6E8-1213-49A6-9169-9AF64E2CE758}" srcId="{AE5B69FF-72D9-4E2C-BCB9-BD2B07C408E2}" destId="{FDF2AA52-A551-4961-BB4D-B5766F51B7D3}" srcOrd="3" destOrd="0" parTransId="{A7035ED1-6FC0-4344-803A-0DC10204CE81}" sibTransId="{29D7C00D-3152-4A28-B2AC-0F1FD226ABBC}"/>
    <dgm:cxn modelId="{0D8EBBF7-D99C-4158-B736-28E41E8AA1E4}" srcId="{AE5B69FF-72D9-4E2C-BCB9-BD2B07C408E2}" destId="{5DF54FB8-F3AE-472E-8C33-590025C20BF6}" srcOrd="2" destOrd="0" parTransId="{0955DC2E-5EC5-4485-A437-2073CB03D4E4}" sibTransId="{71D893DD-2716-47D9-A25C-47DF8EBC87BD}"/>
    <dgm:cxn modelId="{62C873FE-75A8-4841-9393-A47E6FE1EEC4}" type="presOf" srcId="{D21EA232-2EE2-4AEB-89A9-A99A9F9F033F}" destId="{3FF3316C-C90A-42A4-80DB-52A697607505}" srcOrd="0" destOrd="0" presId="urn:microsoft.com/office/officeart/2005/8/layout/chevron1"/>
    <dgm:cxn modelId="{64A79869-73BA-4244-A21C-737388042994}" type="presParOf" srcId="{D3F651AC-D40A-4DF7-8A64-5FE4AA6DF072}" destId="{EABF9AC4-8BB2-4A64-A949-A83E1CAE154C}" srcOrd="0" destOrd="0" presId="urn:microsoft.com/office/officeart/2005/8/layout/chevron1"/>
    <dgm:cxn modelId="{02807533-D858-4C77-81CB-EB5F0517ACF2}" type="presParOf" srcId="{D3F651AC-D40A-4DF7-8A64-5FE4AA6DF072}" destId="{745F8D2A-9A86-40FF-9E4C-A9E971B6B1D8}" srcOrd="1" destOrd="0" presId="urn:microsoft.com/office/officeart/2005/8/layout/chevron1"/>
    <dgm:cxn modelId="{EF70AA6E-9048-468C-997D-EB6303E34FCE}" type="presParOf" srcId="{D3F651AC-D40A-4DF7-8A64-5FE4AA6DF072}" destId="{ED1CCCC4-061F-4029-9355-2128438844F0}" srcOrd="2" destOrd="0" presId="urn:microsoft.com/office/officeart/2005/8/layout/chevron1"/>
    <dgm:cxn modelId="{0C68ED48-02AB-4429-B9BE-9F4B47496F0F}" type="presParOf" srcId="{D3F651AC-D40A-4DF7-8A64-5FE4AA6DF072}" destId="{F14137AB-71E2-4042-8215-2FE3C90405F2}" srcOrd="3" destOrd="0" presId="urn:microsoft.com/office/officeart/2005/8/layout/chevron1"/>
    <dgm:cxn modelId="{6AE77154-3C42-47E1-80B9-B83133A191D5}" type="presParOf" srcId="{D3F651AC-D40A-4DF7-8A64-5FE4AA6DF072}" destId="{6B0D282B-C8AF-4C94-A9D0-448BAFC427AE}" srcOrd="4" destOrd="0" presId="urn:microsoft.com/office/officeart/2005/8/layout/chevron1"/>
    <dgm:cxn modelId="{D6179566-F69F-4898-BE8A-04188B328A2E}" type="presParOf" srcId="{D3F651AC-D40A-4DF7-8A64-5FE4AA6DF072}" destId="{F4B009F6-2CAD-43B6-84BD-30A167D138F8}" srcOrd="5" destOrd="0" presId="urn:microsoft.com/office/officeart/2005/8/layout/chevron1"/>
    <dgm:cxn modelId="{782EA527-5797-40A9-A98B-DAADB5208CB2}" type="presParOf" srcId="{D3F651AC-D40A-4DF7-8A64-5FE4AA6DF072}" destId="{38BCE66C-D8DC-4D67-A885-64CB71212631}" srcOrd="6" destOrd="0" presId="urn:microsoft.com/office/officeart/2005/8/layout/chevron1"/>
    <dgm:cxn modelId="{9FDE48A3-2E44-46DE-BF30-8D585AA37FA0}" type="presParOf" srcId="{D3F651AC-D40A-4DF7-8A64-5FE4AA6DF072}" destId="{46094715-7594-4640-B533-A3980BA37942}" srcOrd="7" destOrd="0" presId="urn:microsoft.com/office/officeart/2005/8/layout/chevron1"/>
    <dgm:cxn modelId="{63CE2D01-FBFB-47D5-96D4-073426953B0B}" type="presParOf" srcId="{D3F651AC-D40A-4DF7-8A64-5FE4AA6DF072}" destId="{1483CBBB-7172-4BDD-9E82-8D3F880205DB}" srcOrd="8" destOrd="0" presId="urn:microsoft.com/office/officeart/2005/8/layout/chevron1"/>
    <dgm:cxn modelId="{0F2E576D-62B0-41E9-BC13-659BBDA8F05A}" type="presParOf" srcId="{D3F651AC-D40A-4DF7-8A64-5FE4AA6DF072}" destId="{F6CFF3AD-D955-42D0-B34A-6EE8DD4DAAC4}" srcOrd="9" destOrd="0" presId="urn:microsoft.com/office/officeart/2005/8/layout/chevron1"/>
    <dgm:cxn modelId="{539B93B3-7390-4122-BDB2-7D48FF752613}" type="presParOf" srcId="{D3F651AC-D40A-4DF7-8A64-5FE4AA6DF072}" destId="{3FF3316C-C90A-42A4-80DB-52A697607505}" srcOrd="10" destOrd="0" presId="urn:microsoft.com/office/officeart/2005/8/layout/chevron1"/>
    <dgm:cxn modelId="{EE46F1DF-09DC-4570-AE5A-385580F54BCE}" type="presParOf" srcId="{D3F651AC-D40A-4DF7-8A64-5FE4AA6DF072}" destId="{A8D53BD0-8CD1-48C1-A1A3-63202F6168DF}" srcOrd="11" destOrd="0" presId="urn:microsoft.com/office/officeart/2005/8/layout/chevron1"/>
    <dgm:cxn modelId="{9F07245C-DCD6-474A-8AFD-5BBBF10422E0}" type="presParOf" srcId="{D3F651AC-D40A-4DF7-8A64-5FE4AA6DF072}" destId="{509C69E3-539F-4417-97C9-FD6EBD355A8F}" srcOrd="12" destOrd="0" presId="urn:microsoft.com/office/officeart/2005/8/layout/chevron1"/>
    <dgm:cxn modelId="{82532BBF-ADE3-4ADC-AC8A-85CF09F9102C}" type="presParOf" srcId="{D3F651AC-D40A-4DF7-8A64-5FE4AA6DF072}" destId="{50121C7F-1008-4538-9423-E136661270F1}" srcOrd="13" destOrd="0" presId="urn:microsoft.com/office/officeart/2005/8/layout/chevron1"/>
    <dgm:cxn modelId="{AD0862AD-E053-463B-80BC-5BAC61343F81}" type="presParOf" srcId="{D3F651AC-D40A-4DF7-8A64-5FE4AA6DF072}" destId="{BA34B3C9-F180-4F56-8CAC-C09F7FC60057}" srcOrd="1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BF9AC4-8BB2-4A64-A949-A83E1CAE154C}">
      <dsp:nvSpPr>
        <dsp:cNvPr id="0" name=""/>
        <dsp:cNvSpPr/>
      </dsp:nvSpPr>
      <dsp:spPr>
        <a:xfrm>
          <a:off x="984" y="203862"/>
          <a:ext cx="1578204" cy="631281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Start</a:t>
          </a:r>
        </a:p>
      </dsp:txBody>
      <dsp:txXfrm>
        <a:off x="316625" y="203862"/>
        <a:ext cx="946923" cy="631281"/>
      </dsp:txXfrm>
    </dsp:sp>
    <dsp:sp modelId="{ED1CCCC4-061F-4029-9355-2128438844F0}">
      <dsp:nvSpPr>
        <dsp:cNvPr id="0" name=""/>
        <dsp:cNvSpPr/>
      </dsp:nvSpPr>
      <dsp:spPr>
        <a:xfrm>
          <a:off x="1421368" y="203862"/>
          <a:ext cx="1578204" cy="631281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/>
            <a:t>Research</a:t>
          </a:r>
        </a:p>
      </dsp:txBody>
      <dsp:txXfrm>
        <a:off x="1737009" y="203862"/>
        <a:ext cx="946923" cy="631281"/>
      </dsp:txXfrm>
    </dsp:sp>
    <dsp:sp modelId="{6B0D282B-C8AF-4C94-A9D0-448BAFC427AE}">
      <dsp:nvSpPr>
        <dsp:cNvPr id="0" name=""/>
        <dsp:cNvSpPr/>
      </dsp:nvSpPr>
      <dsp:spPr>
        <a:xfrm>
          <a:off x="2841753" y="203862"/>
          <a:ext cx="1578204" cy="631281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 err="1"/>
            <a:t>Prossible</a:t>
          </a:r>
          <a:r>
            <a:rPr lang="de-DE" sz="1600" kern="1200" dirty="0"/>
            <a:t> </a:t>
          </a:r>
          <a:r>
            <a:rPr lang="de-DE" sz="1600" kern="1200" dirty="0" err="1"/>
            <a:t>projects</a:t>
          </a:r>
          <a:endParaRPr lang="de-DE" sz="1600" kern="1200" dirty="0"/>
        </a:p>
      </dsp:txBody>
      <dsp:txXfrm>
        <a:off x="3157394" y="203862"/>
        <a:ext cx="946923" cy="631281"/>
      </dsp:txXfrm>
    </dsp:sp>
    <dsp:sp modelId="{38BCE66C-D8DC-4D67-A885-64CB71212631}">
      <dsp:nvSpPr>
        <dsp:cNvPr id="0" name=""/>
        <dsp:cNvSpPr/>
      </dsp:nvSpPr>
      <dsp:spPr>
        <a:xfrm>
          <a:off x="4262137" y="203862"/>
          <a:ext cx="1578204" cy="631281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 dirty="0" err="1"/>
            <a:t>Planning</a:t>
          </a:r>
          <a:endParaRPr lang="de-DE" sz="1700" kern="1200" dirty="0"/>
        </a:p>
      </dsp:txBody>
      <dsp:txXfrm>
        <a:off x="4577778" y="203862"/>
        <a:ext cx="946923" cy="631281"/>
      </dsp:txXfrm>
    </dsp:sp>
    <dsp:sp modelId="{1483CBBB-7172-4BDD-9E82-8D3F880205DB}">
      <dsp:nvSpPr>
        <dsp:cNvPr id="0" name=""/>
        <dsp:cNvSpPr/>
      </dsp:nvSpPr>
      <dsp:spPr>
        <a:xfrm>
          <a:off x="5696589" y="203862"/>
          <a:ext cx="1578204" cy="631281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 err="1"/>
            <a:t>Preaparing</a:t>
          </a:r>
          <a:endParaRPr lang="de-DE" sz="1400" kern="1200" dirty="0"/>
        </a:p>
      </dsp:txBody>
      <dsp:txXfrm>
        <a:off x="6012230" y="203862"/>
        <a:ext cx="946923" cy="631281"/>
      </dsp:txXfrm>
    </dsp:sp>
    <dsp:sp modelId="{3FF3316C-C90A-42A4-80DB-52A697607505}">
      <dsp:nvSpPr>
        <dsp:cNvPr id="0" name=""/>
        <dsp:cNvSpPr/>
      </dsp:nvSpPr>
      <dsp:spPr>
        <a:xfrm>
          <a:off x="7102906" y="203862"/>
          <a:ext cx="1578204" cy="631281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marL="0" lvl="0" indent="0" algn="ctr" defTabSz="6445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50" kern="1200" dirty="0"/>
            <a:t>Evaluation</a:t>
          </a:r>
        </a:p>
      </dsp:txBody>
      <dsp:txXfrm>
        <a:off x="7418547" y="203862"/>
        <a:ext cx="946923" cy="631281"/>
      </dsp:txXfrm>
    </dsp:sp>
    <dsp:sp modelId="{509C69E3-539F-4417-97C9-FD6EBD355A8F}">
      <dsp:nvSpPr>
        <dsp:cNvPr id="0" name=""/>
        <dsp:cNvSpPr/>
      </dsp:nvSpPr>
      <dsp:spPr>
        <a:xfrm>
          <a:off x="8523290" y="203862"/>
          <a:ext cx="1578204" cy="631281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 err="1"/>
            <a:t>Developing</a:t>
          </a:r>
          <a:r>
            <a:rPr lang="de-DE" sz="1300" kern="1200" dirty="0"/>
            <a:t> a </a:t>
          </a:r>
          <a:r>
            <a:rPr lang="de-DE" sz="1300" kern="1200" dirty="0" err="1"/>
            <a:t>concept</a:t>
          </a:r>
          <a:endParaRPr lang="de-DE" sz="1300" kern="1200" dirty="0"/>
        </a:p>
      </dsp:txBody>
      <dsp:txXfrm>
        <a:off x="8838931" y="203862"/>
        <a:ext cx="946923" cy="631281"/>
      </dsp:txXfrm>
    </dsp:sp>
    <dsp:sp modelId="{BA34B3C9-F180-4F56-8CAC-C09F7FC60057}">
      <dsp:nvSpPr>
        <dsp:cNvPr id="0" name=""/>
        <dsp:cNvSpPr/>
      </dsp:nvSpPr>
      <dsp:spPr>
        <a:xfrm>
          <a:off x="9943674" y="203862"/>
          <a:ext cx="1578204" cy="631281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 err="1"/>
            <a:t>Ending</a:t>
          </a:r>
          <a:endParaRPr lang="de-DE" sz="1800" kern="1200" dirty="0"/>
        </a:p>
      </dsp:txBody>
      <dsp:txXfrm>
        <a:off x="10259315" y="203862"/>
        <a:ext cx="946923" cy="6312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BF9AC4-8BB2-4A64-A949-A83E1CAE154C}">
      <dsp:nvSpPr>
        <dsp:cNvPr id="0" name=""/>
        <dsp:cNvSpPr/>
      </dsp:nvSpPr>
      <dsp:spPr>
        <a:xfrm>
          <a:off x="984" y="203862"/>
          <a:ext cx="1578204" cy="631281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/>
            <a:t>August ´20</a:t>
          </a:r>
        </a:p>
      </dsp:txBody>
      <dsp:txXfrm>
        <a:off x="316625" y="203862"/>
        <a:ext cx="946923" cy="631281"/>
      </dsp:txXfrm>
    </dsp:sp>
    <dsp:sp modelId="{ED1CCCC4-061F-4029-9355-2128438844F0}">
      <dsp:nvSpPr>
        <dsp:cNvPr id="0" name=""/>
        <dsp:cNvSpPr/>
      </dsp:nvSpPr>
      <dsp:spPr>
        <a:xfrm>
          <a:off x="1421368" y="203862"/>
          <a:ext cx="1578204" cy="631281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/>
            <a:t>Sept./ Okt. ´20</a:t>
          </a:r>
        </a:p>
      </dsp:txBody>
      <dsp:txXfrm>
        <a:off x="1737009" y="203862"/>
        <a:ext cx="946923" cy="631281"/>
      </dsp:txXfrm>
    </dsp:sp>
    <dsp:sp modelId="{6B0D282B-C8AF-4C94-A9D0-448BAFC427AE}">
      <dsp:nvSpPr>
        <dsp:cNvPr id="0" name=""/>
        <dsp:cNvSpPr/>
      </dsp:nvSpPr>
      <dsp:spPr>
        <a:xfrm>
          <a:off x="2841753" y="203862"/>
          <a:ext cx="1578204" cy="631281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/>
            <a:t>Okt.´20</a:t>
          </a:r>
        </a:p>
      </dsp:txBody>
      <dsp:txXfrm>
        <a:off x="3157394" y="203862"/>
        <a:ext cx="946923" cy="631281"/>
      </dsp:txXfrm>
    </dsp:sp>
    <dsp:sp modelId="{38BCE66C-D8DC-4D67-A885-64CB71212631}">
      <dsp:nvSpPr>
        <dsp:cNvPr id="0" name=""/>
        <dsp:cNvSpPr/>
      </dsp:nvSpPr>
      <dsp:spPr>
        <a:xfrm>
          <a:off x="4262137" y="203862"/>
          <a:ext cx="1578204" cy="631281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/>
            <a:t>Nov.-Dez. ´20</a:t>
          </a:r>
        </a:p>
      </dsp:txBody>
      <dsp:txXfrm>
        <a:off x="4577778" y="203862"/>
        <a:ext cx="946923" cy="631281"/>
      </dsp:txXfrm>
    </dsp:sp>
    <dsp:sp modelId="{1483CBBB-7172-4BDD-9E82-8D3F880205DB}">
      <dsp:nvSpPr>
        <dsp:cNvPr id="0" name=""/>
        <dsp:cNvSpPr/>
      </dsp:nvSpPr>
      <dsp:spPr>
        <a:xfrm>
          <a:off x="5682521" y="203862"/>
          <a:ext cx="1578204" cy="631281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/>
            <a:t>Jan.-März ´21</a:t>
          </a:r>
        </a:p>
      </dsp:txBody>
      <dsp:txXfrm>
        <a:off x="5998162" y="203862"/>
        <a:ext cx="946923" cy="631281"/>
      </dsp:txXfrm>
    </dsp:sp>
    <dsp:sp modelId="{3FF3316C-C90A-42A4-80DB-52A697607505}">
      <dsp:nvSpPr>
        <dsp:cNvPr id="0" name=""/>
        <dsp:cNvSpPr/>
      </dsp:nvSpPr>
      <dsp:spPr>
        <a:xfrm>
          <a:off x="7102906" y="203862"/>
          <a:ext cx="1578204" cy="631281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/>
            <a:t>März-Apr. ´21</a:t>
          </a:r>
        </a:p>
      </dsp:txBody>
      <dsp:txXfrm>
        <a:off x="7418547" y="203862"/>
        <a:ext cx="946923" cy="631281"/>
      </dsp:txXfrm>
    </dsp:sp>
    <dsp:sp modelId="{509C69E3-539F-4417-97C9-FD6EBD355A8F}">
      <dsp:nvSpPr>
        <dsp:cNvPr id="0" name=""/>
        <dsp:cNvSpPr/>
      </dsp:nvSpPr>
      <dsp:spPr>
        <a:xfrm>
          <a:off x="8523290" y="203862"/>
          <a:ext cx="1578204" cy="631281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/>
            <a:t>Apr.-Mai ´21</a:t>
          </a:r>
        </a:p>
      </dsp:txBody>
      <dsp:txXfrm>
        <a:off x="8838931" y="203862"/>
        <a:ext cx="946923" cy="631281"/>
      </dsp:txXfrm>
    </dsp:sp>
    <dsp:sp modelId="{BA34B3C9-F180-4F56-8CAC-C09F7FC60057}">
      <dsp:nvSpPr>
        <dsp:cNvPr id="0" name=""/>
        <dsp:cNvSpPr/>
      </dsp:nvSpPr>
      <dsp:spPr>
        <a:xfrm>
          <a:off x="9943674" y="203862"/>
          <a:ext cx="1578204" cy="631281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/>
            <a:t>Mai-Jun. ´21</a:t>
          </a:r>
        </a:p>
      </dsp:txBody>
      <dsp:txXfrm>
        <a:off x="10259315" y="203862"/>
        <a:ext cx="946923" cy="6312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99116-FD02-4B80-8CAC-25A271CB9BD1}" type="datetimeFigureOut">
              <a:rPr lang="de-DE" smtClean="0"/>
              <a:t>10.06.2021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F4545-BB0A-479D-900E-038E4E54D1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3529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Saba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98C533-F744-48EE-B5C5-CB0932C68CC8}" type="slidenum">
              <a:rPr kumimoji="0" lang="de-D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830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3C9E5F-8702-43BB-B99B-0B5B746853B7}" type="slidenum">
              <a:rPr lang="de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113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98C533-F744-48EE-B5C5-CB0932C68CC8}" type="slidenum">
              <a:rPr kumimoji="0" lang="de-D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536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300" b="1" dirty="0"/>
              <a:t>Interview vorbereiten</a:t>
            </a:r>
            <a:r>
              <a:rPr lang="de-DE" sz="1300" dirty="0"/>
              <a:t> (Anfrage bei Gemeinde Niederzier, Fragen vorbereiten, Technik klären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98C533-F744-48EE-B5C5-CB0932C68CC8}" type="slidenum">
              <a:rPr kumimoji="0" lang="de-D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809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6812EB-B6DC-49A3-BFB2-A94CBA6C2F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F07A62E-8396-4B3C-8A2A-DAAC255063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C72B492-B5EB-4BF7-8949-141172C52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2804-D9EB-4A9D-BEBD-C49F7716FD94}" type="datetimeFigureOut">
              <a:rPr lang="de-DE" smtClean="0"/>
              <a:t>10.06.2021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0A32A8B-9C70-4DFD-8B0F-417392A34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AFB561-BE5C-4A44-B278-7F04F532F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387B-E100-46EC-9AA7-2919A9ABD4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225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E2493E-3468-4BEB-9DAD-FB628D1A3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B50AC00-440F-44F7-BB85-11E4DE0E40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61472F9-E920-48E3-8E23-8ABD5D28C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2804-D9EB-4A9D-BEBD-C49F7716FD94}" type="datetimeFigureOut">
              <a:rPr lang="de-DE" smtClean="0"/>
              <a:t>10.06.2021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A674824-988D-4B5F-8CB3-D3D2975FB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771A2BA-84CC-4E89-8640-47B24D475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387B-E100-46EC-9AA7-2919A9ABD4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1872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CD99CA8-0A94-4BC3-AAD4-E6044E0624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7D04D6A-8A7E-468F-8A04-4380D46EE9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7AE84E6-33FA-4C76-87D1-94D0652FC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2804-D9EB-4A9D-BEBD-C49F7716FD94}" type="datetimeFigureOut">
              <a:rPr lang="de-DE" smtClean="0"/>
              <a:t>10.06.2021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E45E0D2-EE87-4114-8A82-FFA5D0C3E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CE94794-C41A-43BA-B0F8-16EEF6C86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387B-E100-46EC-9AA7-2919A9ABD4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1171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Datum: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7116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82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8443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3484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277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0765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5835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021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2E28F2-BCDB-4B58-ADFE-860F9BA79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6787D6C-DA23-4CEC-BC24-9E9ADE8A8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6BF0617-5DA1-4E71-A870-E510238FC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2804-D9EB-4A9D-BEBD-C49F7716FD94}" type="datetimeFigureOut">
              <a:rPr lang="de-DE" smtClean="0"/>
              <a:t>10.06.2021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4DF6AF-B75C-491D-A5E2-DB8EF5A7F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DDD6FF7-107E-489B-8CAC-D6011AC79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387B-E100-46EC-9AA7-2919A9ABD4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48245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1101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8838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05734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33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67813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7024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4391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313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8096BB-8C86-493E-BFDC-FBFE5C172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4E6FFB4-CAEF-468E-B2FB-8044C2DD7A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BBB9CB-E0D2-4D25-B6C0-CB8519A46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2804-D9EB-4A9D-BEBD-C49F7716FD94}" type="datetimeFigureOut">
              <a:rPr lang="de-DE" smtClean="0"/>
              <a:t>10.06.2021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2E8853C-9791-415D-9EA6-1005FA3D1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F5A193E-2A84-4EE9-A35B-3D06BC6EE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387B-E100-46EC-9AA7-2919A9ABD4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1199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37B658-FF50-4122-9D59-12DCEC5DD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94CC77-7461-4592-85C4-BE1C39EAED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B4C4276-DF5E-4DED-AF95-31184316F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083C9BD-29CE-41AB-B166-7E42792E1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2804-D9EB-4A9D-BEBD-C49F7716FD94}" type="datetimeFigureOut">
              <a:rPr lang="de-DE" smtClean="0"/>
              <a:t>10.06.2021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58F20E5-A09E-43C2-8484-8A6508488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4127C56-C979-4D75-8A86-65DD41597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387B-E100-46EC-9AA7-2919A9ABD4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2401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B60F3D-9493-4BBD-A07F-C233FBEA7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89B0B8-C94D-4746-B786-9CE38E2CC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168894A-05CF-4874-A073-CD9B09DBE0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3356598-03D6-4611-A0C9-3730445A77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F2A5067-94B8-443E-8107-105DDBBAA3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4B6E140-A042-40E2-AD04-3996F67F3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2804-D9EB-4A9D-BEBD-C49F7716FD94}" type="datetimeFigureOut">
              <a:rPr lang="de-DE" smtClean="0"/>
              <a:t>10.06.2021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33A9629-E1AA-40F8-A229-55934717F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5E77CAB-37D6-4860-B769-3C0740188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387B-E100-46EC-9AA7-2919A9ABD4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0250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814445-821B-4B1F-A6E9-9C341FF7C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7EAAE1E-A030-490F-BD73-2F904DFE7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2804-D9EB-4A9D-BEBD-C49F7716FD94}" type="datetimeFigureOut">
              <a:rPr lang="de-DE" smtClean="0"/>
              <a:t>10.06.2021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923F165-55DE-4ABE-87B1-CA6CF67D1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DD3F8F0-90CB-4FB3-AD1D-5FF129B58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387B-E100-46EC-9AA7-2919A9ABD4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342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FDE57A9-BE8D-459F-8E62-0DC4FA692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2804-D9EB-4A9D-BEBD-C49F7716FD94}" type="datetimeFigureOut">
              <a:rPr lang="de-DE" smtClean="0"/>
              <a:t>10.06.2021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C998495-BA87-4419-A445-611D9B6BC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7CCCC9F-9104-4B98-8726-C4A87EF1A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387B-E100-46EC-9AA7-2919A9ABD4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2672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773B27-3563-424C-AF5F-D6EB9A864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437EA97-E570-4F94-B00E-3B11D650F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E6012F3-2ACC-4E3A-B038-937C350ABB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ABA4F31-22F7-43C4-9C74-430D0C2E4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2804-D9EB-4A9D-BEBD-C49F7716FD94}" type="datetimeFigureOut">
              <a:rPr lang="de-DE" smtClean="0"/>
              <a:t>10.06.2021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00DDA89-FDC3-4CF3-A8B6-7B08F928F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583D572-3663-43D7-98CA-36FC7DFCA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387B-E100-46EC-9AA7-2919A9ABD4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041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D11CB-C7C1-4F0A-B0AA-B12C32FE1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DD971C2-D61B-45EC-8C72-4D76FCC1F8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55A02B2-1C94-46EE-81AA-E0BACEFAE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0A90F51-6A2B-441D-BB41-C99D31909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2804-D9EB-4A9D-BEBD-C49F7716FD94}" type="datetimeFigureOut">
              <a:rPr lang="de-DE" smtClean="0"/>
              <a:t>10.06.2021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132293F-9156-4FE5-AFE9-8F7781BEE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A5F7D17-D38D-4544-A4D3-C6D738DAD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387B-E100-46EC-9AA7-2919A9ABD4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0928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A88DF51-74F8-4184-9125-F3E2075EE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3903888-A43C-4E19-888A-992103593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180DA24-B2F5-4466-8A9B-A539AEA0F8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92804-D9EB-4A9D-BEBD-C49F7716FD94}" type="datetimeFigureOut">
              <a:rPr lang="de-DE" smtClean="0"/>
              <a:t>10.06.2021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A358169-A712-43E6-A6AC-BDB7453E61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57AF7CC-1942-4393-B20C-F0D0408AB9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9387B-E100-46EC-9AA7-2919A9ABD4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316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4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BE5FA8-7578-47B0-9172-68F1444A66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0" dirty="0">
                <a:effectLst/>
                <a:latin typeface="Trebuchet MS" panose="020B0603020202020204" pitchFamily="34" charset="0"/>
              </a:rPr>
              <a:t>Bioeconomy in the Rhenish</a:t>
            </a:r>
            <a:r>
              <a:rPr lang="en-US" b="0" i="0" dirty="0">
                <a:effectLst/>
                <a:latin typeface="Segoe UI" panose="020B0502040204020203" pitchFamily="34" charset="0"/>
              </a:rPr>
              <a:t> </a:t>
            </a:r>
            <a:r>
              <a:rPr lang="en-US" b="1" i="0" dirty="0">
                <a:effectLst/>
                <a:latin typeface="Trebuchet MS" panose="020B0603020202020204" pitchFamily="34" charset="0"/>
              </a:rPr>
              <a:t>mining</a:t>
            </a:r>
            <a:r>
              <a:rPr lang="en-US" b="0" i="0" dirty="0">
                <a:effectLst/>
                <a:latin typeface="Segoe UI" panose="020B0502040204020203" pitchFamily="34" charset="0"/>
              </a:rPr>
              <a:t> </a:t>
            </a:r>
            <a:r>
              <a:rPr lang="en-US" b="1" i="0" dirty="0">
                <a:effectLst/>
                <a:latin typeface="Trebuchet MS" panose="020B0603020202020204" pitchFamily="34" charset="0"/>
              </a:rPr>
              <a:t>area</a:t>
            </a:r>
            <a:br>
              <a:rPr lang="en-US" b="0" i="0" dirty="0">
                <a:effectLst/>
                <a:latin typeface="Segoe UI" panose="020B0502040204020203" pitchFamily="34" charset="0"/>
              </a:rPr>
            </a:br>
            <a:r>
              <a:rPr lang="de-DE" sz="3600" dirty="0"/>
              <a:t>Project </a:t>
            </a:r>
            <a:r>
              <a:rPr lang="de-DE" sz="3600" dirty="0" err="1"/>
              <a:t>course</a:t>
            </a:r>
            <a:r>
              <a:rPr lang="de-DE" sz="3600" dirty="0"/>
              <a:t>: </a:t>
            </a:r>
            <a:r>
              <a:rPr lang="de-DE" sz="3600" dirty="0" err="1"/>
              <a:t>Bioeconomy</a:t>
            </a:r>
            <a:br>
              <a:rPr lang="de-DE" sz="3600" dirty="0"/>
            </a:br>
            <a:r>
              <a:rPr lang="de-DE" sz="3600" dirty="0"/>
              <a:t>2020/2021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BD5CE5A-05F2-4ECC-9332-F84316D9E6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>
                <a:latin typeface="Segoe UI" panose="020B0502040204020203" pitchFamily="34" charset="0"/>
              </a:rPr>
              <a:t>Q1, MGJ</a:t>
            </a:r>
            <a:endParaRPr lang="de-DE" b="0" i="0" dirty="0">
              <a:effectLst/>
              <a:latin typeface="Segoe UI" panose="020B0502040204020203" pitchFamily="34" charset="0"/>
            </a:endParaRPr>
          </a:p>
          <a:p>
            <a:endParaRPr lang="de-DE" b="0" i="0" dirty="0"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658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614EF-7997-4F04-AA30-EA5FB0B3B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871" y="1738660"/>
            <a:ext cx="5243394" cy="1690340"/>
          </a:xfrm>
        </p:spPr>
        <p:txBody>
          <a:bodyPr anchor="t">
            <a:normAutofit/>
          </a:bodyPr>
          <a:lstStyle/>
          <a:p>
            <a:r>
              <a:rPr lang="de-DE" sz="4800" dirty="0" err="1">
                <a:latin typeface="Trebuchet MS (Überschriften)"/>
                <a:cs typeface="Times New Roman"/>
              </a:rPr>
              <a:t>What</a:t>
            </a:r>
            <a:r>
              <a:rPr lang="de-DE" sz="4800" dirty="0">
                <a:latin typeface="Trebuchet MS (Überschriften)"/>
                <a:cs typeface="Times New Roman"/>
              </a:rPr>
              <a:t> </a:t>
            </a:r>
            <a:r>
              <a:rPr lang="de-DE" sz="4800" dirty="0" err="1">
                <a:latin typeface="Trebuchet MS (Überschriften)"/>
                <a:cs typeface="Times New Roman"/>
              </a:rPr>
              <a:t>is</a:t>
            </a:r>
            <a:r>
              <a:rPr lang="de-DE" sz="4800" dirty="0">
                <a:latin typeface="Trebuchet MS (Überschriften)"/>
                <a:cs typeface="Times New Roman"/>
              </a:rPr>
              <a:t> </a:t>
            </a:r>
            <a:r>
              <a:rPr lang="de-DE" sz="4800" dirty="0" err="1">
                <a:latin typeface="Trebuchet MS (Überschriften)"/>
                <a:cs typeface="Times New Roman"/>
              </a:rPr>
              <a:t>the</a:t>
            </a:r>
            <a:r>
              <a:rPr lang="de-DE" sz="4800" dirty="0">
                <a:latin typeface="Trebuchet MS (Überschriften)"/>
                <a:cs typeface="Times New Roman"/>
              </a:rPr>
              <a:t> </a:t>
            </a:r>
            <a:r>
              <a:rPr lang="de-DE" sz="4800" dirty="0" err="1">
                <a:latin typeface="Trebuchet MS (Überschriften)"/>
                <a:cs typeface="Times New Roman"/>
              </a:rPr>
              <a:t>project</a:t>
            </a:r>
            <a:r>
              <a:rPr lang="de-DE" sz="4800" dirty="0">
                <a:latin typeface="Trebuchet MS (Überschriften)"/>
                <a:cs typeface="Times New Roman"/>
              </a:rPr>
              <a:t> </a:t>
            </a:r>
            <a:r>
              <a:rPr lang="de-DE" sz="4800" dirty="0" err="1">
                <a:latin typeface="Trebuchet MS (Überschriften)"/>
                <a:cs typeface="Times New Roman"/>
              </a:rPr>
              <a:t>course</a:t>
            </a:r>
            <a:r>
              <a:rPr lang="de-DE" sz="4800" dirty="0">
                <a:latin typeface="Trebuchet MS (Überschriften)"/>
                <a:cs typeface="Times New Roman"/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97DFC-22E5-467D-8573-E0AE44E6E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13" y="282731"/>
            <a:ext cx="5071814" cy="5700366"/>
          </a:xfrm>
        </p:spPr>
        <p:txBody>
          <a:bodyPr vert="horz" lIns="91440" tIns="45720" rIns="91440" bIns="45720" rtlCol="0" anchor="b">
            <a:noAutofit/>
          </a:bodyPr>
          <a:lstStyle/>
          <a:p>
            <a:pPr>
              <a:buFont typeface="Wingdings" panose="020B0604020202020204" pitchFamily="34" charset="0"/>
              <a:buChar char="Ø"/>
            </a:pPr>
            <a:endParaRPr lang="de-DE" sz="2200" dirty="0">
              <a:latin typeface="Times New Roman"/>
              <a:ea typeface="+mn-lt"/>
              <a:cs typeface="+mn-lt"/>
            </a:endParaRPr>
          </a:p>
          <a:p>
            <a:pPr>
              <a:buFont typeface="Wingdings" panose="020B0604020202020204" pitchFamily="34" charset="0"/>
              <a:buChar char="Ø"/>
            </a:pPr>
            <a:r>
              <a:rPr lang="de-DE" sz="2000" dirty="0">
                <a:latin typeface="+mj-lt"/>
                <a:ea typeface="+mn-lt"/>
                <a:cs typeface="+mn-lt"/>
              </a:rPr>
              <a:t>A </a:t>
            </a:r>
            <a:r>
              <a:rPr lang="de-DE" sz="2000" dirty="0" err="1">
                <a:latin typeface="+mj-lt"/>
                <a:ea typeface="+mn-lt"/>
                <a:cs typeface="+mn-lt"/>
              </a:rPr>
              <a:t>cooperation</a:t>
            </a:r>
            <a:r>
              <a:rPr lang="de-DE" sz="2000" dirty="0">
                <a:latin typeface="+mj-lt"/>
                <a:ea typeface="+mn-lt"/>
                <a:cs typeface="+mn-lt"/>
              </a:rPr>
              <a:t> (Initiative </a:t>
            </a:r>
            <a:r>
              <a:rPr lang="de-DE" sz="2000" dirty="0" err="1">
                <a:latin typeface="+mj-lt"/>
                <a:ea typeface="+mn-lt"/>
                <a:cs typeface="+mn-lt"/>
              </a:rPr>
              <a:t>BioökonomieREVIER</a:t>
            </a:r>
            <a:r>
              <a:rPr lang="de-DE" sz="2000" dirty="0">
                <a:latin typeface="+mj-lt"/>
                <a:ea typeface="+mn-lt"/>
                <a:cs typeface="+mn-lt"/>
              </a:rPr>
              <a:t> </a:t>
            </a:r>
            <a:r>
              <a:rPr lang="de-DE" sz="2000" dirty="0" err="1">
                <a:latin typeface="+mj-lt"/>
                <a:ea typeface="+mn-lt"/>
                <a:cs typeface="+mn-lt"/>
              </a:rPr>
              <a:t>of</a:t>
            </a:r>
            <a:r>
              <a:rPr lang="de-DE" sz="2000" dirty="0">
                <a:latin typeface="+mj-lt"/>
                <a:ea typeface="+mn-lt"/>
                <a:cs typeface="+mn-lt"/>
              </a:rPr>
              <a:t> </a:t>
            </a:r>
            <a:r>
              <a:rPr lang="de-DE" sz="2000" dirty="0" err="1">
                <a:latin typeface="+mj-lt"/>
                <a:ea typeface="+mn-lt"/>
                <a:cs typeface="+mn-lt"/>
              </a:rPr>
              <a:t>the</a:t>
            </a:r>
            <a:r>
              <a:rPr lang="de-DE" sz="2000" dirty="0">
                <a:latin typeface="+mj-lt"/>
                <a:ea typeface="+mn-lt"/>
                <a:cs typeface="+mn-lt"/>
              </a:rPr>
              <a:t> </a:t>
            </a:r>
            <a:r>
              <a:rPr lang="de-DE" sz="2000" dirty="0" err="1">
                <a:latin typeface="+mj-lt"/>
                <a:ea typeface="+mn-lt"/>
                <a:cs typeface="+mn-lt"/>
              </a:rPr>
              <a:t>institute</a:t>
            </a:r>
            <a:r>
              <a:rPr lang="de-DE" sz="2000" dirty="0">
                <a:latin typeface="+mj-lt"/>
                <a:ea typeface="+mn-lt"/>
                <a:cs typeface="+mn-lt"/>
              </a:rPr>
              <a:t> </a:t>
            </a:r>
            <a:r>
              <a:rPr lang="de-DE" sz="2000" dirty="0" err="1">
                <a:latin typeface="+mj-lt"/>
                <a:ea typeface="+mn-lt"/>
                <a:cs typeface="+mn-lt"/>
              </a:rPr>
              <a:t>of</a:t>
            </a:r>
            <a:r>
              <a:rPr lang="de-DE" sz="2000" dirty="0">
                <a:latin typeface="+mj-lt"/>
                <a:ea typeface="+mn-lt"/>
                <a:cs typeface="+mn-lt"/>
              </a:rPr>
              <a:t> plant </a:t>
            </a:r>
            <a:r>
              <a:rPr lang="de-DE" sz="2000" dirty="0" err="1">
                <a:latin typeface="+mj-lt"/>
                <a:ea typeface="+mn-lt"/>
                <a:cs typeface="+mn-lt"/>
              </a:rPr>
              <a:t>sciences</a:t>
            </a:r>
            <a:r>
              <a:rPr lang="de-DE" sz="2000" dirty="0">
                <a:latin typeface="+mj-lt"/>
                <a:ea typeface="+mn-lt"/>
                <a:cs typeface="+mn-lt"/>
              </a:rPr>
              <a:t> &amp; </a:t>
            </a:r>
            <a:r>
              <a:rPr lang="de-DE" sz="2000" dirty="0" err="1">
                <a:latin typeface="+mj-lt"/>
                <a:ea typeface="+mn-lt"/>
                <a:cs typeface="+mn-lt"/>
              </a:rPr>
              <a:t>the</a:t>
            </a:r>
            <a:r>
              <a:rPr lang="de-DE" sz="2000" dirty="0">
                <a:latin typeface="+mj-lt"/>
                <a:ea typeface="+mn-lt"/>
                <a:cs typeface="+mn-lt"/>
              </a:rPr>
              <a:t> </a:t>
            </a:r>
            <a:r>
              <a:rPr lang="de-DE" sz="2000" dirty="0" err="1">
                <a:latin typeface="+mj-lt"/>
                <a:ea typeface="+mn-lt"/>
                <a:cs typeface="+mn-lt"/>
              </a:rPr>
              <a:t>student</a:t>
            </a:r>
            <a:r>
              <a:rPr lang="de-DE" sz="2000" dirty="0">
                <a:latin typeface="+mj-lt"/>
                <a:ea typeface="+mn-lt"/>
                <a:cs typeface="+mn-lt"/>
              </a:rPr>
              <a:t> </a:t>
            </a:r>
            <a:r>
              <a:rPr lang="de-DE" sz="2000" dirty="0" err="1">
                <a:latin typeface="+mj-lt"/>
                <a:ea typeface="+mn-lt"/>
                <a:cs typeface="+mn-lt"/>
              </a:rPr>
              <a:t>laboratory</a:t>
            </a:r>
            <a:r>
              <a:rPr lang="de-DE" sz="2000" dirty="0">
                <a:latin typeface="+mj-lt"/>
                <a:ea typeface="+mn-lt"/>
                <a:cs typeface="+mn-lt"/>
              </a:rPr>
              <a:t> </a:t>
            </a:r>
            <a:r>
              <a:rPr lang="de-DE" sz="2000" dirty="0" err="1">
                <a:latin typeface="+mj-lt"/>
                <a:ea typeface="+mn-lt"/>
                <a:cs typeface="+mn-lt"/>
              </a:rPr>
              <a:t>JuLab</a:t>
            </a:r>
            <a:r>
              <a:rPr lang="de-DE" sz="2000" dirty="0">
                <a:latin typeface="+mj-lt"/>
                <a:ea typeface="+mn-lt"/>
                <a:cs typeface="+mn-lt"/>
              </a:rPr>
              <a:t> </a:t>
            </a:r>
            <a:r>
              <a:rPr lang="de-DE" sz="2000" dirty="0" err="1">
                <a:latin typeface="+mj-lt"/>
                <a:ea typeface="+mn-lt"/>
                <a:cs typeface="+mn-lt"/>
              </a:rPr>
              <a:t>of</a:t>
            </a:r>
            <a:r>
              <a:rPr lang="de-DE" sz="2000" dirty="0">
                <a:latin typeface="+mj-lt"/>
                <a:ea typeface="+mn-lt"/>
                <a:cs typeface="+mn-lt"/>
              </a:rPr>
              <a:t> </a:t>
            </a:r>
            <a:r>
              <a:rPr lang="de-DE" sz="2000" dirty="0" err="1">
                <a:latin typeface="+mj-lt"/>
                <a:ea typeface="+mn-lt"/>
                <a:cs typeface="+mn-lt"/>
              </a:rPr>
              <a:t>the</a:t>
            </a:r>
            <a:r>
              <a:rPr lang="de-DE" sz="2000" dirty="0">
                <a:latin typeface="+mj-lt"/>
                <a:ea typeface="+mn-lt"/>
                <a:cs typeface="+mn-lt"/>
              </a:rPr>
              <a:t> Forschungszentrum  Jülich)</a:t>
            </a:r>
            <a:endParaRPr lang="en-US" sz="2000" dirty="0">
              <a:latin typeface="+mj-lt"/>
              <a:cs typeface="Times New Roman"/>
            </a:endParaRPr>
          </a:p>
          <a:p>
            <a:pPr>
              <a:buFont typeface="Wingdings" panose="020B0604020202020204" pitchFamily="34" charset="0"/>
              <a:buChar char="Ø"/>
            </a:pPr>
            <a:r>
              <a:rPr lang="de-DE" sz="2000" dirty="0">
                <a:latin typeface="+mj-lt"/>
                <a:ea typeface="+mn-lt"/>
                <a:cs typeface="+mn-lt"/>
              </a:rPr>
              <a:t>Youth </a:t>
            </a:r>
            <a:r>
              <a:rPr lang="de-DE" sz="2000" dirty="0" err="1">
                <a:latin typeface="+mj-lt"/>
                <a:ea typeface="+mn-lt"/>
                <a:cs typeface="+mn-lt"/>
              </a:rPr>
              <a:t>shapes</a:t>
            </a:r>
            <a:r>
              <a:rPr lang="de-DE" sz="2000" dirty="0">
                <a:latin typeface="+mj-lt"/>
                <a:ea typeface="+mn-lt"/>
                <a:cs typeface="+mn-lt"/>
              </a:rPr>
              <a:t> </a:t>
            </a:r>
            <a:r>
              <a:rPr lang="de-DE" sz="2000" dirty="0" err="1">
                <a:latin typeface="+mj-lt"/>
                <a:ea typeface="+mn-lt"/>
                <a:cs typeface="+mn-lt"/>
              </a:rPr>
              <a:t>structural</a:t>
            </a:r>
            <a:r>
              <a:rPr lang="de-DE" sz="2000" dirty="0">
                <a:latin typeface="+mj-lt"/>
                <a:ea typeface="+mn-lt"/>
                <a:cs typeface="+mn-lt"/>
              </a:rPr>
              <a:t> </a:t>
            </a:r>
            <a:r>
              <a:rPr lang="de-DE" sz="2000" dirty="0" err="1">
                <a:latin typeface="+mj-lt"/>
                <a:ea typeface="+mn-lt"/>
                <a:cs typeface="+mn-lt"/>
              </a:rPr>
              <a:t>change</a:t>
            </a:r>
            <a:r>
              <a:rPr lang="de-DE" sz="2000" dirty="0">
                <a:latin typeface="+mj-lt"/>
                <a:ea typeface="+mn-lt"/>
                <a:cs typeface="+mn-lt"/>
              </a:rPr>
              <a:t> → </a:t>
            </a:r>
            <a:r>
              <a:rPr lang="de-DE" sz="2000" dirty="0" err="1">
                <a:latin typeface="+mj-lt"/>
                <a:ea typeface="+mn-lt"/>
                <a:cs typeface="Times New Roman"/>
              </a:rPr>
              <a:t>zdi</a:t>
            </a:r>
            <a:r>
              <a:rPr lang="de-DE" sz="2000" dirty="0">
                <a:latin typeface="+mj-lt"/>
                <a:ea typeface="+mn-lt"/>
                <a:cs typeface="Times New Roman"/>
              </a:rPr>
              <a:t>-Zentrum </a:t>
            </a:r>
            <a:r>
              <a:rPr lang="de-DE" sz="2000" dirty="0" err="1">
                <a:latin typeface="+mj-lt"/>
                <a:ea typeface="+mn-lt"/>
                <a:cs typeface="Times New Roman"/>
              </a:rPr>
              <a:t>ANTalive</a:t>
            </a:r>
            <a:endParaRPr lang="de-DE" sz="2000" dirty="0">
              <a:latin typeface="+mj-lt"/>
              <a:ea typeface="+mn-lt"/>
              <a:cs typeface="Times New Roman"/>
            </a:endParaRPr>
          </a:p>
          <a:p>
            <a:pPr>
              <a:buFont typeface="Wingdings" panose="020B0604020202020204" pitchFamily="34" charset="0"/>
              <a:buChar char="Ø"/>
            </a:pPr>
            <a:r>
              <a:rPr lang="de-DE" sz="2000" dirty="0">
                <a:latin typeface="+mj-lt"/>
                <a:ea typeface="+mn-lt"/>
                <a:cs typeface="+mn-lt"/>
              </a:rPr>
              <a:t>Enterprise Revier → </a:t>
            </a:r>
            <a:r>
              <a:rPr lang="en-US" sz="2000" dirty="0">
                <a:latin typeface="+mj-lt"/>
                <a:ea typeface="+mn-lt"/>
                <a:cs typeface="+mn-lt"/>
              </a:rPr>
              <a:t>Federal Ministry for Economic Affairs and Energy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de-DE" sz="2000" dirty="0" err="1">
                <a:latin typeface="+mj-lt"/>
                <a:ea typeface="+mn-lt"/>
                <a:cs typeface="+mn-lt"/>
              </a:rPr>
              <a:t>economic</a:t>
            </a:r>
            <a:r>
              <a:rPr lang="de-DE" sz="2000" dirty="0">
                <a:latin typeface="+mj-lt"/>
                <a:ea typeface="+mn-lt"/>
                <a:cs typeface="+mn-lt"/>
              </a:rPr>
              <a:t> </a:t>
            </a:r>
            <a:r>
              <a:rPr lang="de-DE" sz="2000" dirty="0" err="1">
                <a:latin typeface="+mj-lt"/>
                <a:ea typeface="+mn-lt"/>
                <a:cs typeface="+mn-lt"/>
              </a:rPr>
              <a:t>applications</a:t>
            </a:r>
            <a:r>
              <a:rPr lang="de-DE" sz="2000" dirty="0">
                <a:latin typeface="+mj-lt"/>
                <a:ea typeface="+mn-lt"/>
                <a:cs typeface="+mn-lt"/>
              </a:rPr>
              <a:t> </a:t>
            </a:r>
            <a:r>
              <a:rPr lang="de-DE" sz="2000" dirty="0" err="1">
                <a:latin typeface="+mj-lt"/>
                <a:ea typeface="+mn-lt"/>
                <a:cs typeface="+mn-lt"/>
              </a:rPr>
              <a:t>of</a:t>
            </a:r>
            <a:r>
              <a:rPr lang="de-DE" sz="2000" dirty="0">
                <a:latin typeface="+mj-lt"/>
                <a:ea typeface="+mn-lt"/>
                <a:cs typeface="+mn-lt"/>
              </a:rPr>
              <a:t> </a:t>
            </a:r>
            <a:r>
              <a:rPr lang="de-DE" sz="2000" dirty="0" err="1">
                <a:latin typeface="+mj-lt"/>
                <a:ea typeface="+mn-lt"/>
                <a:cs typeface="+mn-lt"/>
              </a:rPr>
              <a:t>algae</a:t>
            </a:r>
            <a:endParaRPr lang="de-DE" sz="20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de-DE" sz="2200" dirty="0">
              <a:latin typeface="Times New Roman"/>
              <a:cs typeface="Times New Roman"/>
            </a:endParaRPr>
          </a:p>
          <a:p>
            <a:pPr>
              <a:buFont typeface="Wingdings" panose="020B0604020202020204" pitchFamily="34" charset="0"/>
              <a:buChar char="Ø"/>
            </a:pPr>
            <a:endParaRPr lang="de-DE" sz="1800" dirty="0">
              <a:latin typeface="Times New Roman"/>
              <a:cs typeface="Times New Roman"/>
            </a:endParaRPr>
          </a:p>
          <a:p>
            <a:pPr>
              <a:buFont typeface="Wingdings" panose="020B0604020202020204" pitchFamily="34" charset="0"/>
              <a:buChar char="Ø"/>
            </a:pPr>
            <a:endParaRPr lang="de-DE" sz="1800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1B72F-61D3-4D6C-9BDE-79272C1DF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fld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CC84B98B-A732-49BD-B378-A74C2A9599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9946" y="4832201"/>
            <a:ext cx="2212110" cy="1523142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E179ECE2-FB48-48AF-88B5-CDC1D70730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7739" y="5019387"/>
            <a:ext cx="2034887" cy="1518227"/>
          </a:xfrm>
          <a:prstGeom prst="rect">
            <a:avLst/>
          </a:prstGeo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47CBFB3C-6B7D-4004-8BC9-F66D18BFA8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7553" y="5157320"/>
            <a:ext cx="2427569" cy="1186941"/>
          </a:xfrm>
          <a:prstGeom prst="rect">
            <a:avLst/>
          </a:prstGeom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07B421AB-0C0F-4F34-B176-D1A879D9D44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61582" y="4954778"/>
            <a:ext cx="3020290" cy="1393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064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BC2C19-4AE9-40DB-ABC8-1EBE85C4D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/>
              <a:t>Project:Bioeconomy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rhenish</a:t>
            </a:r>
            <a:r>
              <a:rPr lang="de-DE" dirty="0"/>
              <a:t> </a:t>
            </a:r>
            <a:r>
              <a:rPr lang="de-DE" dirty="0" err="1"/>
              <a:t>mining</a:t>
            </a:r>
            <a:r>
              <a:rPr lang="de-DE" dirty="0"/>
              <a:t> </a:t>
            </a:r>
            <a:r>
              <a:rPr lang="de-DE" dirty="0" err="1"/>
              <a:t>area</a:t>
            </a:r>
            <a:br>
              <a:rPr lang="de-DE" b="0" i="0" dirty="0">
                <a:effectLst/>
                <a:latin typeface="Arial" panose="020B0604020202020204" pitchFamily="34" charset="0"/>
              </a:rPr>
            </a:br>
            <a:r>
              <a:rPr lang="de-DE" sz="2700" dirty="0" err="1">
                <a:latin typeface="Arial" panose="020B0604020202020204" pitchFamily="34" charset="0"/>
              </a:rPr>
              <a:t>Rhenish</a:t>
            </a:r>
            <a:r>
              <a:rPr lang="de-DE" sz="2700" dirty="0">
                <a:latin typeface="Arial" panose="020B0604020202020204" pitchFamily="34" charset="0"/>
              </a:rPr>
              <a:t> </a:t>
            </a:r>
            <a:r>
              <a:rPr lang="de-DE" sz="2700" dirty="0" err="1">
                <a:latin typeface="Arial" panose="020B0604020202020204" pitchFamily="34" charset="0"/>
              </a:rPr>
              <a:t>area</a:t>
            </a:r>
            <a:r>
              <a:rPr lang="de-DE" sz="2700" dirty="0">
                <a:latin typeface="Arial" panose="020B0604020202020204" pitchFamily="34" charset="0"/>
              </a:rPr>
              <a:t>? </a:t>
            </a:r>
            <a:r>
              <a:rPr lang="de-DE" sz="2700" dirty="0" err="1">
                <a:latin typeface="Arial" panose="020B0604020202020204" pitchFamily="34" charset="0"/>
              </a:rPr>
              <a:t>Bioeconomy</a:t>
            </a:r>
            <a:r>
              <a:rPr lang="de-DE" sz="2700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6DE0657-08E6-43DC-9EA0-65DB73099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5019378" cy="3880773"/>
          </a:xfrm>
        </p:spPr>
        <p:txBody>
          <a:bodyPr>
            <a:noAutofit/>
          </a:bodyPr>
          <a:lstStyle/>
          <a:p>
            <a:r>
              <a:rPr lang="de-DE" dirty="0" err="1"/>
              <a:t>Rhenish</a:t>
            </a:r>
            <a:r>
              <a:rPr lang="de-DE" dirty="0"/>
              <a:t> </a:t>
            </a:r>
            <a:r>
              <a:rPr lang="de-DE" dirty="0" err="1"/>
              <a:t>area</a:t>
            </a:r>
            <a:r>
              <a:rPr lang="de-DE" dirty="0"/>
              <a:t>? </a:t>
            </a:r>
          </a:p>
          <a:p>
            <a:pPr lvl="1"/>
            <a:r>
              <a:rPr lang="de-DE" dirty="0"/>
              <a:t>A </a:t>
            </a:r>
            <a:r>
              <a:rPr lang="de-DE" dirty="0" err="1"/>
              <a:t>mining</a:t>
            </a:r>
            <a:r>
              <a:rPr lang="de-DE" dirty="0"/>
              <a:t> </a:t>
            </a:r>
            <a:r>
              <a:rPr lang="de-DE" dirty="0" err="1"/>
              <a:t>area</a:t>
            </a:r>
            <a:r>
              <a:rPr lang="de-DE" dirty="0"/>
              <a:t>, </a:t>
            </a:r>
            <a:r>
              <a:rPr lang="de-DE" dirty="0" err="1"/>
              <a:t>specifically</a:t>
            </a:r>
            <a:r>
              <a:rPr lang="de-DE" dirty="0"/>
              <a:t> </a:t>
            </a:r>
            <a:r>
              <a:rPr lang="de-DE" dirty="0" err="1"/>
              <a:t>used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extraction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lignite</a:t>
            </a:r>
            <a:r>
              <a:rPr lang="de-DE" dirty="0"/>
              <a:t>/“</a:t>
            </a:r>
            <a:r>
              <a:rPr lang="de-DE" dirty="0" err="1"/>
              <a:t>brown</a:t>
            </a:r>
            <a:r>
              <a:rPr lang="de-DE" dirty="0"/>
              <a:t> </a:t>
            </a:r>
            <a:r>
              <a:rPr lang="de-DE" dirty="0" err="1"/>
              <a:t>coal</a:t>
            </a:r>
            <a:r>
              <a:rPr lang="de-DE" dirty="0"/>
              <a:t>“ </a:t>
            </a:r>
          </a:p>
          <a:p>
            <a:pPr lvl="1"/>
            <a:r>
              <a:rPr lang="de-DE" dirty="0" err="1"/>
              <a:t>Located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triangle</a:t>
            </a:r>
            <a:r>
              <a:rPr lang="de-DE" dirty="0"/>
              <a:t> </a:t>
            </a:r>
            <a:r>
              <a:rPr lang="de-DE" dirty="0" err="1"/>
              <a:t>formed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Aachen, Mönchengladbach and Bonn</a:t>
            </a:r>
          </a:p>
          <a:p>
            <a:pPr lvl="1"/>
            <a:r>
              <a:rPr lang="de-DE" dirty="0"/>
              <a:t>Area </a:t>
            </a:r>
            <a:r>
              <a:rPr lang="de-DE" dirty="0" err="1"/>
              <a:t>containts</a:t>
            </a:r>
            <a:r>
              <a:rPr lang="de-DE" dirty="0"/>
              <a:t> 2500 km</a:t>
            </a:r>
            <a:r>
              <a:rPr lang="de-DE" baseline="30000" dirty="0"/>
              <a:t>2 </a:t>
            </a:r>
            <a:r>
              <a:rPr lang="de-DE" dirty="0"/>
              <a:t>and multiple open-mining </a:t>
            </a:r>
            <a:r>
              <a:rPr lang="de-DE" dirty="0" err="1"/>
              <a:t>pits</a:t>
            </a:r>
            <a:r>
              <a:rPr lang="de-DE" dirty="0"/>
              <a:t> (</a:t>
            </a:r>
            <a:r>
              <a:rPr lang="de-DE" dirty="0" err="1"/>
              <a:t>Inden</a:t>
            </a:r>
            <a:r>
              <a:rPr lang="de-DE" dirty="0"/>
              <a:t>, Hambach, Garzweiler)</a:t>
            </a:r>
          </a:p>
          <a:p>
            <a:r>
              <a:rPr lang="de-DE" dirty="0" err="1"/>
              <a:t>Bioeconomy</a:t>
            </a:r>
            <a:endParaRPr lang="de-DE" dirty="0"/>
          </a:p>
          <a:p>
            <a:pPr lvl="1"/>
            <a:r>
              <a:rPr lang="en-US" dirty="0"/>
              <a:t>a modern and sustainable form of economic management based on the use of bio-based resources such as plants, animals and microorganisms </a:t>
            </a:r>
          </a:p>
          <a:p>
            <a:pPr lvl="1"/>
            <a:r>
              <a:rPr lang="en-US" dirty="0"/>
              <a:t>Algae play a major role in this </a:t>
            </a:r>
            <a:r>
              <a:rPr lang="de-DE" dirty="0"/>
              <a:t>(</a:t>
            </a:r>
            <a:r>
              <a:rPr lang="de-DE" dirty="0" err="1"/>
              <a:t>ecological</a:t>
            </a:r>
            <a:r>
              <a:rPr lang="de-DE" dirty="0"/>
              <a:t> </a:t>
            </a:r>
            <a:r>
              <a:rPr lang="de-DE" dirty="0" err="1"/>
              <a:t>pyramid</a:t>
            </a:r>
            <a:r>
              <a:rPr lang="de-DE" dirty="0"/>
              <a:t>)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D3AF738-68D8-4185-A295-CF17292D27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6712" y="2246051"/>
            <a:ext cx="6302276" cy="40410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6C276A8-C9F0-4F16-9D2F-D519475795C6}"/>
              </a:ext>
            </a:extLst>
          </p:cNvPr>
          <p:cNvSpPr txBox="1"/>
          <p:nvPr/>
        </p:nvSpPr>
        <p:spPr>
          <a:xfrm>
            <a:off x="5696712" y="6301488"/>
            <a:ext cx="34477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Rheinisches Braunkohlerevier (Stand September 2018)  (Wikipedia)</a:t>
            </a:r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2999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6A2DA5EA-B01B-40F1-9B1F-DD7EBBA18C1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34568" y="4360211"/>
          <a:ext cx="11522864" cy="10390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29ABA9A3-5FAE-4F15-A6F7-57E9EB63EDF6}"/>
              </a:ext>
            </a:extLst>
          </p:cNvPr>
          <p:cNvSpPr txBox="1"/>
          <p:nvPr/>
        </p:nvSpPr>
        <p:spPr>
          <a:xfrm rot="17672702">
            <a:off x="-948858" y="1956937"/>
            <a:ext cx="437412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Start Projektkurs am 21.08.2020 (1. Treffen mit FZ Jülich)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9F29D08-1F81-4CF7-9D30-D4064D7A2E4C}"/>
              </a:ext>
            </a:extLst>
          </p:cNvPr>
          <p:cNvSpPr txBox="1"/>
          <p:nvPr/>
        </p:nvSpPr>
        <p:spPr>
          <a:xfrm rot="17698343">
            <a:off x="-137031" y="2037387"/>
            <a:ext cx="4025306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Trip </a:t>
            </a:r>
            <a:r>
              <a:rPr kumimoji="0" lang="de-DE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to</a:t>
            </a: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kumimoji="0" lang="de-DE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the</a:t>
            </a: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Forschungszentrum on </a:t>
            </a:r>
            <a:r>
              <a:rPr kumimoji="0" lang="de-DE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the</a:t>
            </a: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28.08.2020 IGB -2</a:t>
            </a:r>
          </a:p>
        </p:txBody>
      </p:sp>
      <p:graphicFrame>
        <p:nvGraphicFramePr>
          <p:cNvPr id="7" name="Inhaltsplatzhalter 3">
            <a:extLst>
              <a:ext uri="{FF2B5EF4-FFF2-40B4-BE49-F238E27FC236}">
                <a16:creationId xmlns:a16="http://schemas.microsoft.com/office/drawing/2014/main" id="{59782030-B649-4AFC-8BCF-888D9719CB82}"/>
              </a:ext>
            </a:extLst>
          </p:cNvPr>
          <p:cNvGraphicFramePr>
            <a:graphicFrameLocks/>
          </p:cNvGraphicFramePr>
          <p:nvPr/>
        </p:nvGraphicFramePr>
        <p:xfrm>
          <a:off x="334568" y="5211802"/>
          <a:ext cx="11522864" cy="10390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835A933D-23C4-4FF5-853C-5C9326B1BFCE}"/>
              </a:ext>
            </a:extLst>
          </p:cNvPr>
          <p:cNvSpPr txBox="1"/>
          <p:nvPr/>
        </p:nvSpPr>
        <p:spPr>
          <a:xfrm rot="17698343">
            <a:off x="498097" y="2012372"/>
            <a:ext cx="4210867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Algea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in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Bioeconomy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–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Presentation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of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the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FZ Jülich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8BB94DB-7E1A-4355-99F8-6306660A0CDB}"/>
              </a:ext>
            </a:extLst>
          </p:cNvPr>
          <p:cNvSpPr txBox="1"/>
          <p:nvPr/>
        </p:nvSpPr>
        <p:spPr>
          <a:xfrm rot="17698343">
            <a:off x="3474258" y="1987521"/>
            <a:ext cx="4362085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Brainstorming procedures, methods and their objectives (interview, survey), timetable</a:t>
            </a:r>
            <a:endParaRPr kumimoji="0" lang="de-DE" sz="1600" b="1" i="0" u="none" strike="noStrike" kern="1200" cap="none" spc="0" normalizeH="0" baseline="0" noProof="0" dirty="0">
              <a:ln>
                <a:noFill/>
              </a:ln>
              <a:solidFill>
                <a:srgbClr val="54A021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E171AEB-CFDA-40AE-85F4-D273D106EA03}"/>
              </a:ext>
            </a:extLst>
          </p:cNvPr>
          <p:cNvSpPr txBox="1"/>
          <p:nvPr/>
        </p:nvSpPr>
        <p:spPr>
          <a:xfrm rot="17698343">
            <a:off x="1163537" y="2058657"/>
            <a:ext cx="436208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Research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66DCC619-7F91-4707-A4F8-404820BF6393}"/>
              </a:ext>
            </a:extLst>
          </p:cNvPr>
          <p:cNvSpPr txBox="1"/>
          <p:nvPr/>
        </p:nvSpPr>
        <p:spPr>
          <a:xfrm rot="17698343">
            <a:off x="1684253" y="2070363"/>
            <a:ext cx="436208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Specifying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each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project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idea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46CAF6A-D0B6-4402-AE6D-35FBC294041E}"/>
              </a:ext>
            </a:extLst>
          </p:cNvPr>
          <p:cNvSpPr txBox="1"/>
          <p:nvPr/>
        </p:nvSpPr>
        <p:spPr>
          <a:xfrm rot="17698343">
            <a:off x="2491367" y="2118919"/>
            <a:ext cx="4362085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Helmholtz-student </a:t>
            </a:r>
            <a:r>
              <a:rPr kumimoji="0" lang="de-DE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meet</a:t>
            </a:r>
            <a:endParaRPr kumimoji="0" lang="de-DE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57407F05-9BA5-4837-B07E-DF2AF2029573}"/>
              </a:ext>
            </a:extLst>
          </p:cNvPr>
          <p:cNvSpPr txBox="1"/>
          <p:nvPr/>
        </p:nvSpPr>
        <p:spPr>
          <a:xfrm rot="17698343">
            <a:off x="4148838" y="2179182"/>
            <a:ext cx="436208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Preparing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the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interview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F25F7E5-75F3-415A-AD7C-6A561714E0FE}"/>
              </a:ext>
            </a:extLst>
          </p:cNvPr>
          <p:cNvSpPr txBox="1"/>
          <p:nvPr/>
        </p:nvSpPr>
        <p:spPr>
          <a:xfrm rot="17698343">
            <a:off x="5289692" y="2235720"/>
            <a:ext cx="436208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defRPr sz="16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Developing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the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survey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09B3457-2F80-4BE2-89A5-21C02506B5BD}"/>
              </a:ext>
            </a:extLst>
          </p:cNvPr>
          <p:cNvSpPr txBox="1"/>
          <p:nvPr/>
        </p:nvSpPr>
        <p:spPr>
          <a:xfrm rot="17698343">
            <a:off x="5560547" y="2261169"/>
            <a:ext cx="436208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defRPr sz="16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Technology…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Corrections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ED9381F3-59CC-42E9-B1E7-EB19E397F0B0}"/>
              </a:ext>
            </a:extLst>
          </p:cNvPr>
          <p:cNvSpPr txBox="1"/>
          <p:nvPr/>
        </p:nvSpPr>
        <p:spPr>
          <a:xfrm rot="17698343">
            <a:off x="4878795" y="2122645"/>
            <a:ext cx="4362085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Interview 4.2.2021 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494FD2EF-269C-47A5-9165-A3EA3BEFBB66}"/>
              </a:ext>
            </a:extLst>
          </p:cNvPr>
          <p:cNvSpPr txBox="1"/>
          <p:nvPr/>
        </p:nvSpPr>
        <p:spPr>
          <a:xfrm rot="17698343">
            <a:off x="6133374" y="2118919"/>
            <a:ext cx="4362085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Puplishing</a:t>
            </a: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kumimoji="0" lang="de-DE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the</a:t>
            </a: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kumimoji="0" lang="de-DE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survey</a:t>
            </a: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80480D27-4E78-4FC3-B655-F74FE051B2A4}"/>
              </a:ext>
            </a:extLst>
          </p:cNvPr>
          <p:cNvSpPr txBox="1"/>
          <p:nvPr/>
        </p:nvSpPr>
        <p:spPr>
          <a:xfrm rot="17698343">
            <a:off x="6864667" y="2073922"/>
            <a:ext cx="436208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defRPr sz="16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Evaluation in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groups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and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with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FZ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9BB9B2C0-67E4-49D7-96FA-E163D4B48DF9}"/>
              </a:ext>
            </a:extLst>
          </p:cNvPr>
          <p:cNvSpPr txBox="1"/>
          <p:nvPr/>
        </p:nvSpPr>
        <p:spPr>
          <a:xfrm rot="17698343">
            <a:off x="7347562" y="2179182"/>
            <a:ext cx="436208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Finalizing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the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presentations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21C49BF3-D6B2-48FF-A716-3E8FF92D04BE}"/>
              </a:ext>
            </a:extLst>
          </p:cNvPr>
          <p:cNvSpPr txBox="1"/>
          <p:nvPr/>
        </p:nvSpPr>
        <p:spPr>
          <a:xfrm rot="17698343">
            <a:off x="8125827" y="2178106"/>
            <a:ext cx="4362085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ERASMUS-</a:t>
            </a:r>
            <a:r>
              <a:rPr kumimoji="0" lang="de-DE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meet</a:t>
            </a:r>
            <a:endParaRPr kumimoji="0" lang="de-DE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CDC7F411-7AE1-4342-9602-C82606643967}"/>
              </a:ext>
            </a:extLst>
          </p:cNvPr>
          <p:cNvSpPr txBox="1"/>
          <p:nvPr/>
        </p:nvSpPr>
        <p:spPr>
          <a:xfrm rot="17698343">
            <a:off x="8852991" y="2193143"/>
            <a:ext cx="4362085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Final </a:t>
            </a:r>
            <a:r>
              <a:rPr kumimoji="0" lang="de-DE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presentation</a:t>
            </a:r>
            <a:endParaRPr kumimoji="0" lang="de-DE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A0B6E426-8984-4F80-BB59-4E1269EA6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11353" y="6492875"/>
            <a:ext cx="5255203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Alexandra, Rania, Saba</a:t>
            </a:r>
          </a:p>
        </p:txBody>
      </p:sp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id="{F20C88B7-11EB-49AF-ACB9-B664E5955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5955" y="6492875"/>
            <a:ext cx="683339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Folie: </a:t>
            </a: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4943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317</Words>
  <Application>Microsoft Office PowerPoint</Application>
  <PresentationFormat>Breitbild</PresentationFormat>
  <Paragraphs>59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4</vt:i4>
      </vt:variant>
    </vt:vector>
  </HeadingPairs>
  <TitlesOfParts>
    <vt:vector size="15" baseType="lpstr">
      <vt:lpstr>Arial</vt:lpstr>
      <vt:lpstr>Calibri</vt:lpstr>
      <vt:lpstr>Calibri Light</vt:lpstr>
      <vt:lpstr>Segoe UI</vt:lpstr>
      <vt:lpstr>Times New Roman</vt:lpstr>
      <vt:lpstr>Trebuchet MS</vt:lpstr>
      <vt:lpstr>Trebuchet MS (Überschriften)</vt:lpstr>
      <vt:lpstr>Wingdings</vt:lpstr>
      <vt:lpstr>Wingdings 3</vt:lpstr>
      <vt:lpstr>Office</vt:lpstr>
      <vt:lpstr>Facette</vt:lpstr>
      <vt:lpstr>Bioeconomy in the Rhenish mining area Project course: Bioeconomy 2020/2021</vt:lpstr>
      <vt:lpstr>What is the project course?</vt:lpstr>
      <vt:lpstr>Project:Bioeconomy in the rhenish mining area Rhenish area? Bioeconomy?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Bioeconomy in the Rhenish mining area Project course: Bioeconomy 2020/2021</dc:title>
  <dc:creator>Rania Rosenbauer</dc:creator>
  <cp:lastModifiedBy>Rania Rosenbauer</cp:lastModifiedBy>
  <cp:revision>2</cp:revision>
  <dcterms:created xsi:type="dcterms:W3CDTF">2021-06-10T13:00:20Z</dcterms:created>
  <dcterms:modified xsi:type="dcterms:W3CDTF">2021-06-10T13:12:48Z</dcterms:modified>
</cp:coreProperties>
</file>