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0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35E1-77B8-4526-B403-4BDE4123712C}" type="datetimeFigureOut">
              <a:rPr lang="de-DE" smtClean="0"/>
              <a:t>20.06.2021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FDF33-E9F9-485F-ABE3-C0925DAFD5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6074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35E1-77B8-4526-B403-4BDE4123712C}" type="datetimeFigureOut">
              <a:rPr lang="de-DE" smtClean="0"/>
              <a:t>20.06.2021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FDF33-E9F9-485F-ABE3-C0925DAFD5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6694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35E1-77B8-4526-B403-4BDE4123712C}" type="datetimeFigureOut">
              <a:rPr lang="de-DE" smtClean="0"/>
              <a:t>20.06.2021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FDF33-E9F9-485F-ABE3-C0925DAFD560}" type="slidenum">
              <a:rPr lang="de-DE" smtClean="0"/>
              <a:t>‹Nr.›</a:t>
            </a:fld>
            <a:endParaRPr lang="de-D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9886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35E1-77B8-4526-B403-4BDE4123712C}" type="datetimeFigureOut">
              <a:rPr lang="de-DE" smtClean="0"/>
              <a:t>20.06.2021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FDF33-E9F9-485F-ABE3-C0925DAFD5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3030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35E1-77B8-4526-B403-4BDE4123712C}" type="datetimeFigureOut">
              <a:rPr lang="de-DE" smtClean="0"/>
              <a:t>20.06.2021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FDF33-E9F9-485F-ABE3-C0925DAFD560}" type="slidenum">
              <a:rPr lang="de-DE" smtClean="0"/>
              <a:t>‹Nr.›</a:t>
            </a:fld>
            <a:endParaRPr lang="de-D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6105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35E1-77B8-4526-B403-4BDE4123712C}" type="datetimeFigureOut">
              <a:rPr lang="de-DE" smtClean="0"/>
              <a:t>20.06.2021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FDF33-E9F9-485F-ABE3-C0925DAFD5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322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35E1-77B8-4526-B403-4BDE4123712C}" type="datetimeFigureOut">
              <a:rPr lang="de-DE" smtClean="0"/>
              <a:t>20.06.2021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FDF33-E9F9-485F-ABE3-C0925DAFD5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0804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35E1-77B8-4526-B403-4BDE4123712C}" type="datetimeFigureOut">
              <a:rPr lang="de-DE" smtClean="0"/>
              <a:t>20.06.2021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FDF33-E9F9-485F-ABE3-C0925DAFD5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6922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35E1-77B8-4526-B403-4BDE4123712C}" type="datetimeFigureOut">
              <a:rPr lang="de-DE" smtClean="0"/>
              <a:t>20.06.2021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FDF33-E9F9-485F-ABE3-C0925DAFD5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5331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35E1-77B8-4526-B403-4BDE4123712C}" type="datetimeFigureOut">
              <a:rPr lang="de-DE" smtClean="0"/>
              <a:t>20.06.2021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FDF33-E9F9-485F-ABE3-C0925DAFD5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6019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35E1-77B8-4526-B403-4BDE4123712C}" type="datetimeFigureOut">
              <a:rPr lang="de-DE" smtClean="0"/>
              <a:t>20.06.2021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FDF33-E9F9-485F-ABE3-C0925DAFD5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2946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35E1-77B8-4526-B403-4BDE4123712C}" type="datetimeFigureOut">
              <a:rPr lang="de-DE" smtClean="0"/>
              <a:t>20.06.2021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FDF33-E9F9-485F-ABE3-C0925DAFD5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6840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35E1-77B8-4526-B403-4BDE4123712C}" type="datetimeFigureOut">
              <a:rPr lang="de-DE" smtClean="0"/>
              <a:t>20.06.2021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FDF33-E9F9-485F-ABE3-C0925DAFD5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9055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35E1-77B8-4526-B403-4BDE4123712C}" type="datetimeFigureOut">
              <a:rPr lang="de-DE" smtClean="0"/>
              <a:t>20.06.2021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FDF33-E9F9-485F-ABE3-C0925DAFD5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7321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35E1-77B8-4526-B403-4BDE4123712C}" type="datetimeFigureOut">
              <a:rPr lang="de-DE" smtClean="0"/>
              <a:t>20.06.2021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FDF33-E9F9-485F-ABE3-C0925DAFD5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5058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35E1-77B8-4526-B403-4BDE4123712C}" type="datetimeFigureOut">
              <a:rPr lang="de-DE" smtClean="0"/>
              <a:t>20.06.2021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FDF33-E9F9-485F-ABE3-C0925DAFD5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1472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A35E1-77B8-4526-B403-4BDE4123712C}" type="datetimeFigureOut">
              <a:rPr lang="de-DE" smtClean="0"/>
              <a:t>20.06.2021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87FDF33-E9F9-485F-ABE3-C0925DAFD5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7033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3419E2-4A28-4891-845F-B3808EA2C7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Results</a:t>
            </a:r>
            <a:r>
              <a:rPr lang="de-DE" dirty="0"/>
              <a:t> questionare Erasmus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294DCBA-8747-49DC-849F-CD8A7817E3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/>
              <a:t>11.06.2021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4450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90D0874-C635-434C-958B-CD22269D5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59" y="431482"/>
            <a:ext cx="5249783" cy="363947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4F4FE58-282A-447E-95CB-4C648B69E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7374" y="2961740"/>
            <a:ext cx="5249784" cy="363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311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4BFB31B-DF1C-49A9-8FDB-0A7D1DFA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863" y="553694"/>
            <a:ext cx="6870787" cy="477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873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80BD950-994C-46D2-8D04-47B530BCF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072" y="283191"/>
            <a:ext cx="6870787" cy="629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524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6A2E2F44-0E4D-46BC-AD9B-8F1FD2EF9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94" y="337704"/>
            <a:ext cx="5466269" cy="379588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8656306-1A19-46B8-B382-355EB6C4C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3463" y="2762208"/>
            <a:ext cx="5466270" cy="380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13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74AC8925-5209-4DA1-86BC-995736534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79" y="303173"/>
            <a:ext cx="5115009" cy="355234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CF378E3-6BD4-495F-BE9B-993099E25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6088" y="1906505"/>
            <a:ext cx="6534625" cy="453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98232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4</Words>
  <Application>Microsoft Office PowerPoint</Application>
  <PresentationFormat>Breitbild</PresentationFormat>
  <Paragraphs>2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Facette</vt:lpstr>
      <vt:lpstr>Results questionare Erasmus 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Results questionare Erasmus </dc:title>
  <dc:creator>Alexandra Nitzsche</dc:creator>
  <cp:lastModifiedBy>Alexandra Nitzsche</cp:lastModifiedBy>
  <cp:revision>1</cp:revision>
  <dcterms:created xsi:type="dcterms:W3CDTF">2021-06-20T09:38:08Z</dcterms:created>
  <dcterms:modified xsi:type="dcterms:W3CDTF">2021-06-20T09:44:45Z</dcterms:modified>
</cp:coreProperties>
</file>