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Ex2.xml" ContentType="application/vnd.ms-office.chartex+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Ex3.xml" ContentType="application/vnd.ms-office.chartex+xml"/>
  <Override PartName="/ppt/charts/style13.xml" ContentType="application/vnd.ms-office.chartstyle+xml"/>
  <Override PartName="/ppt/charts/colors13.xml" ContentType="application/vnd.ms-office.chartcolorstyle+xml"/>
  <Override PartName="/ppt/charts/chart1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4.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9"/>
  </p:notesMasterIdLst>
  <p:sldIdLst>
    <p:sldId id="256" r:id="rId2"/>
    <p:sldId id="348" r:id="rId3"/>
    <p:sldId id="258" r:id="rId4"/>
    <p:sldId id="302" r:id="rId5"/>
    <p:sldId id="259" r:id="rId6"/>
    <p:sldId id="335" r:id="rId7"/>
    <p:sldId id="305" r:id="rId8"/>
    <p:sldId id="304" r:id="rId9"/>
    <p:sldId id="263" r:id="rId10"/>
    <p:sldId id="326" r:id="rId11"/>
    <p:sldId id="327" r:id="rId12"/>
    <p:sldId id="328" r:id="rId13"/>
    <p:sldId id="329" r:id="rId14"/>
    <p:sldId id="330" r:id="rId15"/>
    <p:sldId id="332" r:id="rId16"/>
    <p:sldId id="333" r:id="rId17"/>
    <p:sldId id="334" r:id="rId18"/>
    <p:sldId id="342" r:id="rId19"/>
    <p:sldId id="271" r:id="rId20"/>
    <p:sldId id="272" r:id="rId21"/>
    <p:sldId id="318" r:id="rId22"/>
    <p:sldId id="273" r:id="rId23"/>
    <p:sldId id="319" r:id="rId24"/>
    <p:sldId id="274" r:id="rId25"/>
    <p:sldId id="320" r:id="rId26"/>
    <p:sldId id="275" r:id="rId27"/>
    <p:sldId id="276" r:id="rId28"/>
    <p:sldId id="298" r:id="rId29"/>
    <p:sldId id="315" r:id="rId30"/>
    <p:sldId id="301" r:id="rId31"/>
    <p:sldId id="316" r:id="rId32"/>
    <p:sldId id="278" r:id="rId33"/>
    <p:sldId id="336" r:id="rId34"/>
    <p:sldId id="345" r:id="rId35"/>
    <p:sldId id="337" r:id="rId36"/>
    <p:sldId id="296" r:id="rId37"/>
    <p:sldId id="338" r:id="rId38"/>
    <p:sldId id="300" r:id="rId39"/>
    <p:sldId id="339" r:id="rId40"/>
    <p:sldId id="299" r:id="rId41"/>
    <p:sldId id="340" r:id="rId42"/>
    <p:sldId id="297" r:id="rId43"/>
    <p:sldId id="341" r:id="rId44"/>
    <p:sldId id="346" r:id="rId45"/>
    <p:sldId id="343" r:id="rId46"/>
    <p:sldId id="347" r:id="rId47"/>
    <p:sldId id="270" r:id="rId4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86" autoAdjust="0"/>
    <p:restoredTop sz="94660"/>
  </p:normalViewPr>
  <p:slideViewPr>
    <p:cSldViewPr snapToGrid="0">
      <p:cViewPr>
        <p:scale>
          <a:sx n="100" d="100"/>
          <a:sy n="100" d="100"/>
        </p:scale>
        <p:origin x="1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_rels/chartEx2.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Microsoft_Excel_Worksheet10.xlsx"/></Relationships>
</file>

<file path=ppt/charts/_rels/chartEx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Microsoft_Excel_Worksheet1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divers</c:v>
                </c:pt>
                <c:pt idx="1">
                  <c:v>männlich</c:v>
                </c:pt>
                <c:pt idx="2">
                  <c:v>weiblich</c:v>
                </c:pt>
              </c:strCache>
            </c:strRef>
          </c:cat>
          <c:val>
            <c:numRef>
              <c:f>Tabelle1!$B$2:$B$4</c:f>
              <c:numCache>
                <c:formatCode>General</c:formatCode>
                <c:ptCount val="3"/>
                <c:pt idx="0">
                  <c:v>0</c:v>
                </c:pt>
                <c:pt idx="1">
                  <c:v>24</c:v>
                </c:pt>
                <c:pt idx="2">
                  <c:v>105</c:v>
                </c:pt>
              </c:numCache>
            </c:numRef>
          </c:val>
          <c:extLst>
            <c:ext xmlns:c16="http://schemas.microsoft.com/office/drawing/2014/chart" uri="{C3380CC4-5D6E-409C-BE32-E72D297353CC}">
              <c16:uniqueId val="{00000000-3BC3-4148-923A-D35EE661AF36}"/>
            </c:ext>
          </c:extLst>
        </c:ser>
        <c:dLbls>
          <c:showLegendKey val="0"/>
          <c:showVal val="0"/>
          <c:showCatName val="0"/>
          <c:showSerName val="0"/>
          <c:showPercent val="0"/>
          <c:showBubbleSize val="0"/>
        </c:dLbls>
        <c:gapWidth val="182"/>
        <c:axId val="537980736"/>
        <c:axId val="537974832"/>
      </c:barChart>
      <c:catAx>
        <c:axId val="53798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537974832"/>
        <c:crosses val="autoZero"/>
        <c:auto val="1"/>
        <c:lblAlgn val="ctr"/>
        <c:lblOffset val="100"/>
        <c:noMultiLvlLbl val="0"/>
      </c:catAx>
      <c:valAx>
        <c:axId val="537974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537980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Ja/Nein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Ja, Tiere am tagebausee</c:v>
                </c:pt>
                <c:pt idx="1">
                  <c:v>Nein, keine Tiere</c:v>
                </c:pt>
              </c:strCache>
            </c:strRef>
          </c:cat>
          <c:val>
            <c:numRef>
              <c:f>Tabelle1!$B$2:$B$3</c:f>
              <c:numCache>
                <c:formatCode>General</c:formatCode>
                <c:ptCount val="2"/>
                <c:pt idx="0">
                  <c:v>85</c:v>
                </c:pt>
                <c:pt idx="1">
                  <c:v>16</c:v>
                </c:pt>
              </c:numCache>
            </c:numRef>
          </c:val>
          <c:extLst>
            <c:ext xmlns:c16="http://schemas.microsoft.com/office/drawing/2014/chart" uri="{C3380CC4-5D6E-409C-BE32-E72D297353CC}">
              <c16:uniqueId val="{00000000-EB38-4063-A3BC-B91AD4A50F19}"/>
            </c:ext>
          </c:extLst>
        </c:ser>
        <c:ser>
          <c:idx val="1"/>
          <c:order val="1"/>
          <c:tx>
            <c:strRef>
              <c:f>Tabelle1!$C$1</c:f>
              <c:strCache>
                <c:ptCount val="1"/>
                <c:pt idx="0">
                  <c:v>Wildtiere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Ja, Tiere am tagebausee</c:v>
                </c:pt>
                <c:pt idx="1">
                  <c:v>Nein, keine Tiere</c:v>
                </c:pt>
              </c:strCache>
            </c:strRef>
          </c:cat>
          <c:val>
            <c:numRef>
              <c:f>Tabelle1!$C$2:$C$3</c:f>
              <c:numCache>
                <c:formatCode>General</c:formatCode>
                <c:ptCount val="2"/>
                <c:pt idx="0">
                  <c:v>90</c:v>
                </c:pt>
              </c:numCache>
            </c:numRef>
          </c:val>
          <c:extLst>
            <c:ext xmlns:c16="http://schemas.microsoft.com/office/drawing/2014/chart" uri="{C3380CC4-5D6E-409C-BE32-E72D297353CC}">
              <c16:uniqueId val="{00000001-EB38-4063-A3BC-B91AD4A50F19}"/>
            </c:ext>
          </c:extLst>
        </c:ser>
        <c:ser>
          <c:idx val="2"/>
          <c:order val="2"/>
          <c:tx>
            <c:strRef>
              <c:f>Tabelle1!$D$1</c:f>
              <c:strCache>
                <c:ptCount val="1"/>
                <c:pt idx="0">
                  <c:v>Vögel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Ja, Tiere am tagebausee</c:v>
                </c:pt>
                <c:pt idx="1">
                  <c:v>Nein, keine Tiere</c:v>
                </c:pt>
              </c:strCache>
            </c:strRef>
          </c:cat>
          <c:val>
            <c:numRef>
              <c:f>Tabelle1!$D$2:$D$3</c:f>
              <c:numCache>
                <c:formatCode>General</c:formatCode>
                <c:ptCount val="2"/>
                <c:pt idx="0">
                  <c:v>87</c:v>
                </c:pt>
              </c:numCache>
            </c:numRef>
          </c:val>
          <c:extLst>
            <c:ext xmlns:c16="http://schemas.microsoft.com/office/drawing/2014/chart" uri="{C3380CC4-5D6E-409C-BE32-E72D297353CC}">
              <c16:uniqueId val="{00000002-EB38-4063-A3BC-B91AD4A50F19}"/>
            </c:ext>
          </c:extLst>
        </c:ser>
        <c:ser>
          <c:idx val="3"/>
          <c:order val="3"/>
          <c:tx>
            <c:strRef>
              <c:f>Tabelle1!$E$1</c:f>
              <c:strCache>
                <c:ptCount val="1"/>
                <c:pt idx="0">
                  <c:v>Nutztiere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Ja, Tiere am tagebausee</c:v>
                </c:pt>
                <c:pt idx="1">
                  <c:v>Nein, keine Tiere</c:v>
                </c:pt>
              </c:strCache>
            </c:strRef>
          </c:cat>
          <c:val>
            <c:numRef>
              <c:f>Tabelle1!$E$2:$E$3</c:f>
              <c:numCache>
                <c:formatCode>General</c:formatCode>
                <c:ptCount val="2"/>
                <c:pt idx="0">
                  <c:v>41</c:v>
                </c:pt>
              </c:numCache>
            </c:numRef>
          </c:val>
          <c:extLst>
            <c:ext xmlns:c16="http://schemas.microsoft.com/office/drawing/2014/chart" uri="{C3380CC4-5D6E-409C-BE32-E72D297353CC}">
              <c16:uniqueId val="{00000003-EB38-4063-A3BC-B91AD4A50F19}"/>
            </c:ext>
          </c:extLst>
        </c:ser>
        <c:dLbls>
          <c:showLegendKey val="0"/>
          <c:showVal val="0"/>
          <c:showCatName val="0"/>
          <c:showSerName val="0"/>
          <c:showPercent val="0"/>
          <c:showBubbleSize val="0"/>
        </c:dLbls>
        <c:gapWidth val="219"/>
        <c:axId val="716688496"/>
        <c:axId val="716686200"/>
      </c:barChart>
      <c:catAx>
        <c:axId val="71668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16686200"/>
        <c:crosses val="autoZero"/>
        <c:auto val="1"/>
        <c:lblAlgn val="ctr"/>
        <c:lblOffset val="100"/>
        <c:noMultiLvlLbl val="0"/>
      </c:catAx>
      <c:valAx>
        <c:axId val="716686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1668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91234311878149"/>
          <c:y val="0"/>
          <c:w val="0.56977106030800062"/>
          <c:h val="0.73449364455460742"/>
        </c:manualLayout>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DC-46E3-9108-F9AFF8B0CB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DC-46E3-9108-F9AFF8B0CB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DC-46E3-9108-F9AFF8B0CB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DC-46E3-9108-F9AFF8B0CB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DC-46E3-9108-F9AFF8B0CB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BDC-46E3-9108-F9AFF8B0CB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BDC-46E3-9108-F9AFF8B0CBC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BDC-46E3-9108-F9AFF8B0CBC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BDC-46E3-9108-F9AFF8B0CBC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BDC-46E3-9108-F9AFF8B0CBC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BDC-46E3-9108-F9AFF8B0CBC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Tabelle1!$A$2:$A$12</c:f>
              <c:strCache>
                <c:ptCount val="11"/>
                <c:pt idx="0">
                  <c:v>Wanderwege</c:v>
                </c:pt>
                <c:pt idx="1">
                  <c:v>Strand (Sand)</c:v>
                </c:pt>
                <c:pt idx="2">
                  <c:v>Fahrradwege</c:v>
                </c:pt>
                <c:pt idx="3">
                  <c:v>Freizeitsee</c:v>
                </c:pt>
                <c:pt idx="4">
                  <c:v>klares Wasser</c:v>
                </c:pt>
                <c:pt idx="5">
                  <c:v>Gastronomie</c:v>
                </c:pt>
                <c:pt idx="6">
                  <c:v>Parkplätze</c:v>
                </c:pt>
                <c:pt idx="7">
                  <c:v>Grillmöglichkeiten</c:v>
                </c:pt>
                <c:pt idx="8">
                  <c:v>Sicherheitsschilder</c:v>
                </c:pt>
                <c:pt idx="9">
                  <c:v>Hundestrand</c:v>
                </c:pt>
                <c:pt idx="10">
                  <c:v>Strand (Kies)</c:v>
                </c:pt>
              </c:strCache>
            </c:strRef>
          </c:cat>
          <c:val>
            <c:numRef>
              <c:f>Tabelle1!$B$2:$B$12</c:f>
              <c:numCache>
                <c:formatCode>General</c:formatCode>
                <c:ptCount val="11"/>
                <c:pt idx="0">
                  <c:v>58</c:v>
                </c:pt>
                <c:pt idx="1">
                  <c:v>56</c:v>
                </c:pt>
                <c:pt idx="2">
                  <c:v>51</c:v>
                </c:pt>
                <c:pt idx="3">
                  <c:v>51</c:v>
                </c:pt>
                <c:pt idx="4">
                  <c:v>43</c:v>
                </c:pt>
                <c:pt idx="5">
                  <c:v>34</c:v>
                </c:pt>
                <c:pt idx="6">
                  <c:v>30</c:v>
                </c:pt>
                <c:pt idx="7">
                  <c:v>18</c:v>
                </c:pt>
                <c:pt idx="8">
                  <c:v>18</c:v>
                </c:pt>
                <c:pt idx="9">
                  <c:v>17</c:v>
                </c:pt>
                <c:pt idx="10">
                  <c:v>4</c:v>
                </c:pt>
              </c:numCache>
            </c:numRef>
          </c:val>
          <c:extLst>
            <c:ext xmlns:c16="http://schemas.microsoft.com/office/drawing/2014/chart" uri="{C3380CC4-5D6E-409C-BE32-E72D297353CC}">
              <c16:uniqueId val="{00000016-7BDC-46E3-9108-F9AFF8B0CBC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116744971569813"/>
          <c:y val="0.79235964851344942"/>
          <c:w val="0.77665085764298891"/>
          <c:h val="0.193098133634203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1423331943328"/>
          <c:y val="7.8728941956862253E-2"/>
          <c:w val="0.48280832752742547"/>
          <c:h val="0.68493219534395378"/>
        </c:manualLayout>
      </c:layout>
      <c:barChart>
        <c:barDir val="bar"/>
        <c:grouping val="clustered"/>
        <c:varyColors val="0"/>
        <c:ser>
          <c:idx val="0"/>
          <c:order val="0"/>
          <c:tx>
            <c:strRef>
              <c:f>Tabelle1!$B$1</c:f>
              <c:strCache>
                <c:ptCount val="1"/>
                <c:pt idx="0">
                  <c:v>Verkauf</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Freizeitsee</c:v>
                </c:pt>
                <c:pt idx="1">
                  <c:v>Naturschutzgebiet</c:v>
                </c:pt>
                <c:pt idx="2">
                  <c:v>Rekultivierung von Flächen für die Landwirtschaft</c:v>
                </c:pt>
                <c:pt idx="3">
                  <c:v>Gewerbegebiete</c:v>
                </c:pt>
                <c:pt idx="4">
                  <c:v>Wohngebiete</c:v>
                </c:pt>
              </c:strCache>
            </c:strRef>
          </c:cat>
          <c:val>
            <c:numRef>
              <c:f>Tabelle1!$B$2:$B$6</c:f>
              <c:numCache>
                <c:formatCode>General</c:formatCode>
                <c:ptCount val="5"/>
                <c:pt idx="0">
                  <c:v>63</c:v>
                </c:pt>
                <c:pt idx="1">
                  <c:v>49</c:v>
                </c:pt>
                <c:pt idx="2">
                  <c:v>11</c:v>
                </c:pt>
                <c:pt idx="3">
                  <c:v>4</c:v>
                </c:pt>
                <c:pt idx="4">
                  <c:v>2</c:v>
                </c:pt>
              </c:numCache>
            </c:numRef>
          </c:val>
          <c:extLst>
            <c:ext xmlns:c16="http://schemas.microsoft.com/office/drawing/2014/chart" uri="{C3380CC4-5D6E-409C-BE32-E72D297353CC}">
              <c16:uniqueId val="{00000000-0541-4B46-8EEB-91F4FB3AA9F3}"/>
            </c:ext>
          </c:extLst>
        </c:ser>
        <c:dLbls>
          <c:showLegendKey val="0"/>
          <c:showVal val="0"/>
          <c:showCatName val="0"/>
          <c:showSerName val="0"/>
          <c:showPercent val="0"/>
          <c:showBubbleSize val="0"/>
        </c:dLbls>
        <c:gapWidth val="150"/>
        <c:axId val="637224488"/>
        <c:axId val="637228424"/>
      </c:barChart>
      <c:valAx>
        <c:axId val="637228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637224488"/>
        <c:crosses val="autoZero"/>
        <c:crossBetween val="between"/>
      </c:valAx>
      <c:catAx>
        <c:axId val="6372244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63722842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Verkauf</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Tabelle1!$A$2:$A$13</c:f>
              <c:strCache>
                <c:ptCount val="12"/>
                <c:pt idx="0">
                  <c:v>Fahrrad &amp; Wanderwege</c:v>
                </c:pt>
                <c:pt idx="1">
                  <c:v>Erholungsort</c:v>
                </c:pt>
                <c:pt idx="2">
                  <c:v>Naturschutzgebiet</c:v>
                </c:pt>
                <c:pt idx="3">
                  <c:v>Gastronomie</c:v>
                </c:pt>
                <c:pt idx="4">
                  <c:v>Museum</c:v>
                </c:pt>
                <c:pt idx="5">
                  <c:v>Übernachtungsmöglichkeiten</c:v>
                </c:pt>
                <c:pt idx="6">
                  <c:v>Freizeitpark</c:v>
                </c:pt>
                <c:pt idx="7">
                  <c:v>Denkmal</c:v>
                </c:pt>
                <c:pt idx="8">
                  <c:v>Wohngebiete</c:v>
                </c:pt>
                <c:pt idx="9">
                  <c:v>Einkaufszentren</c:v>
                </c:pt>
                <c:pt idx="10">
                  <c:v>Industrie</c:v>
                </c:pt>
                <c:pt idx="11">
                  <c:v>Clusterbildung</c:v>
                </c:pt>
              </c:strCache>
            </c:strRef>
          </c:cat>
          <c:val>
            <c:numRef>
              <c:f>Tabelle1!$B$2:$B$13</c:f>
              <c:numCache>
                <c:formatCode>General</c:formatCode>
                <c:ptCount val="12"/>
                <c:pt idx="0">
                  <c:v>102</c:v>
                </c:pt>
                <c:pt idx="1">
                  <c:v>85</c:v>
                </c:pt>
                <c:pt idx="2">
                  <c:v>83</c:v>
                </c:pt>
                <c:pt idx="3">
                  <c:v>43</c:v>
                </c:pt>
                <c:pt idx="4">
                  <c:v>28</c:v>
                </c:pt>
                <c:pt idx="5">
                  <c:v>28</c:v>
                </c:pt>
                <c:pt idx="6">
                  <c:v>27</c:v>
                </c:pt>
                <c:pt idx="7">
                  <c:v>22</c:v>
                </c:pt>
                <c:pt idx="8">
                  <c:v>15</c:v>
                </c:pt>
                <c:pt idx="9">
                  <c:v>9</c:v>
                </c:pt>
                <c:pt idx="10">
                  <c:v>2</c:v>
                </c:pt>
                <c:pt idx="11">
                  <c:v>1</c:v>
                </c:pt>
              </c:numCache>
            </c:numRef>
          </c:val>
          <c:extLst>
            <c:ext xmlns:c16="http://schemas.microsoft.com/office/drawing/2014/chart" uri="{C3380CC4-5D6E-409C-BE32-E72D297353CC}">
              <c16:uniqueId val="{00000000-F6D7-4895-BC47-DC0329BAD4A0}"/>
            </c:ext>
          </c:extLst>
        </c:ser>
        <c:dLbls>
          <c:showLegendKey val="0"/>
          <c:showVal val="0"/>
          <c:showCatName val="0"/>
          <c:showSerName val="0"/>
          <c:showPercent val="0"/>
          <c:showBubbleSize val="0"/>
        </c:dLbls>
        <c:gapWidth val="150"/>
        <c:axId val="637232032"/>
        <c:axId val="637239904"/>
      </c:barChart>
      <c:valAx>
        <c:axId val="637239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637232032"/>
        <c:crosses val="autoZero"/>
        <c:crossBetween val="between"/>
      </c:valAx>
      <c:catAx>
        <c:axId val="637232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63723990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13433375175933"/>
          <c:y val="3.1542941504429212E-2"/>
          <c:w val="0.35434012324546382"/>
          <c:h val="0.85631109327751587"/>
        </c:manualLayout>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70-4477-8D30-74D30B88D4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70-4477-8D30-74D30B88D4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70-4477-8D30-74D30B88D4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70-4477-8D30-74D30B88D4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C70-4477-8D30-74D30B88D4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C70-4477-8D30-74D30B88D44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Tabelle1!$A$2:$A$7</c:f>
              <c:strCache>
                <c:ptCount val="6"/>
                <c:pt idx="0">
                  <c:v>Sport</c:v>
                </c:pt>
                <c:pt idx="1">
                  <c:v>Erholung</c:v>
                </c:pt>
                <c:pt idx="2">
                  <c:v>Naturschutzgebiet</c:v>
                </c:pt>
                <c:pt idx="3">
                  <c:v>Landwirtschaft</c:v>
                </c:pt>
                <c:pt idx="4">
                  <c:v>Industrie</c:v>
                </c:pt>
                <c:pt idx="5">
                  <c:v>keine Vorlieben</c:v>
                </c:pt>
              </c:strCache>
            </c:strRef>
          </c:cat>
          <c:val>
            <c:numRef>
              <c:f>Tabelle1!$B$2:$B$7</c:f>
              <c:numCache>
                <c:formatCode>General</c:formatCode>
                <c:ptCount val="6"/>
                <c:pt idx="0">
                  <c:v>40</c:v>
                </c:pt>
                <c:pt idx="1">
                  <c:v>82</c:v>
                </c:pt>
                <c:pt idx="2">
                  <c:v>64</c:v>
                </c:pt>
                <c:pt idx="3">
                  <c:v>9</c:v>
                </c:pt>
                <c:pt idx="4">
                  <c:v>4</c:v>
                </c:pt>
                <c:pt idx="5">
                  <c:v>4</c:v>
                </c:pt>
              </c:numCache>
            </c:numRef>
          </c:val>
          <c:extLst>
            <c:ext xmlns:c16="http://schemas.microsoft.com/office/drawing/2014/chart" uri="{C3380CC4-5D6E-409C-BE32-E72D297353CC}">
              <c16:uniqueId val="{00000000-45FC-4D05-BC93-A0D0D78B71A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&lt;18</c:v>
                </c:pt>
                <c:pt idx="1">
                  <c:v>18-30</c:v>
                </c:pt>
                <c:pt idx="2">
                  <c:v>30-40</c:v>
                </c:pt>
                <c:pt idx="3">
                  <c:v>40-50</c:v>
                </c:pt>
                <c:pt idx="4">
                  <c:v>50-60</c:v>
                </c:pt>
                <c:pt idx="5">
                  <c:v>60-70</c:v>
                </c:pt>
                <c:pt idx="6">
                  <c:v>&gt;70</c:v>
                </c:pt>
              </c:strCache>
            </c:strRef>
          </c:cat>
          <c:val>
            <c:numRef>
              <c:f>Tabelle1!$B$2:$B$8</c:f>
              <c:numCache>
                <c:formatCode>General</c:formatCode>
                <c:ptCount val="7"/>
                <c:pt idx="0">
                  <c:v>64</c:v>
                </c:pt>
                <c:pt idx="1">
                  <c:v>22</c:v>
                </c:pt>
                <c:pt idx="2">
                  <c:v>7</c:v>
                </c:pt>
                <c:pt idx="3">
                  <c:v>14</c:v>
                </c:pt>
                <c:pt idx="4">
                  <c:v>15</c:v>
                </c:pt>
                <c:pt idx="5">
                  <c:v>4</c:v>
                </c:pt>
                <c:pt idx="6">
                  <c:v>3</c:v>
                </c:pt>
              </c:numCache>
            </c:numRef>
          </c:val>
          <c:extLst>
            <c:ext xmlns:c16="http://schemas.microsoft.com/office/drawing/2014/chart" uri="{C3380CC4-5D6E-409C-BE32-E72D297353CC}">
              <c16:uniqueId val="{00000000-1E82-4800-870C-AFBFD1390E4D}"/>
            </c:ext>
          </c:extLst>
        </c:ser>
        <c:dLbls>
          <c:showLegendKey val="0"/>
          <c:showVal val="0"/>
          <c:showCatName val="0"/>
          <c:showSerName val="0"/>
          <c:showPercent val="0"/>
          <c:showBubbleSize val="0"/>
        </c:dLbls>
        <c:gapWidth val="219"/>
        <c:overlap val="-27"/>
        <c:axId val="412818840"/>
        <c:axId val="412821464"/>
      </c:barChart>
      <c:catAx>
        <c:axId val="41281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412821464"/>
        <c:crosses val="autoZero"/>
        <c:auto val="1"/>
        <c:lblAlgn val="ctr"/>
        <c:lblOffset val="100"/>
        <c:noMultiLvlLbl val="0"/>
      </c:catAx>
      <c:valAx>
        <c:axId val="412821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412818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Rentner</c:v>
                </c:pt>
                <c:pt idx="1">
                  <c:v>nicht berufstätig</c:v>
                </c:pt>
                <c:pt idx="2">
                  <c:v>berufstätig</c:v>
                </c:pt>
                <c:pt idx="3">
                  <c:v>Student</c:v>
                </c:pt>
                <c:pt idx="4">
                  <c:v>Schüler</c:v>
                </c:pt>
              </c:strCache>
            </c:strRef>
          </c:cat>
          <c:val>
            <c:numRef>
              <c:f>Tabelle1!$B$2:$B$6</c:f>
              <c:numCache>
                <c:formatCode>General</c:formatCode>
                <c:ptCount val="5"/>
                <c:pt idx="0">
                  <c:v>5</c:v>
                </c:pt>
                <c:pt idx="1">
                  <c:v>1</c:v>
                </c:pt>
                <c:pt idx="2">
                  <c:v>46</c:v>
                </c:pt>
                <c:pt idx="3">
                  <c:v>9</c:v>
                </c:pt>
                <c:pt idx="4">
                  <c:v>68</c:v>
                </c:pt>
              </c:numCache>
            </c:numRef>
          </c:val>
          <c:extLst>
            <c:ext xmlns:c16="http://schemas.microsoft.com/office/drawing/2014/chart" uri="{C3380CC4-5D6E-409C-BE32-E72D297353CC}">
              <c16:uniqueId val="{00000000-5AD1-4ED8-AF5D-57046211D987}"/>
            </c:ext>
          </c:extLst>
        </c:ser>
        <c:dLbls>
          <c:showLegendKey val="0"/>
          <c:showVal val="0"/>
          <c:showCatName val="0"/>
          <c:showSerName val="0"/>
          <c:showPercent val="0"/>
          <c:showBubbleSize val="0"/>
        </c:dLbls>
        <c:gapWidth val="182"/>
        <c:axId val="217850488"/>
        <c:axId val="217850816"/>
      </c:barChart>
      <c:catAx>
        <c:axId val="217850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217850816"/>
        <c:crosses val="autoZero"/>
        <c:auto val="1"/>
        <c:lblAlgn val="ctr"/>
        <c:lblOffset val="100"/>
        <c:noMultiLvlLbl val="0"/>
      </c:catAx>
      <c:valAx>
        <c:axId val="217850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217850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95621838979799"/>
          <c:y val="8.8720940681446758E-2"/>
          <c:w val="0.5225519006676993"/>
          <c:h val="0.73917981277551492"/>
        </c:manualLayout>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37-4FF8-8D27-5B6726C144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37-4FF8-8D27-5B6726C144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37-4FF8-8D27-5B6726C144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A37-4FF8-8D27-5B6726C1446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Mehrmals pro woche </c:v>
                </c:pt>
                <c:pt idx="1">
                  <c:v>Mehrmals pro Monat</c:v>
                </c:pt>
                <c:pt idx="2">
                  <c:v>Mehrmals pro Jahr</c:v>
                </c:pt>
                <c:pt idx="3">
                  <c:v>Gar nicht</c:v>
                </c:pt>
              </c:strCache>
            </c:strRef>
          </c:cat>
          <c:val>
            <c:numRef>
              <c:f>Tabelle1!$B$2:$B$5</c:f>
              <c:numCache>
                <c:formatCode>General</c:formatCode>
                <c:ptCount val="4"/>
                <c:pt idx="0">
                  <c:v>2</c:v>
                </c:pt>
                <c:pt idx="1">
                  <c:v>10</c:v>
                </c:pt>
                <c:pt idx="2">
                  <c:v>69</c:v>
                </c:pt>
                <c:pt idx="3">
                  <c:v>48</c:v>
                </c:pt>
              </c:numCache>
            </c:numRef>
          </c:val>
          <c:extLst>
            <c:ext xmlns:c16="http://schemas.microsoft.com/office/drawing/2014/chart" uri="{C3380CC4-5D6E-409C-BE32-E72D297353CC}">
              <c16:uniqueId val="{00000000-C8AA-47DB-856F-479B8A81470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3E-42E1-9AF6-A0C1ABB04B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3E-42E1-9AF6-A0C1ABB04B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3E-42E1-9AF6-A0C1ABB04B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83E-42E1-9AF6-A0C1ABB04BD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sehr gut </c:v>
                </c:pt>
                <c:pt idx="1">
                  <c:v>eher gut</c:v>
                </c:pt>
                <c:pt idx="2">
                  <c:v>eher unwohl</c:v>
                </c:pt>
                <c:pt idx="3">
                  <c:v>unwohl</c:v>
                </c:pt>
              </c:strCache>
            </c:strRef>
          </c:cat>
          <c:val>
            <c:numRef>
              <c:f>Tabelle1!$B$2:$B$5</c:f>
              <c:numCache>
                <c:formatCode>General</c:formatCode>
                <c:ptCount val="4"/>
                <c:pt idx="0">
                  <c:v>14</c:v>
                </c:pt>
                <c:pt idx="1">
                  <c:v>67</c:v>
                </c:pt>
                <c:pt idx="2">
                  <c:v>39</c:v>
                </c:pt>
                <c:pt idx="3">
                  <c:v>9</c:v>
                </c:pt>
              </c:numCache>
            </c:numRef>
          </c:val>
          <c:extLst>
            <c:ext xmlns:c16="http://schemas.microsoft.com/office/drawing/2014/chart" uri="{C3380CC4-5D6E-409C-BE32-E72D297353CC}">
              <c16:uniqueId val="{00000000-B24B-41CE-A8B6-4BD7326E593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04059806360359"/>
          <c:y val="8.722590492266187E-2"/>
          <c:w val="0.61549539439234346"/>
          <c:h val="0.79977122496736186"/>
        </c:manualLayout>
      </c:layout>
      <c:barChart>
        <c:barDir val="col"/>
        <c:grouping val="clustered"/>
        <c:varyColors val="0"/>
        <c:ser>
          <c:idx val="0"/>
          <c:order val="0"/>
          <c:tx>
            <c:strRef>
              <c:f>Tabelle1!$B$1</c:f>
              <c:strCache>
                <c:ptCount val="1"/>
                <c:pt idx="0">
                  <c:v>Verkauf</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Ja</c:v>
                </c:pt>
                <c:pt idx="1">
                  <c:v>Nein</c:v>
                </c:pt>
                <c:pt idx="2">
                  <c:v>Egal</c:v>
                </c:pt>
              </c:strCache>
            </c:strRef>
          </c:cat>
          <c:val>
            <c:numRef>
              <c:f>Tabelle1!$B$2:$B$4</c:f>
              <c:numCache>
                <c:formatCode>General</c:formatCode>
                <c:ptCount val="3"/>
                <c:pt idx="0">
                  <c:v>100</c:v>
                </c:pt>
                <c:pt idx="1">
                  <c:v>2</c:v>
                </c:pt>
                <c:pt idx="2">
                  <c:v>27</c:v>
                </c:pt>
              </c:numCache>
            </c:numRef>
          </c:val>
          <c:extLst>
            <c:ext xmlns:c16="http://schemas.microsoft.com/office/drawing/2014/chart" uri="{C3380CC4-5D6E-409C-BE32-E72D297353CC}">
              <c16:uniqueId val="{00000000-509A-4D7D-BAE6-4FF3815672CB}"/>
            </c:ext>
          </c:extLst>
        </c:ser>
        <c:dLbls>
          <c:showLegendKey val="0"/>
          <c:showVal val="0"/>
          <c:showCatName val="0"/>
          <c:showSerName val="0"/>
          <c:showPercent val="0"/>
          <c:showBubbleSize val="0"/>
        </c:dLbls>
        <c:gapWidth val="150"/>
        <c:axId val="392385424"/>
        <c:axId val="392390672"/>
      </c:barChart>
      <c:catAx>
        <c:axId val="392385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2390672"/>
        <c:crosses val="autoZero"/>
        <c:auto val="1"/>
        <c:lblAlgn val="ctr"/>
        <c:lblOffset val="100"/>
        <c:noMultiLvlLbl val="0"/>
      </c:catAx>
      <c:valAx>
        <c:axId val="392390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238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878005337111"/>
          <c:y val="8.3504375779794041E-2"/>
          <c:w val="0.7490758831810338"/>
          <c:h val="0.74413002749458634"/>
        </c:manualLayout>
      </c:layout>
      <c:barChart>
        <c:barDir val="col"/>
        <c:grouping val="clustered"/>
        <c:varyColors val="0"/>
        <c:ser>
          <c:idx val="0"/>
          <c:order val="0"/>
          <c:tx>
            <c:strRef>
              <c:f>Tabelle1!$B$1</c:f>
              <c:strCache>
                <c:ptCount val="1"/>
                <c:pt idx="0">
                  <c:v>Verkauf</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sehr viel Wert</c:v>
                </c:pt>
                <c:pt idx="1">
                  <c:v>eher viel Wert</c:v>
                </c:pt>
                <c:pt idx="2">
                  <c:v>eher wenig Wert</c:v>
                </c:pt>
                <c:pt idx="3">
                  <c:v>keinen Wert</c:v>
                </c:pt>
              </c:strCache>
            </c:strRef>
          </c:cat>
          <c:val>
            <c:numRef>
              <c:f>Tabelle1!$B$2:$B$5</c:f>
              <c:numCache>
                <c:formatCode>General</c:formatCode>
                <c:ptCount val="4"/>
                <c:pt idx="0">
                  <c:v>77</c:v>
                </c:pt>
                <c:pt idx="1">
                  <c:v>45</c:v>
                </c:pt>
                <c:pt idx="2">
                  <c:v>5</c:v>
                </c:pt>
                <c:pt idx="3">
                  <c:v>2</c:v>
                </c:pt>
              </c:numCache>
            </c:numRef>
          </c:val>
          <c:extLst>
            <c:ext xmlns:c16="http://schemas.microsoft.com/office/drawing/2014/chart" uri="{C3380CC4-5D6E-409C-BE32-E72D297353CC}">
              <c16:uniqueId val="{00000000-7571-46BC-A099-563FFB37F142}"/>
            </c:ext>
          </c:extLst>
        </c:ser>
        <c:dLbls>
          <c:showLegendKey val="0"/>
          <c:showVal val="0"/>
          <c:showCatName val="0"/>
          <c:showSerName val="0"/>
          <c:showPercent val="0"/>
          <c:showBubbleSize val="0"/>
        </c:dLbls>
        <c:gapWidth val="150"/>
        <c:axId val="392365416"/>
        <c:axId val="392370664"/>
      </c:barChart>
      <c:catAx>
        <c:axId val="392365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2370664"/>
        <c:crosses val="autoZero"/>
        <c:auto val="1"/>
        <c:lblAlgn val="ctr"/>
        <c:lblOffset val="100"/>
        <c:noMultiLvlLbl val="0"/>
      </c:catAx>
      <c:valAx>
        <c:axId val="392370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2365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16-439D-B33D-4050827A43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16-439D-B33D-4050827A43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16-439D-B33D-4050827A438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Ja, sehr </c:v>
                </c:pt>
                <c:pt idx="1">
                  <c:v>Eher nicht</c:v>
                </c:pt>
                <c:pt idx="2">
                  <c:v>Mehr Aktivitäten &amp; Denkmäler</c:v>
                </c:pt>
              </c:strCache>
            </c:strRef>
          </c:cat>
          <c:val>
            <c:numRef>
              <c:f>Tabelle1!$B$2:$B$4</c:f>
              <c:numCache>
                <c:formatCode>General</c:formatCode>
                <c:ptCount val="3"/>
                <c:pt idx="0">
                  <c:v>44</c:v>
                </c:pt>
                <c:pt idx="1">
                  <c:v>19</c:v>
                </c:pt>
                <c:pt idx="2">
                  <c:v>66</c:v>
                </c:pt>
              </c:numCache>
            </c:numRef>
          </c:val>
          <c:extLst>
            <c:ext xmlns:c16="http://schemas.microsoft.com/office/drawing/2014/chart" uri="{C3380CC4-5D6E-409C-BE32-E72D297353CC}">
              <c16:uniqueId val="{00000000-B2D4-4C97-B203-BD1D776F48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D5-4B07-8859-A9C1202D12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D5-4B07-8859-A9C1202D12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2D5-4B07-8859-A9C1202D12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2D5-4B07-8859-A9C1202D123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sehr gut </c:v>
                </c:pt>
                <c:pt idx="1">
                  <c:v>eher gut</c:v>
                </c:pt>
                <c:pt idx="2">
                  <c:v>eher schlecht</c:v>
                </c:pt>
                <c:pt idx="3">
                  <c:v>schlecht</c:v>
                </c:pt>
              </c:strCache>
            </c:strRef>
          </c:cat>
          <c:val>
            <c:numRef>
              <c:f>Tabelle1!$B$2:$B$5</c:f>
              <c:numCache>
                <c:formatCode>General</c:formatCode>
                <c:ptCount val="4"/>
                <c:pt idx="0">
                  <c:v>55</c:v>
                </c:pt>
                <c:pt idx="1">
                  <c:v>53</c:v>
                </c:pt>
                <c:pt idx="2">
                  <c:v>15</c:v>
                </c:pt>
                <c:pt idx="3">
                  <c:v>6</c:v>
                </c:pt>
              </c:numCache>
            </c:numRef>
          </c:val>
          <c:extLst>
            <c:ext xmlns:c16="http://schemas.microsoft.com/office/drawing/2014/chart" uri="{C3380CC4-5D6E-409C-BE32-E72D297353CC}">
              <c16:uniqueId val="{00000000-C9C9-43CC-A33C-D0E8553E63E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Tabelle1!$A$2:$A$12</cx:f>
        <cx:lvl ptCount="11">
          <cx:pt idx="0">Düren</cx:pt>
          <cx:pt idx="1">Erftkreis</cx:pt>
          <cx:pt idx="2">Aachen</cx:pt>
          <cx:pt idx="3">Köln</cx:pt>
          <cx:pt idx="4">Bochum</cx:pt>
          <cx:pt idx="5">Euskirchen</cx:pt>
          <cx:pt idx="6">Düsseldorf</cx:pt>
          <cx:pt idx="7">Mönchengladbach</cx:pt>
          <cx:pt idx="8">Neuss</cx:pt>
          <cx:pt idx="9">Viersen</cx:pt>
          <cx:pt idx="10">Leverkusen</cx:pt>
        </cx:lvl>
      </cx:strDim>
      <cx:numDim type="size">
        <cx:f>Tabelle1!$B$2:$B$12</cx:f>
        <cx:lvl ptCount="11" formatCode="General">
          <cx:pt idx="0">89</cx:pt>
          <cx:pt idx="1">14</cx:pt>
          <cx:pt idx="2">13</cx:pt>
          <cx:pt idx="3">4</cx:pt>
          <cx:pt idx="4">2</cx:pt>
          <cx:pt idx="5">2</cx:pt>
          <cx:pt idx="6">1</cx:pt>
          <cx:pt idx="7">1</cx:pt>
          <cx:pt idx="8">1</cx:pt>
          <cx:pt idx="9">1</cx:pt>
          <cx:pt idx="10">1</cx:pt>
        </cx:lvl>
      </cx:numDim>
    </cx:data>
  </cx:chartData>
  <cx:chart>
    <cx:plotArea>
      <cx:plotAreaRegion>
        <cx:series layoutId="treemap" uniqueId="{660DF445-29BD-4B28-9614-866D7667D3A9}">
          <cx:tx>
            <cx:txData>
              <cx:f>Tabelle1!$B$1</cx:f>
              <cx:v>Verkauf</cx:v>
            </cx:txData>
          </cx:tx>
          <cx:dataLabels>
            <cx:txPr>
              <a:bodyPr spcFirstLastPara="1" vertOverflow="ellipsis" horzOverflow="overflow" wrap="square" lIns="0" tIns="0" rIns="0" bIns="0" anchor="ctr" anchorCtr="1"/>
              <a:lstStyle/>
              <a:p>
                <a:pPr algn="ctr" rtl="0">
                  <a:defRPr sz="1600">
                    <a:latin typeface="Times New Roman" panose="02020603050405020304" pitchFamily="18" charset="0"/>
                    <a:ea typeface="Times New Roman" panose="02020603050405020304" pitchFamily="18" charset="0"/>
                    <a:cs typeface="Times New Roman" panose="02020603050405020304" pitchFamily="18" charset="0"/>
                  </a:defRPr>
                </a:pPr>
                <a:endParaRPr lang="de-DE" sz="1600" b="0" i="0" u="none" strike="noStrike" kern="1200" baseline="0">
                  <a:solidFill>
                    <a:srgbClr val="000000">
                      <a:lumMod val="75000"/>
                      <a:lumOff val="25000"/>
                    </a:srgbClr>
                  </a:solidFill>
                  <a:latin typeface="Times New Roman" panose="02020603050405020304" pitchFamily="18" charset="0"/>
                  <a:cs typeface="Times New Roman" panose="02020603050405020304" pitchFamily="18" charset="0"/>
                </a:endParaRPr>
              </a:p>
            </cx:txPr>
            <cx:visibility seriesName="0" categoryName="0" value="1"/>
            <cx:separator>, </cx:separator>
          </cx:dataLabels>
          <cx:dataId val="0"/>
          <cx:layoutPr/>
        </cx:series>
      </cx:plotAreaRegion>
    </cx:plotArea>
    <cx:legend pos="b" align="ctr" overlay="0">
      <cx:txPr>
        <a:bodyPr spcFirstLastPara="1" vertOverflow="ellipsis" horzOverflow="overflow" wrap="square" lIns="0" tIns="0" rIns="0" bIns="0" anchor="ctr" anchorCtr="1"/>
        <a:lstStyle/>
        <a:p>
          <a:pPr algn="ctr" rtl="0">
            <a:defRPr sz="1600">
              <a:latin typeface="Times New Roman" panose="02020603050405020304" pitchFamily="18" charset="0"/>
              <a:ea typeface="Times New Roman" panose="02020603050405020304" pitchFamily="18" charset="0"/>
              <a:cs typeface="Times New Roman" panose="02020603050405020304" pitchFamily="18" charset="0"/>
            </a:defRPr>
          </a:pPr>
          <a:endParaRPr lang="de-DE" sz="1600" b="0" i="0" u="none" strike="noStrike" kern="1200" baseline="0">
            <a:solidFill>
              <a:srgbClr val="000000">
                <a:lumMod val="65000"/>
                <a:lumOff val="35000"/>
              </a:srgbClr>
            </a:solidFill>
            <a:latin typeface="Times New Roman" panose="02020603050405020304" pitchFamily="18" charset="0"/>
            <a:cs typeface="Times New Roman" panose="02020603050405020304" pitchFamily="18" charset="0"/>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Tabelle1!$A$2:$A$6</cx:f>
        <cx:lvl ptCount="5">
          <cx:pt idx="0">Bootsverleih</cx:pt>
          <cx:pt idx="1">Volleyballfelder</cx:pt>
          <cx:pt idx="2">Wasserski</cx:pt>
          <cx:pt idx="3">Tauchen</cx:pt>
          <cx:pt idx="4">Sontiges</cx:pt>
        </cx:lvl>
      </cx:strDim>
      <cx:numDim type="size">
        <cx:f>Tabelle1!$B$2:$B$6</cx:f>
        <cx:lvl ptCount="5" formatCode="General">
          <cx:pt idx="0">86</cx:pt>
          <cx:pt idx="1">64</cx:pt>
          <cx:pt idx="2">52</cx:pt>
          <cx:pt idx="3">50</cx:pt>
          <cx:pt idx="4">29</cx:pt>
        </cx:lvl>
      </cx:numDim>
    </cx:data>
  </cx:chartData>
  <cx:chart>
    <cx:plotArea>
      <cx:plotAreaRegion>
        <cx:series layoutId="treemap" uniqueId="{673A0EF7-F45C-4F72-B287-F1F038F27A0E}">
          <cx:tx>
            <cx:txData>
              <cx:f>Tabelle1!$B$1</cx:f>
              <cx:v>Datenreihe 1</cx:v>
            </cx:txData>
          </cx:tx>
          <cx:dataLabels>
            <cx:txPr>
              <a:bodyPr spcFirstLastPara="1" vertOverflow="ellipsis" horzOverflow="overflow" wrap="square" lIns="0" tIns="0" rIns="0" bIns="0" anchor="ctr" anchorCtr="1"/>
              <a:lstStyle/>
              <a:p>
                <a:pPr algn="ctr" rtl="0">
                  <a:defRPr sz="1600">
                    <a:latin typeface="Times New Roman" panose="02020603050405020304" pitchFamily="18" charset="0"/>
                    <a:ea typeface="Times New Roman" panose="02020603050405020304" pitchFamily="18" charset="0"/>
                    <a:cs typeface="Times New Roman" panose="02020603050405020304" pitchFamily="18" charset="0"/>
                  </a:defRPr>
                </a:pPr>
                <a:endParaRPr lang="de-DE" sz="1600" b="0" i="0" u="none" strike="noStrike" kern="1200" baseline="0">
                  <a:solidFill>
                    <a:srgbClr val="000000">
                      <a:lumMod val="75000"/>
                      <a:lumOff val="25000"/>
                    </a:srgbClr>
                  </a:solidFill>
                  <a:latin typeface="Times New Roman" panose="02020603050405020304" pitchFamily="18" charset="0"/>
                  <a:cs typeface="Times New Roman" panose="02020603050405020304" pitchFamily="18" charset="0"/>
                </a:endParaRPr>
              </a:p>
            </cx:txPr>
            <cx:visibility seriesName="0" categoryName="0" value="1"/>
            <cx:separator>, </cx:separator>
          </cx:dataLabels>
          <cx:dataId val="0"/>
          <cx:layoutPr/>
        </cx:series>
      </cx:plotAreaRegion>
    </cx:plotArea>
    <cx:legend pos="t" align="ctr" overlay="0">
      <cx:txPr>
        <a:bodyPr spcFirstLastPara="1" vertOverflow="ellipsis" horzOverflow="overflow" wrap="square" lIns="0" tIns="0" rIns="0" bIns="0" anchor="ctr" anchorCtr="1"/>
        <a:lstStyle/>
        <a:p>
          <a:pPr algn="ctr" rtl="0">
            <a:defRPr sz="1600">
              <a:latin typeface="Times New Roman" panose="02020603050405020304" pitchFamily="18" charset="0"/>
              <a:ea typeface="Times New Roman" panose="02020603050405020304" pitchFamily="18" charset="0"/>
              <a:cs typeface="Times New Roman" panose="02020603050405020304" pitchFamily="18" charset="0"/>
            </a:defRPr>
          </a:pPr>
          <a:endParaRPr lang="de-DE" sz="1600" b="0" i="0" u="none" strike="noStrike" kern="1200" baseline="0">
            <a:solidFill>
              <a:srgbClr val="000000">
                <a:lumMod val="65000"/>
                <a:lumOff val="35000"/>
              </a:srgbClr>
            </a:solidFill>
            <a:latin typeface="Times New Roman" panose="02020603050405020304" pitchFamily="18" charset="0"/>
            <a:cs typeface="Times New Roman" panose="02020603050405020304" pitchFamily="18" charset="0"/>
          </a:endParaRPr>
        </a:p>
      </cx:txPr>
    </cx:legend>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Tabelle1!$A$2:$A$12</cx:f>
        <cx:lvl ptCount="11">
          <cx:pt idx="0">Wanderwege</cx:pt>
          <cx:pt idx="1">Wald</cx:pt>
          <cx:pt idx="2">historische Schilder</cx:pt>
          <cx:pt idx="3">Informationstafeln über Tiere</cx:pt>
          <cx:pt idx="4">Nutzbarkeit für Freizeit</cx:pt>
          <cx:pt idx="5">wirtschatliche Nutzbarkeit</cx:pt>
          <cx:pt idx="6">Kletterpark</cx:pt>
          <cx:pt idx="7">Tierfutter</cx:pt>
          <cx:pt idx="8">gesperrte Orte, der Natur vorbehalten</cx:pt>
          <cx:pt idx="9">Hund mitnehmen</cx:pt>
          <cx:pt idx="10">Spielplätze</cx:pt>
        </cx:lvl>
      </cx:strDim>
      <cx:numDim type="size">
        <cx:f>Tabelle1!$B$2:$B$12</cx:f>
        <cx:lvl ptCount="11" formatCode="General">
          <cx:pt idx="0">105</cx:pt>
          <cx:pt idx="1">94</cx:pt>
          <cx:pt idx="2">68</cx:pt>
          <cx:pt idx="3">65</cx:pt>
          <cx:pt idx="4">63</cx:pt>
          <cx:pt idx="5">14</cx:pt>
          <cx:pt idx="6">2</cx:pt>
          <cx:pt idx="7">1</cx:pt>
          <cx:pt idx="8">2</cx:pt>
          <cx:pt idx="9">1</cx:pt>
          <cx:pt idx="10">1</cx:pt>
        </cx:lvl>
      </cx:numDim>
    </cx:data>
  </cx:chartData>
  <cx:chart>
    <cx:plotArea>
      <cx:plotAreaRegion>
        <cx:series layoutId="treemap" uniqueId="{502168BD-5AE8-4359-B8AB-23C503743AC7}">
          <cx:tx>
            <cx:txData>
              <cx:f>Tabelle1!$B$1</cx:f>
              <cx:v>Spalte1</cx:v>
            </cx:txData>
          </cx:tx>
          <cx:dataLabels>
            <cx:txPr>
              <a:bodyPr spcFirstLastPara="1" vertOverflow="ellipsis" horzOverflow="overflow" wrap="square" lIns="0" tIns="0" rIns="0" bIns="0" anchor="ctr" anchorCtr="1"/>
              <a:lstStyle/>
              <a:p>
                <a:pPr algn="ctr" rtl="0">
                  <a:defRPr sz="1600">
                    <a:latin typeface="Times New Roman" panose="02020603050405020304" pitchFamily="18" charset="0"/>
                    <a:ea typeface="Times New Roman" panose="02020603050405020304" pitchFamily="18" charset="0"/>
                    <a:cs typeface="Times New Roman" panose="02020603050405020304" pitchFamily="18" charset="0"/>
                  </a:defRPr>
                </a:pPr>
                <a:endParaRPr lang="de-DE" sz="1600" b="0" i="0" u="none" strike="noStrike" kern="1200" baseline="0">
                  <a:solidFill>
                    <a:srgbClr val="000000">
                      <a:lumMod val="75000"/>
                      <a:lumOff val="25000"/>
                    </a:srgbClr>
                  </a:solidFill>
                  <a:latin typeface="Times New Roman" panose="02020603050405020304" pitchFamily="18" charset="0"/>
                  <a:cs typeface="Times New Roman" panose="02020603050405020304" pitchFamily="18" charset="0"/>
                </a:endParaRPr>
              </a:p>
            </cx:txPr>
            <cx:visibility seriesName="0" categoryName="0" value="1"/>
            <cx:separator>, </cx:separator>
          </cx:dataLabels>
          <cx:dataId val="0"/>
          <cx:layoutPr/>
        </cx:series>
      </cx:plotAreaRegion>
    </cx:plotArea>
    <cx:legend pos="b" align="ctr" overlay="0">
      <cx:txPr>
        <a:bodyPr spcFirstLastPara="1" vertOverflow="ellipsis" horzOverflow="overflow" wrap="square" lIns="0" tIns="0" rIns="0" bIns="0" anchor="ctr" anchorCtr="1"/>
        <a:lstStyle/>
        <a:p>
          <a:pPr algn="ctr" rtl="0">
            <a:defRPr sz="1200">
              <a:latin typeface="Times New Roman" panose="02020603050405020304" pitchFamily="18" charset="0"/>
              <a:ea typeface="Times New Roman" panose="02020603050405020304" pitchFamily="18" charset="0"/>
              <a:cs typeface="Times New Roman" panose="02020603050405020304" pitchFamily="18" charset="0"/>
            </a:defRPr>
          </a:pPr>
          <a:endParaRPr lang="de-DE" sz="1200" b="0" i="0" u="none" strike="noStrike" kern="1200" baseline="0">
            <a:solidFill>
              <a:srgbClr val="000000">
                <a:lumMod val="65000"/>
                <a:lumOff val="35000"/>
              </a:srgbClr>
            </a:solidFill>
            <a:latin typeface="Times New Roman" panose="02020603050405020304" pitchFamily="18" charset="0"/>
            <a:cs typeface="Times New Roman" panose="02020603050405020304" pitchFamily="18"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55EA2-F7FB-4F72-B154-ABEBC113FED5}"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5DA494BC-AE89-4B43-80E0-1294D9569D48}">
      <dgm:prSet/>
      <dgm:spPr/>
      <dgm:t>
        <a:bodyPr/>
        <a:lstStyle/>
        <a:p>
          <a:r>
            <a:rPr lang="de-DE"/>
            <a:t>Was ist der Projektkurs Bioökonomie?</a:t>
          </a:r>
          <a:endParaRPr lang="en-US"/>
        </a:p>
      </dgm:t>
    </dgm:pt>
    <dgm:pt modelId="{6C3BC6BA-77A6-4EC3-AE5B-516CCA02191A}" type="parTrans" cxnId="{CA7BFDA9-BD87-454D-A330-AD8859D02F87}">
      <dgm:prSet/>
      <dgm:spPr/>
      <dgm:t>
        <a:bodyPr/>
        <a:lstStyle/>
        <a:p>
          <a:endParaRPr lang="en-US"/>
        </a:p>
      </dgm:t>
    </dgm:pt>
    <dgm:pt modelId="{36F7A0C2-BFC1-43CA-81FA-CEA6C9D6D310}" type="sibTrans" cxnId="{CA7BFDA9-BD87-454D-A330-AD8859D02F87}">
      <dgm:prSet/>
      <dgm:spPr/>
      <dgm:t>
        <a:bodyPr/>
        <a:lstStyle/>
        <a:p>
          <a:endParaRPr lang="en-US"/>
        </a:p>
      </dgm:t>
    </dgm:pt>
    <dgm:pt modelId="{AB1E88A2-DEC6-492E-9A8D-4BE4A52E30BA}">
      <dgm:prSet/>
      <dgm:spPr/>
      <dgm:t>
        <a:bodyPr/>
        <a:lstStyle/>
        <a:p>
          <a:r>
            <a:rPr lang="de-DE"/>
            <a:t>Was bedeutet Bioökonomie?</a:t>
          </a:r>
          <a:endParaRPr lang="en-US"/>
        </a:p>
      </dgm:t>
    </dgm:pt>
    <dgm:pt modelId="{AEBC9D50-D56E-47B1-9413-68F9012AAE2F}" type="parTrans" cxnId="{4C50FB14-5C5C-45B9-8B3B-61BCDDB2AEED}">
      <dgm:prSet/>
      <dgm:spPr/>
      <dgm:t>
        <a:bodyPr/>
        <a:lstStyle/>
        <a:p>
          <a:endParaRPr lang="en-US"/>
        </a:p>
      </dgm:t>
    </dgm:pt>
    <dgm:pt modelId="{84E0FF54-FB64-4CD7-885F-005A76D7B8DF}" type="sibTrans" cxnId="{4C50FB14-5C5C-45B9-8B3B-61BCDDB2AEED}">
      <dgm:prSet/>
      <dgm:spPr/>
      <dgm:t>
        <a:bodyPr/>
        <a:lstStyle/>
        <a:p>
          <a:endParaRPr lang="en-US"/>
        </a:p>
      </dgm:t>
    </dgm:pt>
    <dgm:pt modelId="{F3D64643-95A6-4D71-911F-BA57D2A2E287}">
      <dgm:prSet/>
      <dgm:spPr/>
      <dgm:t>
        <a:bodyPr/>
        <a:lstStyle/>
        <a:p>
          <a:r>
            <a:rPr lang="de-DE"/>
            <a:t>Umfrageergebnisse</a:t>
          </a:r>
          <a:endParaRPr lang="en-US"/>
        </a:p>
      </dgm:t>
    </dgm:pt>
    <dgm:pt modelId="{C81FA887-98FA-4E97-A914-250650FAAA3E}" type="parTrans" cxnId="{F7033CA5-2DF4-477A-8677-2086803E9F0F}">
      <dgm:prSet/>
      <dgm:spPr/>
      <dgm:t>
        <a:bodyPr/>
        <a:lstStyle/>
        <a:p>
          <a:endParaRPr lang="en-US"/>
        </a:p>
      </dgm:t>
    </dgm:pt>
    <dgm:pt modelId="{C59C21F1-A3F3-453A-AEFF-ABEBBB4029A1}" type="sibTrans" cxnId="{F7033CA5-2DF4-477A-8677-2086803E9F0F}">
      <dgm:prSet/>
      <dgm:spPr/>
      <dgm:t>
        <a:bodyPr/>
        <a:lstStyle/>
        <a:p>
          <a:endParaRPr lang="en-US"/>
        </a:p>
      </dgm:t>
    </dgm:pt>
    <dgm:pt modelId="{766DB73C-1E5D-49DA-8FC5-290A1C08B3DD}">
      <dgm:prSet/>
      <dgm:spPr/>
      <dgm:t>
        <a:bodyPr/>
        <a:lstStyle/>
        <a:p>
          <a:r>
            <a:rPr lang="de-DE"/>
            <a:t>Unser Projekt</a:t>
          </a:r>
          <a:endParaRPr lang="en-US"/>
        </a:p>
      </dgm:t>
    </dgm:pt>
    <dgm:pt modelId="{7B5C8E03-4137-4EE8-8A77-3D8ECBC6F9DE}" type="parTrans" cxnId="{2157396A-2081-4C5C-921D-58300176B286}">
      <dgm:prSet/>
      <dgm:spPr/>
      <dgm:t>
        <a:bodyPr/>
        <a:lstStyle/>
        <a:p>
          <a:endParaRPr lang="en-US"/>
        </a:p>
      </dgm:t>
    </dgm:pt>
    <dgm:pt modelId="{95F6E9F4-C08D-4FFB-A02E-5A0AD0B2F139}" type="sibTrans" cxnId="{2157396A-2081-4C5C-921D-58300176B286}">
      <dgm:prSet/>
      <dgm:spPr/>
      <dgm:t>
        <a:bodyPr/>
        <a:lstStyle/>
        <a:p>
          <a:endParaRPr lang="en-US"/>
        </a:p>
      </dgm:t>
    </dgm:pt>
    <dgm:pt modelId="{7A3D80E6-7F93-49E6-8DE7-6AD7630155B0}">
      <dgm:prSet/>
      <dgm:spPr/>
      <dgm:t>
        <a:bodyPr/>
        <a:lstStyle/>
        <a:p>
          <a:r>
            <a:rPr lang="de-DE"/>
            <a:t>Rahmenplan Indesee</a:t>
          </a:r>
          <a:endParaRPr lang="en-US"/>
        </a:p>
      </dgm:t>
    </dgm:pt>
    <dgm:pt modelId="{6DB19227-BD54-4E5D-A21E-64F306AD78BD}" type="parTrans" cxnId="{3EDB6919-D99B-44BF-9D55-1E35BF55D4A2}">
      <dgm:prSet/>
      <dgm:spPr/>
      <dgm:t>
        <a:bodyPr/>
        <a:lstStyle/>
        <a:p>
          <a:endParaRPr lang="en-US"/>
        </a:p>
      </dgm:t>
    </dgm:pt>
    <dgm:pt modelId="{6506F946-5972-475E-8DF0-F3CF4FB9D5E1}" type="sibTrans" cxnId="{3EDB6919-D99B-44BF-9D55-1E35BF55D4A2}">
      <dgm:prSet/>
      <dgm:spPr/>
      <dgm:t>
        <a:bodyPr/>
        <a:lstStyle/>
        <a:p>
          <a:endParaRPr lang="en-US"/>
        </a:p>
      </dgm:t>
    </dgm:pt>
    <dgm:pt modelId="{F7BB32FC-8D61-4012-923E-595171190DCC}">
      <dgm:prSet/>
      <dgm:spPr/>
      <dgm:t>
        <a:bodyPr/>
        <a:lstStyle/>
        <a:p>
          <a:r>
            <a:rPr lang="de-DE"/>
            <a:t>Literaturverzeichnis</a:t>
          </a:r>
          <a:endParaRPr lang="en-US"/>
        </a:p>
      </dgm:t>
    </dgm:pt>
    <dgm:pt modelId="{FCA0560D-DBC8-4EBD-BD2B-29B16DB1695B}" type="parTrans" cxnId="{85E74E48-EAD6-4DE2-9D09-479F30A4264C}">
      <dgm:prSet/>
      <dgm:spPr/>
      <dgm:t>
        <a:bodyPr/>
        <a:lstStyle/>
        <a:p>
          <a:endParaRPr lang="en-US"/>
        </a:p>
      </dgm:t>
    </dgm:pt>
    <dgm:pt modelId="{CE918139-533C-42B8-8C04-6E315B003E82}" type="sibTrans" cxnId="{85E74E48-EAD6-4DE2-9D09-479F30A4264C}">
      <dgm:prSet/>
      <dgm:spPr/>
      <dgm:t>
        <a:bodyPr/>
        <a:lstStyle/>
        <a:p>
          <a:endParaRPr lang="en-US"/>
        </a:p>
      </dgm:t>
    </dgm:pt>
    <dgm:pt modelId="{806D7C8D-733E-4221-A6F9-D039E436BB6D}" type="pres">
      <dgm:prSet presAssocID="{B9855EA2-F7FB-4F72-B154-ABEBC113FED5}" presName="Name0" presStyleCnt="0">
        <dgm:presLayoutVars>
          <dgm:dir/>
          <dgm:resizeHandles val="exact"/>
        </dgm:presLayoutVars>
      </dgm:prSet>
      <dgm:spPr/>
    </dgm:pt>
    <dgm:pt modelId="{D74F5EEF-BFDF-4BCC-822A-4D69930E63B7}" type="pres">
      <dgm:prSet presAssocID="{5DA494BC-AE89-4B43-80E0-1294D9569D48}" presName="node" presStyleLbl="node1" presStyleIdx="0" presStyleCnt="6">
        <dgm:presLayoutVars>
          <dgm:bulletEnabled val="1"/>
        </dgm:presLayoutVars>
      </dgm:prSet>
      <dgm:spPr/>
    </dgm:pt>
    <dgm:pt modelId="{80F779CB-5FF0-4DFA-9EAC-70B7888970D8}" type="pres">
      <dgm:prSet presAssocID="{36F7A0C2-BFC1-43CA-81FA-CEA6C9D6D310}" presName="sibTrans" presStyleLbl="sibTrans1D1" presStyleIdx="0" presStyleCnt="5"/>
      <dgm:spPr/>
    </dgm:pt>
    <dgm:pt modelId="{A2E50C66-A5ED-472C-A058-228672E7A027}" type="pres">
      <dgm:prSet presAssocID="{36F7A0C2-BFC1-43CA-81FA-CEA6C9D6D310}" presName="connectorText" presStyleLbl="sibTrans1D1" presStyleIdx="0" presStyleCnt="5"/>
      <dgm:spPr/>
    </dgm:pt>
    <dgm:pt modelId="{96A3E319-1405-449C-BA36-58D6485B09F8}" type="pres">
      <dgm:prSet presAssocID="{AB1E88A2-DEC6-492E-9A8D-4BE4A52E30BA}" presName="node" presStyleLbl="node1" presStyleIdx="1" presStyleCnt="6">
        <dgm:presLayoutVars>
          <dgm:bulletEnabled val="1"/>
        </dgm:presLayoutVars>
      </dgm:prSet>
      <dgm:spPr/>
    </dgm:pt>
    <dgm:pt modelId="{D5B26332-C38D-4724-A1CE-63C23C50F049}" type="pres">
      <dgm:prSet presAssocID="{84E0FF54-FB64-4CD7-885F-005A76D7B8DF}" presName="sibTrans" presStyleLbl="sibTrans1D1" presStyleIdx="1" presStyleCnt="5"/>
      <dgm:spPr/>
    </dgm:pt>
    <dgm:pt modelId="{C4855557-25C1-4AA7-ADBA-6588992E6A5E}" type="pres">
      <dgm:prSet presAssocID="{84E0FF54-FB64-4CD7-885F-005A76D7B8DF}" presName="connectorText" presStyleLbl="sibTrans1D1" presStyleIdx="1" presStyleCnt="5"/>
      <dgm:spPr/>
    </dgm:pt>
    <dgm:pt modelId="{99D87506-B3E0-4531-9568-4CB8C49D737D}" type="pres">
      <dgm:prSet presAssocID="{F3D64643-95A6-4D71-911F-BA57D2A2E287}" presName="node" presStyleLbl="node1" presStyleIdx="2" presStyleCnt="6">
        <dgm:presLayoutVars>
          <dgm:bulletEnabled val="1"/>
        </dgm:presLayoutVars>
      </dgm:prSet>
      <dgm:spPr/>
    </dgm:pt>
    <dgm:pt modelId="{F1BB78EA-735C-4CBE-BC5E-8C67B6616419}" type="pres">
      <dgm:prSet presAssocID="{C59C21F1-A3F3-453A-AEFF-ABEBBB4029A1}" presName="sibTrans" presStyleLbl="sibTrans1D1" presStyleIdx="2" presStyleCnt="5"/>
      <dgm:spPr/>
    </dgm:pt>
    <dgm:pt modelId="{7DD0D31A-B6C0-48AC-B3EB-78102F0E755C}" type="pres">
      <dgm:prSet presAssocID="{C59C21F1-A3F3-453A-AEFF-ABEBBB4029A1}" presName="connectorText" presStyleLbl="sibTrans1D1" presStyleIdx="2" presStyleCnt="5"/>
      <dgm:spPr/>
    </dgm:pt>
    <dgm:pt modelId="{742E8387-ABD5-46E9-8B91-00F1DBEF3B3C}" type="pres">
      <dgm:prSet presAssocID="{766DB73C-1E5D-49DA-8FC5-290A1C08B3DD}" presName="node" presStyleLbl="node1" presStyleIdx="3" presStyleCnt="6">
        <dgm:presLayoutVars>
          <dgm:bulletEnabled val="1"/>
        </dgm:presLayoutVars>
      </dgm:prSet>
      <dgm:spPr/>
    </dgm:pt>
    <dgm:pt modelId="{A1DCC042-FA08-456F-AA2B-D32ACFCA127F}" type="pres">
      <dgm:prSet presAssocID="{95F6E9F4-C08D-4FFB-A02E-5A0AD0B2F139}" presName="sibTrans" presStyleLbl="sibTrans1D1" presStyleIdx="3" presStyleCnt="5"/>
      <dgm:spPr/>
    </dgm:pt>
    <dgm:pt modelId="{0ED1CAD4-7D50-4E13-8EB7-93339689B3DC}" type="pres">
      <dgm:prSet presAssocID="{95F6E9F4-C08D-4FFB-A02E-5A0AD0B2F139}" presName="connectorText" presStyleLbl="sibTrans1D1" presStyleIdx="3" presStyleCnt="5"/>
      <dgm:spPr/>
    </dgm:pt>
    <dgm:pt modelId="{47A6212F-D4DA-4A5E-8A38-AEFF0680F668}" type="pres">
      <dgm:prSet presAssocID="{7A3D80E6-7F93-49E6-8DE7-6AD7630155B0}" presName="node" presStyleLbl="node1" presStyleIdx="4" presStyleCnt="6">
        <dgm:presLayoutVars>
          <dgm:bulletEnabled val="1"/>
        </dgm:presLayoutVars>
      </dgm:prSet>
      <dgm:spPr/>
    </dgm:pt>
    <dgm:pt modelId="{A097140F-53F0-4B88-A536-A83C147A12AB}" type="pres">
      <dgm:prSet presAssocID="{6506F946-5972-475E-8DF0-F3CF4FB9D5E1}" presName="sibTrans" presStyleLbl="sibTrans1D1" presStyleIdx="4" presStyleCnt="5"/>
      <dgm:spPr/>
    </dgm:pt>
    <dgm:pt modelId="{AF72939D-D3E0-40AE-A75E-15EF65A7111C}" type="pres">
      <dgm:prSet presAssocID="{6506F946-5972-475E-8DF0-F3CF4FB9D5E1}" presName="connectorText" presStyleLbl="sibTrans1D1" presStyleIdx="4" presStyleCnt="5"/>
      <dgm:spPr/>
    </dgm:pt>
    <dgm:pt modelId="{E5AB7CE1-30C8-4392-B178-2F5A0571BC92}" type="pres">
      <dgm:prSet presAssocID="{F7BB32FC-8D61-4012-923E-595171190DCC}" presName="node" presStyleLbl="node1" presStyleIdx="5" presStyleCnt="6">
        <dgm:presLayoutVars>
          <dgm:bulletEnabled val="1"/>
        </dgm:presLayoutVars>
      </dgm:prSet>
      <dgm:spPr/>
    </dgm:pt>
  </dgm:ptLst>
  <dgm:cxnLst>
    <dgm:cxn modelId="{4C50FB14-5C5C-45B9-8B3B-61BCDDB2AEED}" srcId="{B9855EA2-F7FB-4F72-B154-ABEBC113FED5}" destId="{AB1E88A2-DEC6-492E-9A8D-4BE4A52E30BA}" srcOrd="1" destOrd="0" parTransId="{AEBC9D50-D56E-47B1-9413-68F9012AAE2F}" sibTransId="{84E0FF54-FB64-4CD7-885F-005A76D7B8DF}"/>
    <dgm:cxn modelId="{3EDB6919-D99B-44BF-9D55-1E35BF55D4A2}" srcId="{B9855EA2-F7FB-4F72-B154-ABEBC113FED5}" destId="{7A3D80E6-7F93-49E6-8DE7-6AD7630155B0}" srcOrd="4" destOrd="0" parTransId="{6DB19227-BD54-4E5D-A21E-64F306AD78BD}" sibTransId="{6506F946-5972-475E-8DF0-F3CF4FB9D5E1}"/>
    <dgm:cxn modelId="{C9BB4D1C-AFC0-45E4-AEFA-808051D53655}" type="presOf" srcId="{36F7A0C2-BFC1-43CA-81FA-CEA6C9D6D310}" destId="{80F779CB-5FF0-4DFA-9EAC-70B7888970D8}" srcOrd="0" destOrd="0" presId="urn:microsoft.com/office/officeart/2016/7/layout/RepeatingBendingProcessNew"/>
    <dgm:cxn modelId="{0A16F73E-1A01-482F-B0F0-44A9ED5C9038}" type="presOf" srcId="{B9855EA2-F7FB-4F72-B154-ABEBC113FED5}" destId="{806D7C8D-733E-4221-A6F9-D039E436BB6D}" srcOrd="0" destOrd="0" presId="urn:microsoft.com/office/officeart/2016/7/layout/RepeatingBendingProcessNew"/>
    <dgm:cxn modelId="{3B1DFA3E-A3E8-45ED-956D-3230789325D3}" type="presOf" srcId="{95F6E9F4-C08D-4FFB-A02E-5A0AD0B2F139}" destId="{A1DCC042-FA08-456F-AA2B-D32ACFCA127F}" srcOrd="0" destOrd="0" presId="urn:microsoft.com/office/officeart/2016/7/layout/RepeatingBendingProcessNew"/>
    <dgm:cxn modelId="{5DB6603F-2CFA-4F4B-8F53-4EE0695CBAB5}" type="presOf" srcId="{AB1E88A2-DEC6-492E-9A8D-4BE4A52E30BA}" destId="{96A3E319-1405-449C-BA36-58D6485B09F8}" srcOrd="0" destOrd="0" presId="urn:microsoft.com/office/officeart/2016/7/layout/RepeatingBendingProcessNew"/>
    <dgm:cxn modelId="{00C4EC40-F859-491A-9C9F-8526C253CBFB}" type="presOf" srcId="{F7BB32FC-8D61-4012-923E-595171190DCC}" destId="{E5AB7CE1-30C8-4392-B178-2F5A0571BC92}" srcOrd="0" destOrd="0" presId="urn:microsoft.com/office/officeart/2016/7/layout/RepeatingBendingProcessNew"/>
    <dgm:cxn modelId="{C07AB861-CDC8-4DE3-AA40-C02C2355FF3F}" type="presOf" srcId="{84E0FF54-FB64-4CD7-885F-005A76D7B8DF}" destId="{C4855557-25C1-4AA7-ADBA-6588992E6A5E}" srcOrd="1" destOrd="0" presId="urn:microsoft.com/office/officeart/2016/7/layout/RepeatingBendingProcessNew"/>
    <dgm:cxn modelId="{C7C64142-01D9-4DE5-A0C4-EA5A7F1175E9}" type="presOf" srcId="{766DB73C-1E5D-49DA-8FC5-290A1C08B3DD}" destId="{742E8387-ABD5-46E9-8B91-00F1DBEF3B3C}" srcOrd="0" destOrd="0" presId="urn:microsoft.com/office/officeart/2016/7/layout/RepeatingBendingProcessNew"/>
    <dgm:cxn modelId="{85E74E48-EAD6-4DE2-9D09-479F30A4264C}" srcId="{B9855EA2-F7FB-4F72-B154-ABEBC113FED5}" destId="{F7BB32FC-8D61-4012-923E-595171190DCC}" srcOrd="5" destOrd="0" parTransId="{FCA0560D-DBC8-4EBD-BD2B-29B16DB1695B}" sibTransId="{CE918139-533C-42B8-8C04-6E315B003E82}"/>
    <dgm:cxn modelId="{6B06036A-F762-4A68-A24A-6454E67B7676}" type="presOf" srcId="{6506F946-5972-475E-8DF0-F3CF4FB9D5E1}" destId="{A097140F-53F0-4B88-A536-A83C147A12AB}" srcOrd="0" destOrd="0" presId="urn:microsoft.com/office/officeart/2016/7/layout/RepeatingBendingProcessNew"/>
    <dgm:cxn modelId="{2157396A-2081-4C5C-921D-58300176B286}" srcId="{B9855EA2-F7FB-4F72-B154-ABEBC113FED5}" destId="{766DB73C-1E5D-49DA-8FC5-290A1C08B3DD}" srcOrd="3" destOrd="0" parTransId="{7B5C8E03-4137-4EE8-8A77-3D8ECBC6F9DE}" sibTransId="{95F6E9F4-C08D-4FFB-A02E-5A0AD0B2F139}"/>
    <dgm:cxn modelId="{82391950-5D22-4D72-9624-BCD64985CD68}" type="presOf" srcId="{F3D64643-95A6-4D71-911F-BA57D2A2E287}" destId="{99D87506-B3E0-4531-9568-4CB8C49D737D}" srcOrd="0" destOrd="0" presId="urn:microsoft.com/office/officeart/2016/7/layout/RepeatingBendingProcessNew"/>
    <dgm:cxn modelId="{23F1859B-7EBA-430E-B061-C3A0D968C21A}" type="presOf" srcId="{84E0FF54-FB64-4CD7-885F-005A76D7B8DF}" destId="{D5B26332-C38D-4724-A1CE-63C23C50F049}" srcOrd="0" destOrd="0" presId="urn:microsoft.com/office/officeart/2016/7/layout/RepeatingBendingProcessNew"/>
    <dgm:cxn modelId="{F7033CA5-2DF4-477A-8677-2086803E9F0F}" srcId="{B9855EA2-F7FB-4F72-B154-ABEBC113FED5}" destId="{F3D64643-95A6-4D71-911F-BA57D2A2E287}" srcOrd="2" destOrd="0" parTransId="{C81FA887-98FA-4E97-A914-250650FAAA3E}" sibTransId="{C59C21F1-A3F3-453A-AEFF-ABEBBB4029A1}"/>
    <dgm:cxn modelId="{CA7BFDA9-BD87-454D-A330-AD8859D02F87}" srcId="{B9855EA2-F7FB-4F72-B154-ABEBC113FED5}" destId="{5DA494BC-AE89-4B43-80E0-1294D9569D48}" srcOrd="0" destOrd="0" parTransId="{6C3BC6BA-77A6-4EC3-AE5B-516CCA02191A}" sibTransId="{36F7A0C2-BFC1-43CA-81FA-CEA6C9D6D310}"/>
    <dgm:cxn modelId="{873027AD-0AB5-4E03-938A-683DEDD06503}" type="presOf" srcId="{95F6E9F4-C08D-4FFB-A02E-5A0AD0B2F139}" destId="{0ED1CAD4-7D50-4E13-8EB7-93339689B3DC}" srcOrd="1" destOrd="0" presId="urn:microsoft.com/office/officeart/2016/7/layout/RepeatingBendingProcessNew"/>
    <dgm:cxn modelId="{4AFB97BB-0CBE-43BC-9AA6-22B996A7F83A}" type="presOf" srcId="{6506F946-5972-475E-8DF0-F3CF4FB9D5E1}" destId="{AF72939D-D3E0-40AE-A75E-15EF65A7111C}" srcOrd="1" destOrd="0" presId="urn:microsoft.com/office/officeart/2016/7/layout/RepeatingBendingProcessNew"/>
    <dgm:cxn modelId="{B7AE87D1-F919-423C-B6CB-C233F7456D4E}" type="presOf" srcId="{5DA494BC-AE89-4B43-80E0-1294D9569D48}" destId="{D74F5EEF-BFDF-4BCC-822A-4D69930E63B7}" srcOrd="0" destOrd="0" presId="urn:microsoft.com/office/officeart/2016/7/layout/RepeatingBendingProcessNew"/>
    <dgm:cxn modelId="{74402CD7-476C-421B-BE5D-06155EB3F27F}" type="presOf" srcId="{7A3D80E6-7F93-49E6-8DE7-6AD7630155B0}" destId="{47A6212F-D4DA-4A5E-8A38-AEFF0680F668}" srcOrd="0" destOrd="0" presId="urn:microsoft.com/office/officeart/2016/7/layout/RepeatingBendingProcessNew"/>
    <dgm:cxn modelId="{29961ADC-FEB1-485F-9A8C-45BE997BEE67}" type="presOf" srcId="{36F7A0C2-BFC1-43CA-81FA-CEA6C9D6D310}" destId="{A2E50C66-A5ED-472C-A058-228672E7A027}" srcOrd="1" destOrd="0" presId="urn:microsoft.com/office/officeart/2016/7/layout/RepeatingBendingProcessNew"/>
    <dgm:cxn modelId="{27D4F0E3-6D34-4CEB-817F-6BC76F5B1977}" type="presOf" srcId="{C59C21F1-A3F3-453A-AEFF-ABEBBB4029A1}" destId="{7DD0D31A-B6C0-48AC-B3EB-78102F0E755C}" srcOrd="1" destOrd="0" presId="urn:microsoft.com/office/officeart/2016/7/layout/RepeatingBendingProcessNew"/>
    <dgm:cxn modelId="{E23826E5-64A0-48BA-98FD-6FE2F4DF2711}" type="presOf" srcId="{C59C21F1-A3F3-453A-AEFF-ABEBBB4029A1}" destId="{F1BB78EA-735C-4CBE-BC5E-8C67B6616419}" srcOrd="0" destOrd="0" presId="urn:microsoft.com/office/officeart/2016/7/layout/RepeatingBendingProcessNew"/>
    <dgm:cxn modelId="{5E2FDE58-E94D-4B7D-AF19-FD6C7D8A1A2C}" type="presParOf" srcId="{806D7C8D-733E-4221-A6F9-D039E436BB6D}" destId="{D74F5EEF-BFDF-4BCC-822A-4D69930E63B7}" srcOrd="0" destOrd="0" presId="urn:microsoft.com/office/officeart/2016/7/layout/RepeatingBendingProcessNew"/>
    <dgm:cxn modelId="{3EACE35D-7111-4BC0-9EE6-A533B02EA002}" type="presParOf" srcId="{806D7C8D-733E-4221-A6F9-D039E436BB6D}" destId="{80F779CB-5FF0-4DFA-9EAC-70B7888970D8}" srcOrd="1" destOrd="0" presId="urn:microsoft.com/office/officeart/2016/7/layout/RepeatingBendingProcessNew"/>
    <dgm:cxn modelId="{42EADF6A-B33D-4C1D-AD85-EEC7E4B3C23F}" type="presParOf" srcId="{80F779CB-5FF0-4DFA-9EAC-70B7888970D8}" destId="{A2E50C66-A5ED-472C-A058-228672E7A027}" srcOrd="0" destOrd="0" presId="urn:microsoft.com/office/officeart/2016/7/layout/RepeatingBendingProcessNew"/>
    <dgm:cxn modelId="{86BEFE95-6098-4EB9-B9B7-C1A2DEEC529B}" type="presParOf" srcId="{806D7C8D-733E-4221-A6F9-D039E436BB6D}" destId="{96A3E319-1405-449C-BA36-58D6485B09F8}" srcOrd="2" destOrd="0" presId="urn:microsoft.com/office/officeart/2016/7/layout/RepeatingBendingProcessNew"/>
    <dgm:cxn modelId="{91B8BCE9-ACE2-4A0A-BE5C-DC340C7E866C}" type="presParOf" srcId="{806D7C8D-733E-4221-A6F9-D039E436BB6D}" destId="{D5B26332-C38D-4724-A1CE-63C23C50F049}" srcOrd="3" destOrd="0" presId="urn:microsoft.com/office/officeart/2016/7/layout/RepeatingBendingProcessNew"/>
    <dgm:cxn modelId="{C9125D0C-458D-4D64-9071-87EC9EE1C5D9}" type="presParOf" srcId="{D5B26332-C38D-4724-A1CE-63C23C50F049}" destId="{C4855557-25C1-4AA7-ADBA-6588992E6A5E}" srcOrd="0" destOrd="0" presId="urn:microsoft.com/office/officeart/2016/7/layout/RepeatingBendingProcessNew"/>
    <dgm:cxn modelId="{8D995667-2A8A-443B-BEB7-C57104C2B06C}" type="presParOf" srcId="{806D7C8D-733E-4221-A6F9-D039E436BB6D}" destId="{99D87506-B3E0-4531-9568-4CB8C49D737D}" srcOrd="4" destOrd="0" presId="urn:microsoft.com/office/officeart/2016/7/layout/RepeatingBendingProcessNew"/>
    <dgm:cxn modelId="{F7679317-FBB7-4C12-B88B-16F178723C01}" type="presParOf" srcId="{806D7C8D-733E-4221-A6F9-D039E436BB6D}" destId="{F1BB78EA-735C-4CBE-BC5E-8C67B6616419}" srcOrd="5" destOrd="0" presId="urn:microsoft.com/office/officeart/2016/7/layout/RepeatingBendingProcessNew"/>
    <dgm:cxn modelId="{C5564453-CB8F-40EF-B1EF-3DF0F8C98F25}" type="presParOf" srcId="{F1BB78EA-735C-4CBE-BC5E-8C67B6616419}" destId="{7DD0D31A-B6C0-48AC-B3EB-78102F0E755C}" srcOrd="0" destOrd="0" presId="urn:microsoft.com/office/officeart/2016/7/layout/RepeatingBendingProcessNew"/>
    <dgm:cxn modelId="{BF75CB6A-77B2-49FE-84E8-24AA37FCB16C}" type="presParOf" srcId="{806D7C8D-733E-4221-A6F9-D039E436BB6D}" destId="{742E8387-ABD5-46E9-8B91-00F1DBEF3B3C}" srcOrd="6" destOrd="0" presId="urn:microsoft.com/office/officeart/2016/7/layout/RepeatingBendingProcessNew"/>
    <dgm:cxn modelId="{7B4EB8EB-9ABA-44BA-95BD-C0C075D5E559}" type="presParOf" srcId="{806D7C8D-733E-4221-A6F9-D039E436BB6D}" destId="{A1DCC042-FA08-456F-AA2B-D32ACFCA127F}" srcOrd="7" destOrd="0" presId="urn:microsoft.com/office/officeart/2016/7/layout/RepeatingBendingProcessNew"/>
    <dgm:cxn modelId="{169EE0E9-35E4-444B-8A22-523F9AC59114}" type="presParOf" srcId="{A1DCC042-FA08-456F-AA2B-D32ACFCA127F}" destId="{0ED1CAD4-7D50-4E13-8EB7-93339689B3DC}" srcOrd="0" destOrd="0" presId="urn:microsoft.com/office/officeart/2016/7/layout/RepeatingBendingProcessNew"/>
    <dgm:cxn modelId="{0855F5A4-146B-45EF-8F5C-553418839903}" type="presParOf" srcId="{806D7C8D-733E-4221-A6F9-D039E436BB6D}" destId="{47A6212F-D4DA-4A5E-8A38-AEFF0680F668}" srcOrd="8" destOrd="0" presId="urn:microsoft.com/office/officeart/2016/7/layout/RepeatingBendingProcessNew"/>
    <dgm:cxn modelId="{58EC6B65-6873-42AF-8A2D-6E48EC765FF8}" type="presParOf" srcId="{806D7C8D-733E-4221-A6F9-D039E436BB6D}" destId="{A097140F-53F0-4B88-A536-A83C147A12AB}" srcOrd="9" destOrd="0" presId="urn:microsoft.com/office/officeart/2016/7/layout/RepeatingBendingProcessNew"/>
    <dgm:cxn modelId="{3CC780E7-6E49-4B02-B22E-117945CAFBB3}" type="presParOf" srcId="{A097140F-53F0-4B88-A536-A83C147A12AB}" destId="{AF72939D-D3E0-40AE-A75E-15EF65A7111C}" srcOrd="0" destOrd="0" presId="urn:microsoft.com/office/officeart/2016/7/layout/RepeatingBendingProcessNew"/>
    <dgm:cxn modelId="{8EE2109C-1D94-4846-B6DF-1CBF434091FA}" type="presParOf" srcId="{806D7C8D-733E-4221-A6F9-D039E436BB6D}" destId="{E5AB7CE1-30C8-4392-B178-2F5A0571BC92}"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669ED-1CF9-4306-A8D3-BAF8BD16E4B9}" type="doc">
      <dgm:prSet loTypeId="urn:microsoft.com/office/officeart/2016/7/layout/BasicTimeline" loCatId="timeline" qsTypeId="urn:microsoft.com/office/officeart/2005/8/quickstyle/simple1" qsCatId="simple" csTypeId="urn:microsoft.com/office/officeart/2005/8/colors/accent1_1" csCatId="accent1" phldr="1"/>
      <dgm:spPr/>
      <dgm:t>
        <a:bodyPr/>
        <a:lstStyle/>
        <a:p>
          <a:endParaRPr lang="en-US"/>
        </a:p>
      </dgm:t>
    </dgm:pt>
    <dgm:pt modelId="{A9809570-064B-46D6-B49C-9262670198CB}">
      <dgm:prSet phldrT="[Text]" phldr="0"/>
      <dgm:spPr/>
      <dgm:t>
        <a:bodyPr/>
        <a:lstStyle/>
        <a:p>
          <a:pPr>
            <a:defRPr b="1"/>
          </a:pPr>
          <a:r>
            <a:rPr lang="de-DE" dirty="0">
              <a:latin typeface="Times New Roman"/>
              <a:cs typeface="Times New Roman"/>
            </a:rPr>
            <a:t>21.08.2020</a:t>
          </a:r>
        </a:p>
      </dgm:t>
    </dgm:pt>
    <dgm:pt modelId="{3298EBA6-97DB-44B5-A3C8-390093114E0A}" type="parTrans" cxnId="{C997C2DB-903B-4A14-879C-24A73282A209}">
      <dgm:prSet/>
      <dgm:spPr/>
      <dgm:t>
        <a:bodyPr/>
        <a:lstStyle/>
        <a:p>
          <a:endParaRPr lang="en-US"/>
        </a:p>
      </dgm:t>
    </dgm:pt>
    <dgm:pt modelId="{35F95FC6-97D9-43FF-8FA2-3168F2E5883F}" type="sibTrans" cxnId="{C997C2DB-903B-4A14-879C-24A73282A209}">
      <dgm:prSet/>
      <dgm:spPr/>
      <dgm:t>
        <a:bodyPr/>
        <a:lstStyle/>
        <a:p>
          <a:endParaRPr lang="en-US"/>
        </a:p>
      </dgm:t>
    </dgm:pt>
    <dgm:pt modelId="{7888EE7D-FF7B-4BB2-9FE3-FDC0E83066D7}">
      <dgm:prSet phldrT="[Text]" phldr="0" custT="1"/>
      <dgm:spPr/>
      <dgm:t>
        <a:bodyPr/>
        <a:lstStyle/>
        <a:p>
          <a:r>
            <a:rPr lang="de-DE" sz="1400" b="0" dirty="0">
              <a:latin typeface="Times New Roman"/>
              <a:cs typeface="Times New Roman"/>
            </a:rPr>
            <a:t>Start des Projektkurses, Exkursion zum FZ am 28.08.</a:t>
          </a:r>
        </a:p>
      </dgm:t>
    </dgm:pt>
    <dgm:pt modelId="{921DB7BB-F002-4DEB-A57F-3AA490FCA1BC}" type="parTrans" cxnId="{2A5B4BAD-8E0D-4D74-825F-28695ECE8364}">
      <dgm:prSet/>
      <dgm:spPr/>
      <dgm:t>
        <a:bodyPr/>
        <a:lstStyle/>
        <a:p>
          <a:endParaRPr lang="en-US"/>
        </a:p>
      </dgm:t>
    </dgm:pt>
    <dgm:pt modelId="{29F70D40-974B-47B3-B6D9-53B62C1445F3}" type="sibTrans" cxnId="{2A5B4BAD-8E0D-4D74-825F-28695ECE8364}">
      <dgm:prSet/>
      <dgm:spPr/>
      <dgm:t>
        <a:bodyPr/>
        <a:lstStyle/>
        <a:p>
          <a:endParaRPr lang="en-US"/>
        </a:p>
      </dgm:t>
    </dgm:pt>
    <dgm:pt modelId="{888BBD40-4AA4-4AC3-B1CA-6CB7FA2A81D3}">
      <dgm:prSet phldrT="[Text]" phldr="0"/>
      <dgm:spPr/>
      <dgm:t>
        <a:bodyPr/>
        <a:lstStyle/>
        <a:p>
          <a:pPr>
            <a:defRPr b="1"/>
          </a:pPr>
          <a:r>
            <a:rPr lang="de-DE" dirty="0">
              <a:latin typeface="Times New Roman"/>
              <a:cs typeface="Times New Roman"/>
            </a:rPr>
            <a:t>Oktober</a:t>
          </a:r>
        </a:p>
      </dgm:t>
    </dgm:pt>
    <dgm:pt modelId="{17E2BED0-3951-41B6-AC5C-BA7381457BC2}" type="parTrans" cxnId="{7302EA6B-43B8-421D-8099-05D20C547481}">
      <dgm:prSet/>
      <dgm:spPr/>
      <dgm:t>
        <a:bodyPr/>
        <a:lstStyle/>
        <a:p>
          <a:endParaRPr lang="en-US"/>
        </a:p>
      </dgm:t>
    </dgm:pt>
    <dgm:pt modelId="{9A1F0CBA-C27F-458F-94D7-6F3E58E00906}" type="sibTrans" cxnId="{7302EA6B-43B8-421D-8099-05D20C547481}">
      <dgm:prSet/>
      <dgm:spPr/>
      <dgm:t>
        <a:bodyPr/>
        <a:lstStyle/>
        <a:p>
          <a:endParaRPr lang="en-US"/>
        </a:p>
      </dgm:t>
    </dgm:pt>
    <dgm:pt modelId="{862C8C0B-2FEE-4270-A322-62DA90E34211}">
      <dgm:prSet phldrT="[Text]" phldr="0" custT="1"/>
      <dgm:spPr/>
      <dgm:t>
        <a:bodyPr/>
        <a:lstStyle/>
        <a:p>
          <a:r>
            <a:rPr lang="de-DE" sz="1400" dirty="0">
              <a:latin typeface="Times New Roman"/>
              <a:cs typeface="Times New Roman"/>
            </a:rPr>
            <a:t>Projektvorschläge und Themenwahl</a:t>
          </a:r>
        </a:p>
      </dgm:t>
    </dgm:pt>
    <dgm:pt modelId="{C48E1040-015F-4E04-B7AC-A1E7AB2CD6FA}" type="parTrans" cxnId="{25C23142-BD4C-432B-8CBA-F0378A721299}">
      <dgm:prSet/>
      <dgm:spPr/>
      <dgm:t>
        <a:bodyPr/>
        <a:lstStyle/>
        <a:p>
          <a:endParaRPr lang="en-US"/>
        </a:p>
      </dgm:t>
    </dgm:pt>
    <dgm:pt modelId="{9A9C2B11-C58B-4F45-B76C-45788E4E7044}" type="sibTrans" cxnId="{25C23142-BD4C-432B-8CBA-F0378A721299}">
      <dgm:prSet/>
      <dgm:spPr/>
      <dgm:t>
        <a:bodyPr/>
        <a:lstStyle/>
        <a:p>
          <a:endParaRPr lang="en-US"/>
        </a:p>
      </dgm:t>
    </dgm:pt>
    <dgm:pt modelId="{E1437383-6D88-444B-A48E-1E9FA87EB8DA}">
      <dgm:prSet phldrT="[Text]" phldr="0"/>
      <dgm:spPr/>
      <dgm:t>
        <a:bodyPr/>
        <a:lstStyle/>
        <a:p>
          <a:pPr>
            <a:defRPr b="1"/>
          </a:pPr>
          <a:r>
            <a:rPr lang="de-DE" dirty="0">
              <a:latin typeface="Times New Roman"/>
              <a:cs typeface="Times New Roman"/>
            </a:rPr>
            <a:t>November 2020 –Februar 2021</a:t>
          </a:r>
        </a:p>
      </dgm:t>
    </dgm:pt>
    <dgm:pt modelId="{83FE9786-2583-40CF-B9E4-33C0E144E6A7}" type="parTrans" cxnId="{C42A6F87-E313-48E5-AF68-FC7E65FBB46E}">
      <dgm:prSet/>
      <dgm:spPr/>
      <dgm:t>
        <a:bodyPr/>
        <a:lstStyle/>
        <a:p>
          <a:endParaRPr lang="en-US"/>
        </a:p>
      </dgm:t>
    </dgm:pt>
    <dgm:pt modelId="{43408417-6C7D-49CF-B0C9-74CCCB27EBB0}" type="sibTrans" cxnId="{C42A6F87-E313-48E5-AF68-FC7E65FBB46E}">
      <dgm:prSet/>
      <dgm:spPr/>
      <dgm:t>
        <a:bodyPr/>
        <a:lstStyle/>
        <a:p>
          <a:endParaRPr lang="en-US"/>
        </a:p>
      </dgm:t>
    </dgm:pt>
    <dgm:pt modelId="{B397CB26-949F-40B0-9109-93DE6D4762E7}">
      <dgm:prSet phldrT="[Text]" phldr="0"/>
      <dgm:spPr/>
      <dgm:t>
        <a:bodyPr/>
        <a:lstStyle/>
        <a:p>
          <a:r>
            <a:rPr lang="de-DE" dirty="0">
              <a:latin typeface="Times New Roman"/>
              <a:cs typeface="Times New Roman"/>
            </a:rPr>
            <a:t>Recherche und Erstellung der Umfrage</a:t>
          </a:r>
        </a:p>
      </dgm:t>
    </dgm:pt>
    <dgm:pt modelId="{569595AE-514F-464C-BF23-B46BD3537416}" type="parTrans" cxnId="{88DEEA61-FBF2-483D-8F69-294A9C9C746E}">
      <dgm:prSet/>
      <dgm:spPr/>
      <dgm:t>
        <a:bodyPr/>
        <a:lstStyle/>
        <a:p>
          <a:endParaRPr lang="en-US"/>
        </a:p>
      </dgm:t>
    </dgm:pt>
    <dgm:pt modelId="{9772FF83-1352-4FE3-9466-2D4019477E80}" type="sibTrans" cxnId="{88DEEA61-FBF2-483D-8F69-294A9C9C746E}">
      <dgm:prSet/>
      <dgm:spPr/>
      <dgm:t>
        <a:bodyPr/>
        <a:lstStyle/>
        <a:p>
          <a:endParaRPr lang="en-US"/>
        </a:p>
      </dgm:t>
    </dgm:pt>
    <dgm:pt modelId="{EDCA71E4-98A9-41ED-872F-342A567C8526}">
      <dgm:prSet phldr="0"/>
      <dgm:spPr/>
      <dgm:t>
        <a:bodyPr/>
        <a:lstStyle/>
        <a:p>
          <a:pPr>
            <a:defRPr b="1"/>
          </a:pPr>
          <a:r>
            <a:rPr lang="de-DE" dirty="0">
              <a:latin typeface="Times New Roman"/>
              <a:cs typeface="Times New Roman"/>
            </a:rPr>
            <a:t>Februar-März 2021</a:t>
          </a:r>
        </a:p>
      </dgm:t>
    </dgm:pt>
    <dgm:pt modelId="{45A9A16F-C8F9-4F82-8FC6-6E9F442BCB4C}" type="parTrans" cxnId="{6CDBD380-DEC7-4286-9F36-DF9420C95D93}">
      <dgm:prSet/>
      <dgm:spPr/>
      <dgm:t>
        <a:bodyPr/>
        <a:lstStyle/>
        <a:p>
          <a:endParaRPr lang="de-DE"/>
        </a:p>
      </dgm:t>
    </dgm:pt>
    <dgm:pt modelId="{A4FC5500-BA89-4BCA-9B75-AF5758F05163}" type="sibTrans" cxnId="{6CDBD380-DEC7-4286-9F36-DF9420C95D93}">
      <dgm:prSet/>
      <dgm:spPr/>
      <dgm:t>
        <a:bodyPr/>
        <a:lstStyle/>
        <a:p>
          <a:endParaRPr lang="de-DE"/>
        </a:p>
      </dgm:t>
    </dgm:pt>
    <dgm:pt modelId="{DA2503F3-EF6B-4E39-A6E5-97FBFA65EA70}">
      <dgm:prSet phldr="0"/>
      <dgm:spPr/>
      <dgm:t>
        <a:bodyPr/>
        <a:lstStyle/>
        <a:p>
          <a:pPr>
            <a:defRPr b="1"/>
          </a:pPr>
          <a:r>
            <a:rPr lang="de-DE" dirty="0">
              <a:latin typeface="Times New Roman"/>
              <a:cs typeface="Times New Roman"/>
            </a:rPr>
            <a:t>17.05.2021</a:t>
          </a:r>
        </a:p>
      </dgm:t>
    </dgm:pt>
    <dgm:pt modelId="{61E42D85-8C9E-42C5-9764-F8FF8052D9BC}" type="parTrans" cxnId="{4D91DE79-D6C7-49B5-8E14-E1B70057D1FA}">
      <dgm:prSet/>
      <dgm:spPr/>
      <dgm:t>
        <a:bodyPr/>
        <a:lstStyle/>
        <a:p>
          <a:endParaRPr lang="de-DE"/>
        </a:p>
      </dgm:t>
    </dgm:pt>
    <dgm:pt modelId="{B25606F6-F0F9-4819-8367-232E66EF0E13}" type="sibTrans" cxnId="{4D91DE79-D6C7-49B5-8E14-E1B70057D1FA}">
      <dgm:prSet/>
      <dgm:spPr/>
      <dgm:t>
        <a:bodyPr/>
        <a:lstStyle/>
        <a:p>
          <a:endParaRPr lang="de-DE"/>
        </a:p>
      </dgm:t>
    </dgm:pt>
    <dgm:pt modelId="{64438C2F-57F3-4538-8B33-E78638C394DD}">
      <dgm:prSet phldr="0"/>
      <dgm:spPr/>
      <dgm:t>
        <a:bodyPr/>
        <a:lstStyle/>
        <a:p>
          <a:pPr>
            <a:defRPr b="1"/>
          </a:pPr>
          <a:r>
            <a:rPr lang="de-DE" dirty="0">
              <a:latin typeface="Times New Roman"/>
              <a:cs typeface="Times New Roman"/>
            </a:rPr>
            <a:t>28.05.2021</a:t>
          </a:r>
        </a:p>
      </dgm:t>
    </dgm:pt>
    <dgm:pt modelId="{170FA166-D3F5-4487-AFA0-D8EDDD698B0E}" type="parTrans" cxnId="{0A420E96-6A95-4444-9176-0493E1CACFC9}">
      <dgm:prSet/>
      <dgm:spPr/>
      <dgm:t>
        <a:bodyPr/>
        <a:lstStyle/>
        <a:p>
          <a:endParaRPr lang="de-DE"/>
        </a:p>
      </dgm:t>
    </dgm:pt>
    <dgm:pt modelId="{7F6F342B-1E13-472D-B2AB-90445EF54FDE}" type="sibTrans" cxnId="{0A420E96-6A95-4444-9176-0493E1CACFC9}">
      <dgm:prSet/>
      <dgm:spPr/>
      <dgm:t>
        <a:bodyPr/>
        <a:lstStyle/>
        <a:p>
          <a:endParaRPr lang="de-DE"/>
        </a:p>
      </dgm:t>
    </dgm:pt>
    <dgm:pt modelId="{AA8833E2-E3B4-4CD9-84A0-2CDC5ADD306B}">
      <dgm:prSet phldr="0"/>
      <dgm:spPr/>
      <dgm:t>
        <a:bodyPr/>
        <a:lstStyle/>
        <a:p>
          <a:pPr>
            <a:defRPr b="1"/>
          </a:pPr>
          <a:r>
            <a:rPr lang="de-DE" dirty="0">
              <a:latin typeface="Times New Roman"/>
              <a:cs typeface="Times New Roman"/>
            </a:rPr>
            <a:t>09.06.2021</a:t>
          </a:r>
        </a:p>
      </dgm:t>
    </dgm:pt>
    <dgm:pt modelId="{F09EE869-5834-4667-91BF-56C46BEE7E10}" type="parTrans" cxnId="{A9294CA3-D659-4ED9-B98C-6B5327DBC87B}">
      <dgm:prSet/>
      <dgm:spPr/>
      <dgm:t>
        <a:bodyPr/>
        <a:lstStyle/>
        <a:p>
          <a:endParaRPr lang="de-DE"/>
        </a:p>
      </dgm:t>
    </dgm:pt>
    <dgm:pt modelId="{77ED7AFB-31B6-4380-BA12-5B6C45AE03B7}" type="sibTrans" cxnId="{A9294CA3-D659-4ED9-B98C-6B5327DBC87B}">
      <dgm:prSet/>
      <dgm:spPr/>
      <dgm:t>
        <a:bodyPr/>
        <a:lstStyle/>
        <a:p>
          <a:endParaRPr lang="de-DE"/>
        </a:p>
      </dgm:t>
    </dgm:pt>
    <dgm:pt modelId="{3F282D5E-5E84-401E-96BF-6ECFD036D7E0}">
      <dgm:prSet phldr="0"/>
      <dgm:spPr/>
      <dgm:t>
        <a:bodyPr/>
        <a:lstStyle/>
        <a:p>
          <a:pPr rtl="0">
            <a:defRPr b="1"/>
          </a:pPr>
          <a:r>
            <a:rPr lang="de-DE" dirty="0">
              <a:latin typeface="Times New Roman"/>
              <a:cs typeface="Times New Roman"/>
            </a:rPr>
            <a:t>21.05.2021 </a:t>
          </a:r>
        </a:p>
      </dgm:t>
    </dgm:pt>
    <dgm:pt modelId="{355CF26F-5256-4FBC-A844-271675E135A5}" type="parTrans" cxnId="{037E0869-9361-4826-897B-90D2112E917E}">
      <dgm:prSet/>
      <dgm:spPr/>
      <dgm:t>
        <a:bodyPr/>
        <a:lstStyle/>
        <a:p>
          <a:endParaRPr lang="de-DE"/>
        </a:p>
      </dgm:t>
    </dgm:pt>
    <dgm:pt modelId="{5E8D4380-5F56-403E-8759-A59B3E9191FB}" type="sibTrans" cxnId="{037E0869-9361-4826-897B-90D2112E917E}">
      <dgm:prSet/>
      <dgm:spPr/>
      <dgm:t>
        <a:bodyPr/>
        <a:lstStyle/>
        <a:p>
          <a:endParaRPr lang="de-DE"/>
        </a:p>
      </dgm:t>
    </dgm:pt>
    <dgm:pt modelId="{8530FA1F-7753-4BAD-83B6-14FE9DA34AAD}">
      <dgm:prSet phldr="0"/>
      <dgm:spPr/>
      <dgm:t>
        <a:bodyPr/>
        <a:lstStyle/>
        <a:p>
          <a:pPr>
            <a:defRPr b="1"/>
          </a:pPr>
          <a:r>
            <a:rPr lang="de-DE" dirty="0">
              <a:latin typeface="Times New Roman"/>
              <a:cs typeface="Times New Roman"/>
            </a:rPr>
            <a:t>11.06.2021</a:t>
          </a:r>
        </a:p>
      </dgm:t>
    </dgm:pt>
    <dgm:pt modelId="{2D84A872-BCD0-440E-970C-3BC6C98D12CC}" type="parTrans" cxnId="{AC5C263C-5B20-4DDC-8349-EA8191765491}">
      <dgm:prSet/>
      <dgm:spPr/>
      <dgm:t>
        <a:bodyPr/>
        <a:lstStyle/>
        <a:p>
          <a:endParaRPr lang="de-DE"/>
        </a:p>
      </dgm:t>
    </dgm:pt>
    <dgm:pt modelId="{F7EEF565-F6BC-45AF-80FB-47D08FD03A20}" type="sibTrans" cxnId="{AC5C263C-5B20-4DDC-8349-EA8191765491}">
      <dgm:prSet/>
      <dgm:spPr/>
      <dgm:t>
        <a:bodyPr/>
        <a:lstStyle/>
        <a:p>
          <a:endParaRPr lang="de-DE"/>
        </a:p>
      </dgm:t>
    </dgm:pt>
    <dgm:pt modelId="{A9A6A1F7-FE9C-4D67-B7B6-D4F05431918B}" type="pres">
      <dgm:prSet presAssocID="{B4B669ED-1CF9-4306-A8D3-BAF8BD16E4B9}" presName="root" presStyleCnt="0">
        <dgm:presLayoutVars>
          <dgm:chMax/>
          <dgm:chPref/>
          <dgm:animLvl val="lvl"/>
        </dgm:presLayoutVars>
      </dgm:prSet>
      <dgm:spPr/>
    </dgm:pt>
    <dgm:pt modelId="{DF07D1E9-E5A9-4399-A6E7-3CFC8FA8CE62}" type="pres">
      <dgm:prSet presAssocID="{B4B669ED-1CF9-4306-A8D3-BAF8BD16E4B9}" presName="divider" presStyleLbl="fgAccFollowNode1" presStyleIdx="0" presStyleCnt="1"/>
      <dgm:spPr>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tailEnd type="triangle" w="lg" len="lg"/>
        </a:ln>
        <a:effectLst/>
      </dgm:spPr>
    </dgm:pt>
    <dgm:pt modelId="{AFB113FB-05C9-4383-BD3B-172E0E2B196D}" type="pres">
      <dgm:prSet presAssocID="{B4B669ED-1CF9-4306-A8D3-BAF8BD16E4B9}" presName="nodes" presStyleCnt="0">
        <dgm:presLayoutVars>
          <dgm:chMax/>
          <dgm:chPref/>
          <dgm:animLvl val="lvl"/>
        </dgm:presLayoutVars>
      </dgm:prSet>
      <dgm:spPr/>
    </dgm:pt>
    <dgm:pt modelId="{34880276-5703-40EC-ADB0-D22D81EEB88C}" type="pres">
      <dgm:prSet presAssocID="{A9809570-064B-46D6-B49C-9262670198CB}" presName="composite" presStyleCnt="0"/>
      <dgm:spPr/>
    </dgm:pt>
    <dgm:pt modelId="{A1E8215B-706C-4C56-9D98-CC52F9990085}" type="pres">
      <dgm:prSet presAssocID="{A9809570-064B-46D6-B49C-9262670198CB}" presName="L1TextContainer" presStyleLbl="revTx" presStyleIdx="0" presStyleCnt="9">
        <dgm:presLayoutVars>
          <dgm:chMax val="1"/>
          <dgm:chPref val="1"/>
          <dgm:bulletEnabled val="1"/>
        </dgm:presLayoutVars>
      </dgm:prSet>
      <dgm:spPr/>
    </dgm:pt>
    <dgm:pt modelId="{C970047D-57FD-41AB-9BCD-5E0FD7A0BFD4}" type="pres">
      <dgm:prSet presAssocID="{A9809570-064B-46D6-B49C-9262670198CB}" presName="L2TextContainerWrapper" presStyleCnt="0">
        <dgm:presLayoutVars>
          <dgm:chMax val="0"/>
          <dgm:chPref val="0"/>
          <dgm:bulletEnabled val="1"/>
        </dgm:presLayoutVars>
      </dgm:prSet>
      <dgm:spPr/>
    </dgm:pt>
    <dgm:pt modelId="{1E7079BE-AABD-42A7-AE52-0D40728D5B3D}" type="pres">
      <dgm:prSet presAssocID="{A9809570-064B-46D6-B49C-9262670198CB}" presName="L2TextContainer" presStyleLbl="bgAcc1" presStyleIdx="0" presStyleCnt="9"/>
      <dgm:spPr/>
    </dgm:pt>
    <dgm:pt modelId="{676FC789-513D-4121-B1A1-1C7465AFF585}" type="pres">
      <dgm:prSet presAssocID="{A9809570-064B-46D6-B49C-9262670198CB}" presName="FlexibleEmptyPlaceHolder" presStyleCnt="0"/>
      <dgm:spPr/>
    </dgm:pt>
    <dgm:pt modelId="{73D94CB0-6B4E-4B7D-AB7C-A6728C693287}" type="pres">
      <dgm:prSet presAssocID="{A9809570-064B-46D6-B49C-9262670198CB}" presName="ConnectLine" presStyleLbl="sibTrans1D1" presStyleIdx="0" presStyleCnt="9"/>
      <dgm:spPr>
        <a:noFill/>
        <a:ln w="6350" cap="flat" cmpd="sng" algn="ctr">
          <a:solidFill>
            <a:schemeClr val="accent1">
              <a:hueOff val="0"/>
              <a:satOff val="0"/>
              <a:lumOff val="0"/>
              <a:alphaOff val="0"/>
            </a:schemeClr>
          </a:solidFill>
          <a:prstDash val="dash"/>
          <a:miter lim="800000"/>
        </a:ln>
        <a:effectLst/>
      </dgm:spPr>
    </dgm:pt>
    <dgm:pt modelId="{1452F88B-E1A5-43D5-9DE0-CD45EEC1182A}" type="pres">
      <dgm:prSet presAssocID="{A9809570-064B-46D6-B49C-9262670198CB}" presName="ConnectorPoint" presStyleLbl="alignNode1" presStyleIdx="0" presStyleCnt="9"/>
      <dgm:spPr/>
    </dgm:pt>
    <dgm:pt modelId="{2B1BD46B-1ABC-477B-8961-50428406EE32}" type="pres">
      <dgm:prSet presAssocID="{A9809570-064B-46D6-B49C-9262670198CB}" presName="EmptyPlaceHolder" presStyleCnt="0"/>
      <dgm:spPr/>
    </dgm:pt>
    <dgm:pt modelId="{2B5AF94E-35D5-41E0-B70D-BE92B9C32EDB}" type="pres">
      <dgm:prSet presAssocID="{35F95FC6-97D9-43FF-8FA2-3168F2E5883F}" presName="spaceBetweenRectangles" presStyleCnt="0"/>
      <dgm:spPr/>
    </dgm:pt>
    <dgm:pt modelId="{2DC1D284-0269-437C-86EA-A19015DCD55C}" type="pres">
      <dgm:prSet presAssocID="{888BBD40-4AA4-4AC3-B1CA-6CB7FA2A81D3}" presName="composite" presStyleCnt="0"/>
      <dgm:spPr/>
    </dgm:pt>
    <dgm:pt modelId="{BA2B717E-520A-484D-A9A9-CF4F77BB8051}" type="pres">
      <dgm:prSet presAssocID="{888BBD40-4AA4-4AC3-B1CA-6CB7FA2A81D3}" presName="L1TextContainer" presStyleLbl="revTx" presStyleIdx="1" presStyleCnt="9">
        <dgm:presLayoutVars>
          <dgm:chMax val="1"/>
          <dgm:chPref val="1"/>
          <dgm:bulletEnabled val="1"/>
        </dgm:presLayoutVars>
      </dgm:prSet>
      <dgm:spPr/>
    </dgm:pt>
    <dgm:pt modelId="{7F25E462-3C1E-4ED3-BC9B-DD3623AB17C0}" type="pres">
      <dgm:prSet presAssocID="{888BBD40-4AA4-4AC3-B1CA-6CB7FA2A81D3}" presName="L2TextContainerWrapper" presStyleCnt="0">
        <dgm:presLayoutVars>
          <dgm:chMax val="0"/>
          <dgm:chPref val="0"/>
          <dgm:bulletEnabled val="1"/>
        </dgm:presLayoutVars>
      </dgm:prSet>
      <dgm:spPr/>
    </dgm:pt>
    <dgm:pt modelId="{9E8D7139-F8B9-4AA7-8397-188F29EE3E57}" type="pres">
      <dgm:prSet presAssocID="{888BBD40-4AA4-4AC3-B1CA-6CB7FA2A81D3}" presName="L2TextContainer" presStyleLbl="bgAcc1" presStyleIdx="1" presStyleCnt="9"/>
      <dgm:spPr/>
    </dgm:pt>
    <dgm:pt modelId="{CA8FC277-F0A4-404A-B351-31246B7EDBF8}" type="pres">
      <dgm:prSet presAssocID="{888BBD40-4AA4-4AC3-B1CA-6CB7FA2A81D3}" presName="FlexibleEmptyPlaceHolder" presStyleCnt="0"/>
      <dgm:spPr/>
    </dgm:pt>
    <dgm:pt modelId="{1DB42466-273D-4484-BA78-A0A46E1BCD10}" type="pres">
      <dgm:prSet presAssocID="{888BBD40-4AA4-4AC3-B1CA-6CB7FA2A81D3}" presName="ConnectLine" presStyleLbl="sibTrans1D1" presStyleIdx="1" presStyleCnt="9"/>
      <dgm:spPr>
        <a:noFill/>
        <a:ln w="6350" cap="flat" cmpd="sng" algn="ctr">
          <a:solidFill>
            <a:schemeClr val="accent1">
              <a:hueOff val="0"/>
              <a:satOff val="0"/>
              <a:lumOff val="0"/>
              <a:alphaOff val="0"/>
            </a:schemeClr>
          </a:solidFill>
          <a:prstDash val="dash"/>
          <a:miter lim="800000"/>
        </a:ln>
        <a:effectLst/>
      </dgm:spPr>
    </dgm:pt>
    <dgm:pt modelId="{FCF6C068-BB7E-40D4-99E0-C9C3C471C8E4}" type="pres">
      <dgm:prSet presAssocID="{888BBD40-4AA4-4AC3-B1CA-6CB7FA2A81D3}" presName="ConnectorPoint" presStyleLbl="alignNode1" presStyleIdx="1" presStyleCnt="9"/>
      <dgm:spPr/>
    </dgm:pt>
    <dgm:pt modelId="{FB716203-618F-4A9A-ACDC-98DD25E29BD4}" type="pres">
      <dgm:prSet presAssocID="{888BBD40-4AA4-4AC3-B1CA-6CB7FA2A81D3}" presName="EmptyPlaceHolder" presStyleCnt="0"/>
      <dgm:spPr/>
    </dgm:pt>
    <dgm:pt modelId="{D5D7B07C-18B2-4D7A-A81A-7FB909E5FA02}" type="pres">
      <dgm:prSet presAssocID="{9A1F0CBA-C27F-458F-94D7-6F3E58E00906}" presName="spaceBetweenRectangles" presStyleCnt="0"/>
      <dgm:spPr/>
    </dgm:pt>
    <dgm:pt modelId="{37AFAF27-CD9E-4901-A797-22DAD1F7468A}" type="pres">
      <dgm:prSet presAssocID="{E1437383-6D88-444B-A48E-1E9FA87EB8DA}" presName="composite" presStyleCnt="0"/>
      <dgm:spPr/>
    </dgm:pt>
    <dgm:pt modelId="{4EFF3DB7-14BB-4BDB-AFD6-A129B70C6294}" type="pres">
      <dgm:prSet presAssocID="{E1437383-6D88-444B-A48E-1E9FA87EB8DA}" presName="L1TextContainer" presStyleLbl="revTx" presStyleIdx="2" presStyleCnt="9">
        <dgm:presLayoutVars>
          <dgm:chMax val="1"/>
          <dgm:chPref val="1"/>
          <dgm:bulletEnabled val="1"/>
        </dgm:presLayoutVars>
      </dgm:prSet>
      <dgm:spPr/>
    </dgm:pt>
    <dgm:pt modelId="{90304279-EE08-4550-BA40-A38210456727}" type="pres">
      <dgm:prSet presAssocID="{E1437383-6D88-444B-A48E-1E9FA87EB8DA}" presName="L2TextContainerWrapper" presStyleCnt="0">
        <dgm:presLayoutVars>
          <dgm:chMax val="0"/>
          <dgm:chPref val="0"/>
          <dgm:bulletEnabled val="1"/>
        </dgm:presLayoutVars>
      </dgm:prSet>
      <dgm:spPr/>
    </dgm:pt>
    <dgm:pt modelId="{9D5E1FC1-E535-4FE9-8BCD-97E96A3842F3}" type="pres">
      <dgm:prSet presAssocID="{E1437383-6D88-444B-A48E-1E9FA87EB8DA}" presName="L2TextContainer" presStyleLbl="bgAcc1" presStyleIdx="2" presStyleCnt="9"/>
      <dgm:spPr/>
    </dgm:pt>
    <dgm:pt modelId="{A1BF91E9-B105-4AB8-B8A0-AF2828E6E7F6}" type="pres">
      <dgm:prSet presAssocID="{E1437383-6D88-444B-A48E-1E9FA87EB8DA}" presName="FlexibleEmptyPlaceHolder" presStyleCnt="0"/>
      <dgm:spPr/>
    </dgm:pt>
    <dgm:pt modelId="{2AAC827B-8A6E-4D49-8689-EC6213D1FAFD}" type="pres">
      <dgm:prSet presAssocID="{E1437383-6D88-444B-A48E-1E9FA87EB8DA}" presName="ConnectLine" presStyleLbl="sibTrans1D1" presStyleIdx="2" presStyleCnt="9"/>
      <dgm:spPr>
        <a:noFill/>
        <a:ln w="6350" cap="flat" cmpd="sng" algn="ctr">
          <a:solidFill>
            <a:schemeClr val="accent1">
              <a:hueOff val="0"/>
              <a:satOff val="0"/>
              <a:lumOff val="0"/>
              <a:alphaOff val="0"/>
            </a:schemeClr>
          </a:solidFill>
          <a:prstDash val="dash"/>
          <a:miter lim="800000"/>
        </a:ln>
        <a:effectLst/>
      </dgm:spPr>
    </dgm:pt>
    <dgm:pt modelId="{27F0EEAF-40F5-4F90-84A5-ACEC9D9E1086}" type="pres">
      <dgm:prSet presAssocID="{E1437383-6D88-444B-A48E-1E9FA87EB8DA}" presName="ConnectorPoint" presStyleLbl="alignNode1" presStyleIdx="2" presStyleCnt="9"/>
      <dgm:spPr/>
    </dgm:pt>
    <dgm:pt modelId="{909F4257-A561-40E9-A829-05CE63C8E7D8}" type="pres">
      <dgm:prSet presAssocID="{E1437383-6D88-444B-A48E-1E9FA87EB8DA}" presName="EmptyPlaceHolder" presStyleCnt="0"/>
      <dgm:spPr/>
    </dgm:pt>
    <dgm:pt modelId="{9AE49A7D-B8C3-4265-8D29-D2C51A239987}" type="pres">
      <dgm:prSet presAssocID="{43408417-6C7D-49CF-B0C9-74CCCB27EBB0}" presName="spaceBetweenRectangles" presStyleCnt="0"/>
      <dgm:spPr/>
    </dgm:pt>
    <dgm:pt modelId="{586F5F3B-C82B-49BB-B259-E96C5DA5FB0D}" type="pres">
      <dgm:prSet presAssocID="{EDCA71E4-98A9-41ED-872F-342A567C8526}" presName="composite" presStyleCnt="0"/>
      <dgm:spPr/>
    </dgm:pt>
    <dgm:pt modelId="{3F2C8692-CC6C-4F87-BFEC-A827CA9F6A82}" type="pres">
      <dgm:prSet presAssocID="{EDCA71E4-98A9-41ED-872F-342A567C8526}" presName="L1TextContainer" presStyleLbl="revTx" presStyleIdx="3" presStyleCnt="9">
        <dgm:presLayoutVars>
          <dgm:chMax val="1"/>
          <dgm:chPref val="1"/>
          <dgm:bulletEnabled val="1"/>
        </dgm:presLayoutVars>
      </dgm:prSet>
      <dgm:spPr/>
    </dgm:pt>
    <dgm:pt modelId="{DB0D6DE4-2416-4F0D-8F50-6EFEA3C458E4}" type="pres">
      <dgm:prSet presAssocID="{EDCA71E4-98A9-41ED-872F-342A567C8526}" presName="L2TextContainerWrapper" presStyleCnt="0">
        <dgm:presLayoutVars>
          <dgm:chMax val="0"/>
          <dgm:chPref val="0"/>
          <dgm:bulletEnabled val="1"/>
        </dgm:presLayoutVars>
      </dgm:prSet>
      <dgm:spPr/>
    </dgm:pt>
    <dgm:pt modelId="{BCB04F92-0DBE-40F1-BEB5-C8596DA61997}" type="pres">
      <dgm:prSet presAssocID="{EDCA71E4-98A9-41ED-872F-342A567C8526}" presName="L2TextContainer" presStyleLbl="bgAcc1" presStyleIdx="3" presStyleCnt="9"/>
      <dgm:spPr/>
    </dgm:pt>
    <dgm:pt modelId="{06E4DB47-2BE0-4974-9F8D-113AD8A0F2EB}" type="pres">
      <dgm:prSet presAssocID="{EDCA71E4-98A9-41ED-872F-342A567C8526}" presName="FlexibleEmptyPlaceHolder" presStyleCnt="0"/>
      <dgm:spPr/>
    </dgm:pt>
    <dgm:pt modelId="{34D82B46-16C8-467F-8BEA-2E4CCD5722FC}" type="pres">
      <dgm:prSet presAssocID="{EDCA71E4-98A9-41ED-872F-342A567C8526}" presName="ConnectLine" presStyleLbl="sibTrans1D1" presStyleIdx="3" presStyleCnt="9"/>
      <dgm:spPr>
        <a:noFill/>
        <a:ln w="6350" cap="flat" cmpd="sng" algn="ctr">
          <a:solidFill>
            <a:schemeClr val="accent1">
              <a:hueOff val="0"/>
              <a:satOff val="0"/>
              <a:lumOff val="0"/>
              <a:alphaOff val="0"/>
            </a:schemeClr>
          </a:solidFill>
          <a:prstDash val="dash"/>
          <a:miter lim="800000"/>
        </a:ln>
        <a:effectLst/>
      </dgm:spPr>
    </dgm:pt>
    <dgm:pt modelId="{CDBE344E-EF90-4335-B1C2-DBE9C79DA906}" type="pres">
      <dgm:prSet presAssocID="{EDCA71E4-98A9-41ED-872F-342A567C8526}" presName="ConnectorPoint" presStyleLbl="alignNode1" presStyleIdx="3" presStyleCnt="9"/>
      <dgm:spPr/>
    </dgm:pt>
    <dgm:pt modelId="{BE2A1E1C-284C-4492-967C-7A5A535652C8}" type="pres">
      <dgm:prSet presAssocID="{EDCA71E4-98A9-41ED-872F-342A567C8526}" presName="EmptyPlaceHolder" presStyleCnt="0"/>
      <dgm:spPr/>
    </dgm:pt>
    <dgm:pt modelId="{8B80DD74-7114-44A4-846D-7E2347D7C509}" type="pres">
      <dgm:prSet presAssocID="{A4FC5500-BA89-4BCA-9B75-AF5758F05163}" presName="spaceBetweenRectangles" presStyleCnt="0"/>
      <dgm:spPr/>
    </dgm:pt>
    <dgm:pt modelId="{A7AAD98E-AFF3-40F5-8C98-5BAC751F8EED}" type="pres">
      <dgm:prSet presAssocID="{DA2503F3-EF6B-4E39-A6E5-97FBFA65EA70}" presName="composite" presStyleCnt="0"/>
      <dgm:spPr/>
    </dgm:pt>
    <dgm:pt modelId="{3AF83F4D-7E08-4E28-A687-FEC7E398602D}" type="pres">
      <dgm:prSet presAssocID="{DA2503F3-EF6B-4E39-A6E5-97FBFA65EA70}" presName="L1TextContainer" presStyleLbl="revTx" presStyleIdx="4" presStyleCnt="9">
        <dgm:presLayoutVars>
          <dgm:chMax val="1"/>
          <dgm:chPref val="1"/>
          <dgm:bulletEnabled val="1"/>
        </dgm:presLayoutVars>
      </dgm:prSet>
      <dgm:spPr/>
    </dgm:pt>
    <dgm:pt modelId="{A3AAB629-0191-4060-9670-C36DCC48C3F3}" type="pres">
      <dgm:prSet presAssocID="{DA2503F3-EF6B-4E39-A6E5-97FBFA65EA70}" presName="L2TextContainerWrapper" presStyleCnt="0">
        <dgm:presLayoutVars>
          <dgm:chMax val="0"/>
          <dgm:chPref val="0"/>
          <dgm:bulletEnabled val="1"/>
        </dgm:presLayoutVars>
      </dgm:prSet>
      <dgm:spPr/>
    </dgm:pt>
    <dgm:pt modelId="{F3A6B214-B2EB-44DF-8217-777C8B910679}" type="pres">
      <dgm:prSet presAssocID="{DA2503F3-EF6B-4E39-A6E5-97FBFA65EA70}" presName="L2TextContainer" presStyleLbl="bgAcc1" presStyleIdx="4" presStyleCnt="9"/>
      <dgm:spPr/>
    </dgm:pt>
    <dgm:pt modelId="{7DEB7D2E-6C05-4F51-87DE-632D6D49078E}" type="pres">
      <dgm:prSet presAssocID="{DA2503F3-EF6B-4E39-A6E5-97FBFA65EA70}" presName="FlexibleEmptyPlaceHolder" presStyleCnt="0"/>
      <dgm:spPr/>
    </dgm:pt>
    <dgm:pt modelId="{99CDC3BC-C4CE-4D11-BC89-822E4AD7B849}" type="pres">
      <dgm:prSet presAssocID="{DA2503F3-EF6B-4E39-A6E5-97FBFA65EA70}" presName="ConnectLine" presStyleLbl="sibTrans1D1" presStyleIdx="4" presStyleCnt="9"/>
      <dgm:spPr>
        <a:noFill/>
        <a:ln w="6350" cap="flat" cmpd="sng" algn="ctr">
          <a:solidFill>
            <a:schemeClr val="accent1">
              <a:hueOff val="0"/>
              <a:satOff val="0"/>
              <a:lumOff val="0"/>
              <a:alphaOff val="0"/>
            </a:schemeClr>
          </a:solidFill>
          <a:prstDash val="dash"/>
          <a:miter lim="800000"/>
        </a:ln>
        <a:effectLst/>
      </dgm:spPr>
    </dgm:pt>
    <dgm:pt modelId="{BEA7B81B-1D19-4189-AAB1-9650389222AE}" type="pres">
      <dgm:prSet presAssocID="{DA2503F3-EF6B-4E39-A6E5-97FBFA65EA70}" presName="ConnectorPoint" presStyleLbl="alignNode1" presStyleIdx="4" presStyleCnt="9"/>
      <dgm:spPr/>
    </dgm:pt>
    <dgm:pt modelId="{D96EAC04-FB54-4E01-93FA-DF0AE2968175}" type="pres">
      <dgm:prSet presAssocID="{DA2503F3-EF6B-4E39-A6E5-97FBFA65EA70}" presName="EmptyPlaceHolder" presStyleCnt="0"/>
      <dgm:spPr/>
    </dgm:pt>
    <dgm:pt modelId="{47D826FE-6EC3-49D6-B108-230EC12C3B3D}" type="pres">
      <dgm:prSet presAssocID="{B25606F6-F0F9-4819-8367-232E66EF0E13}" presName="spaceBetweenRectangles" presStyleCnt="0"/>
      <dgm:spPr/>
    </dgm:pt>
    <dgm:pt modelId="{C6C5E102-5F90-4898-9892-77E3F558742B}" type="pres">
      <dgm:prSet presAssocID="{3F282D5E-5E84-401E-96BF-6ECFD036D7E0}" presName="composite" presStyleCnt="0"/>
      <dgm:spPr/>
    </dgm:pt>
    <dgm:pt modelId="{A1B5A52B-BCD2-4CA9-8634-2715A6799970}" type="pres">
      <dgm:prSet presAssocID="{3F282D5E-5E84-401E-96BF-6ECFD036D7E0}" presName="L1TextContainer" presStyleLbl="revTx" presStyleIdx="5" presStyleCnt="9">
        <dgm:presLayoutVars>
          <dgm:chMax val="1"/>
          <dgm:chPref val="1"/>
          <dgm:bulletEnabled val="1"/>
        </dgm:presLayoutVars>
      </dgm:prSet>
      <dgm:spPr/>
    </dgm:pt>
    <dgm:pt modelId="{DDE86C9B-D9C9-4BDC-942F-5DAAEC8A3984}" type="pres">
      <dgm:prSet presAssocID="{3F282D5E-5E84-401E-96BF-6ECFD036D7E0}" presName="L2TextContainerWrapper" presStyleCnt="0">
        <dgm:presLayoutVars>
          <dgm:chMax val="0"/>
          <dgm:chPref val="0"/>
          <dgm:bulletEnabled val="1"/>
        </dgm:presLayoutVars>
      </dgm:prSet>
      <dgm:spPr/>
    </dgm:pt>
    <dgm:pt modelId="{83C3F22A-636C-4C8A-8F34-F3AACA1A3087}" type="pres">
      <dgm:prSet presAssocID="{3F282D5E-5E84-401E-96BF-6ECFD036D7E0}" presName="L2TextContainer" presStyleLbl="bgAcc1" presStyleIdx="5" presStyleCnt="9"/>
      <dgm:spPr/>
    </dgm:pt>
    <dgm:pt modelId="{2526360F-8569-4F83-912D-CF05A8EE189F}" type="pres">
      <dgm:prSet presAssocID="{3F282D5E-5E84-401E-96BF-6ECFD036D7E0}" presName="FlexibleEmptyPlaceHolder" presStyleCnt="0"/>
      <dgm:spPr/>
    </dgm:pt>
    <dgm:pt modelId="{3A02AF93-2947-4F0B-8B4A-5AD6A3998DB9}" type="pres">
      <dgm:prSet presAssocID="{3F282D5E-5E84-401E-96BF-6ECFD036D7E0}" presName="ConnectLine" presStyleLbl="sibTrans1D1" presStyleIdx="5" presStyleCnt="9"/>
      <dgm:spPr>
        <a:noFill/>
        <a:ln w="6350" cap="flat" cmpd="sng" algn="ctr">
          <a:solidFill>
            <a:schemeClr val="accent1">
              <a:hueOff val="0"/>
              <a:satOff val="0"/>
              <a:lumOff val="0"/>
              <a:alphaOff val="0"/>
            </a:schemeClr>
          </a:solidFill>
          <a:prstDash val="dash"/>
          <a:miter lim="800000"/>
        </a:ln>
        <a:effectLst/>
      </dgm:spPr>
    </dgm:pt>
    <dgm:pt modelId="{F63DA132-ABA1-498F-9928-C90AEE775F03}" type="pres">
      <dgm:prSet presAssocID="{3F282D5E-5E84-401E-96BF-6ECFD036D7E0}" presName="ConnectorPoint" presStyleLbl="alignNode1" presStyleIdx="5" presStyleCnt="9"/>
      <dgm:spPr/>
    </dgm:pt>
    <dgm:pt modelId="{D5765343-5087-4C1C-B73F-5BA4E37211F1}" type="pres">
      <dgm:prSet presAssocID="{3F282D5E-5E84-401E-96BF-6ECFD036D7E0}" presName="EmptyPlaceHolder" presStyleCnt="0"/>
      <dgm:spPr/>
    </dgm:pt>
    <dgm:pt modelId="{1520222F-0EE4-45FE-BD7A-C7BDF30CC2A3}" type="pres">
      <dgm:prSet presAssocID="{5E8D4380-5F56-403E-8759-A59B3E9191FB}" presName="spaceBetweenRectangles" presStyleCnt="0"/>
      <dgm:spPr/>
    </dgm:pt>
    <dgm:pt modelId="{07A308FA-3E18-4831-B348-183D2081BF7C}" type="pres">
      <dgm:prSet presAssocID="{64438C2F-57F3-4538-8B33-E78638C394DD}" presName="composite" presStyleCnt="0"/>
      <dgm:spPr/>
    </dgm:pt>
    <dgm:pt modelId="{2EAC3E82-19CB-48CF-B965-40777E5A3897}" type="pres">
      <dgm:prSet presAssocID="{64438C2F-57F3-4538-8B33-E78638C394DD}" presName="L1TextContainer" presStyleLbl="revTx" presStyleIdx="6" presStyleCnt="9">
        <dgm:presLayoutVars>
          <dgm:chMax val="1"/>
          <dgm:chPref val="1"/>
          <dgm:bulletEnabled val="1"/>
        </dgm:presLayoutVars>
      </dgm:prSet>
      <dgm:spPr/>
    </dgm:pt>
    <dgm:pt modelId="{A31D329D-27FE-4C70-8F2B-F2476A6B19B6}" type="pres">
      <dgm:prSet presAssocID="{64438C2F-57F3-4538-8B33-E78638C394DD}" presName="L2TextContainerWrapper" presStyleCnt="0">
        <dgm:presLayoutVars>
          <dgm:chMax val="0"/>
          <dgm:chPref val="0"/>
          <dgm:bulletEnabled val="1"/>
        </dgm:presLayoutVars>
      </dgm:prSet>
      <dgm:spPr/>
    </dgm:pt>
    <dgm:pt modelId="{6AA3D18D-93FD-4006-8C7D-A0B77B2FC550}" type="pres">
      <dgm:prSet presAssocID="{64438C2F-57F3-4538-8B33-E78638C394DD}" presName="L2TextContainer" presStyleLbl="bgAcc1" presStyleIdx="6" presStyleCnt="9"/>
      <dgm:spPr/>
    </dgm:pt>
    <dgm:pt modelId="{E452C3A5-B22E-4AB5-8CBE-E33086E4DB6D}" type="pres">
      <dgm:prSet presAssocID="{64438C2F-57F3-4538-8B33-E78638C394DD}" presName="FlexibleEmptyPlaceHolder" presStyleCnt="0"/>
      <dgm:spPr/>
    </dgm:pt>
    <dgm:pt modelId="{0AEB669E-22FB-4EEE-9877-2E22BE0ACCCE}" type="pres">
      <dgm:prSet presAssocID="{64438C2F-57F3-4538-8B33-E78638C394DD}" presName="ConnectLine" presStyleLbl="sibTrans1D1" presStyleIdx="6" presStyleCnt="9"/>
      <dgm:spPr>
        <a:noFill/>
        <a:ln w="6350" cap="flat" cmpd="sng" algn="ctr">
          <a:solidFill>
            <a:schemeClr val="accent1">
              <a:hueOff val="0"/>
              <a:satOff val="0"/>
              <a:lumOff val="0"/>
              <a:alphaOff val="0"/>
            </a:schemeClr>
          </a:solidFill>
          <a:prstDash val="dash"/>
          <a:miter lim="800000"/>
        </a:ln>
        <a:effectLst/>
      </dgm:spPr>
    </dgm:pt>
    <dgm:pt modelId="{E0289BFA-AD95-4C7A-9228-F27DD2646775}" type="pres">
      <dgm:prSet presAssocID="{64438C2F-57F3-4538-8B33-E78638C394DD}" presName="ConnectorPoint" presStyleLbl="alignNode1" presStyleIdx="6" presStyleCnt="9"/>
      <dgm:spPr/>
    </dgm:pt>
    <dgm:pt modelId="{3E57A3DD-0A1D-4298-9327-3628414A317A}" type="pres">
      <dgm:prSet presAssocID="{64438C2F-57F3-4538-8B33-E78638C394DD}" presName="EmptyPlaceHolder" presStyleCnt="0"/>
      <dgm:spPr/>
    </dgm:pt>
    <dgm:pt modelId="{2BAA8215-9B59-4EF5-B50C-AF38749C8FFC}" type="pres">
      <dgm:prSet presAssocID="{7F6F342B-1E13-472D-B2AB-90445EF54FDE}" presName="spaceBetweenRectangles" presStyleCnt="0"/>
      <dgm:spPr/>
    </dgm:pt>
    <dgm:pt modelId="{810DA95A-644C-4C0C-961B-0328B578F92D}" type="pres">
      <dgm:prSet presAssocID="{AA8833E2-E3B4-4CD9-84A0-2CDC5ADD306B}" presName="composite" presStyleCnt="0"/>
      <dgm:spPr/>
    </dgm:pt>
    <dgm:pt modelId="{402A85BE-A4F5-4258-98D7-6155CD5EBB3A}" type="pres">
      <dgm:prSet presAssocID="{AA8833E2-E3B4-4CD9-84A0-2CDC5ADD306B}" presName="L1TextContainer" presStyleLbl="revTx" presStyleIdx="7" presStyleCnt="9">
        <dgm:presLayoutVars>
          <dgm:chMax val="1"/>
          <dgm:chPref val="1"/>
          <dgm:bulletEnabled val="1"/>
        </dgm:presLayoutVars>
      </dgm:prSet>
      <dgm:spPr/>
    </dgm:pt>
    <dgm:pt modelId="{5002207A-2F0B-4BE1-950B-B941501C7B5B}" type="pres">
      <dgm:prSet presAssocID="{AA8833E2-E3B4-4CD9-84A0-2CDC5ADD306B}" presName="L2TextContainerWrapper" presStyleCnt="0">
        <dgm:presLayoutVars>
          <dgm:chMax val="0"/>
          <dgm:chPref val="0"/>
          <dgm:bulletEnabled val="1"/>
        </dgm:presLayoutVars>
      </dgm:prSet>
      <dgm:spPr/>
    </dgm:pt>
    <dgm:pt modelId="{26E00E77-824D-449F-B5B0-2D0FAE89ABCD}" type="pres">
      <dgm:prSet presAssocID="{AA8833E2-E3B4-4CD9-84A0-2CDC5ADD306B}" presName="L2TextContainer" presStyleLbl="bgAcc1" presStyleIdx="7" presStyleCnt="9"/>
      <dgm:spPr/>
    </dgm:pt>
    <dgm:pt modelId="{B6EFA139-52DA-4E29-B15E-F080FB98A9E6}" type="pres">
      <dgm:prSet presAssocID="{AA8833E2-E3B4-4CD9-84A0-2CDC5ADD306B}" presName="FlexibleEmptyPlaceHolder" presStyleCnt="0"/>
      <dgm:spPr/>
    </dgm:pt>
    <dgm:pt modelId="{983BB597-2EE4-4B9D-A66A-2857421A4261}" type="pres">
      <dgm:prSet presAssocID="{AA8833E2-E3B4-4CD9-84A0-2CDC5ADD306B}" presName="ConnectLine" presStyleLbl="sibTrans1D1" presStyleIdx="7" presStyleCnt="9"/>
      <dgm:spPr>
        <a:noFill/>
        <a:ln w="6350" cap="flat" cmpd="sng" algn="ctr">
          <a:solidFill>
            <a:schemeClr val="accent1">
              <a:hueOff val="0"/>
              <a:satOff val="0"/>
              <a:lumOff val="0"/>
              <a:alphaOff val="0"/>
            </a:schemeClr>
          </a:solidFill>
          <a:prstDash val="dash"/>
          <a:miter lim="800000"/>
        </a:ln>
        <a:effectLst/>
      </dgm:spPr>
    </dgm:pt>
    <dgm:pt modelId="{000501D1-A1D0-419E-875F-C8412B3BC08F}" type="pres">
      <dgm:prSet presAssocID="{AA8833E2-E3B4-4CD9-84A0-2CDC5ADD306B}" presName="ConnectorPoint" presStyleLbl="alignNode1" presStyleIdx="7" presStyleCnt="9"/>
      <dgm:spPr/>
    </dgm:pt>
    <dgm:pt modelId="{128B1351-07B9-47AB-9E88-9CFD6DA1EA20}" type="pres">
      <dgm:prSet presAssocID="{AA8833E2-E3B4-4CD9-84A0-2CDC5ADD306B}" presName="EmptyPlaceHolder" presStyleCnt="0"/>
      <dgm:spPr/>
    </dgm:pt>
    <dgm:pt modelId="{B3EAA0E6-00C2-4622-A64B-48E835FC4301}" type="pres">
      <dgm:prSet presAssocID="{77ED7AFB-31B6-4380-BA12-5B6C45AE03B7}" presName="spaceBetweenRectangles" presStyleCnt="0"/>
      <dgm:spPr/>
    </dgm:pt>
    <dgm:pt modelId="{6A233E5B-C21C-40E0-B11C-AEEC8702E31D}" type="pres">
      <dgm:prSet presAssocID="{8530FA1F-7753-4BAD-83B6-14FE9DA34AAD}" presName="composite" presStyleCnt="0"/>
      <dgm:spPr/>
    </dgm:pt>
    <dgm:pt modelId="{C7A5ED2A-C82E-4E19-A622-3DD814F0CBAF}" type="pres">
      <dgm:prSet presAssocID="{8530FA1F-7753-4BAD-83B6-14FE9DA34AAD}" presName="L1TextContainer" presStyleLbl="revTx" presStyleIdx="8" presStyleCnt="9">
        <dgm:presLayoutVars>
          <dgm:chMax val="1"/>
          <dgm:chPref val="1"/>
          <dgm:bulletEnabled val="1"/>
        </dgm:presLayoutVars>
      </dgm:prSet>
      <dgm:spPr/>
    </dgm:pt>
    <dgm:pt modelId="{8F41F246-E157-40F6-9007-F86ACD32D575}" type="pres">
      <dgm:prSet presAssocID="{8530FA1F-7753-4BAD-83B6-14FE9DA34AAD}" presName="L2TextContainerWrapper" presStyleCnt="0">
        <dgm:presLayoutVars>
          <dgm:chMax val="0"/>
          <dgm:chPref val="0"/>
          <dgm:bulletEnabled val="1"/>
        </dgm:presLayoutVars>
      </dgm:prSet>
      <dgm:spPr/>
    </dgm:pt>
    <dgm:pt modelId="{1E5D7F33-F935-4E7F-A2AE-55C3F99A22B7}" type="pres">
      <dgm:prSet presAssocID="{8530FA1F-7753-4BAD-83B6-14FE9DA34AAD}" presName="L2TextContainer" presStyleLbl="bgAcc1" presStyleIdx="8" presStyleCnt="9"/>
      <dgm:spPr/>
    </dgm:pt>
    <dgm:pt modelId="{9F03705B-BFE7-4B1F-9717-940B762F0099}" type="pres">
      <dgm:prSet presAssocID="{8530FA1F-7753-4BAD-83B6-14FE9DA34AAD}" presName="FlexibleEmptyPlaceHolder" presStyleCnt="0"/>
      <dgm:spPr/>
    </dgm:pt>
    <dgm:pt modelId="{96A7DE48-BC3B-4E50-8060-B1870991D731}" type="pres">
      <dgm:prSet presAssocID="{8530FA1F-7753-4BAD-83B6-14FE9DA34AAD}" presName="ConnectLine" presStyleLbl="sibTrans1D1" presStyleIdx="8" presStyleCnt="9"/>
      <dgm:spPr>
        <a:noFill/>
        <a:ln w="6350" cap="flat" cmpd="sng" algn="ctr">
          <a:solidFill>
            <a:schemeClr val="accent1">
              <a:hueOff val="0"/>
              <a:satOff val="0"/>
              <a:lumOff val="0"/>
              <a:alphaOff val="0"/>
            </a:schemeClr>
          </a:solidFill>
          <a:prstDash val="dash"/>
          <a:miter lim="800000"/>
        </a:ln>
        <a:effectLst/>
      </dgm:spPr>
    </dgm:pt>
    <dgm:pt modelId="{51F72A34-725E-41B7-B26F-A3AD6EC128A2}" type="pres">
      <dgm:prSet presAssocID="{8530FA1F-7753-4BAD-83B6-14FE9DA34AAD}" presName="ConnectorPoint" presStyleLbl="alignNode1" presStyleIdx="8" presStyleCnt="9"/>
      <dgm:spPr/>
    </dgm:pt>
    <dgm:pt modelId="{571E6EEC-F33F-4DCD-A4D7-AB6D03B8744E}" type="pres">
      <dgm:prSet presAssocID="{8530FA1F-7753-4BAD-83B6-14FE9DA34AAD}" presName="EmptyPlaceHolder" presStyleCnt="0"/>
      <dgm:spPr/>
    </dgm:pt>
  </dgm:ptLst>
  <dgm:cxnLst>
    <dgm:cxn modelId="{66A1EB21-26B0-4B83-9FDF-FD973910277E}" type="presOf" srcId="{8530FA1F-7753-4BAD-83B6-14FE9DA34AAD}" destId="{C7A5ED2A-C82E-4E19-A622-3DD814F0CBAF}" srcOrd="0" destOrd="0" presId="urn:microsoft.com/office/officeart/2016/7/layout/BasicTimeline"/>
    <dgm:cxn modelId="{F981CF29-0802-48F0-A573-E808E32EB2AD}" type="presOf" srcId="{EDCA71E4-98A9-41ED-872F-342A567C8526}" destId="{3F2C8692-CC6C-4F87-BFEC-A827CA9F6A82}" srcOrd="0" destOrd="0" presId="urn:microsoft.com/office/officeart/2016/7/layout/BasicTimeline"/>
    <dgm:cxn modelId="{7CA11436-CF41-418D-944D-11DE48CB479C}" type="presOf" srcId="{B4B669ED-1CF9-4306-A8D3-BAF8BD16E4B9}" destId="{A9A6A1F7-FE9C-4D67-B7B6-D4F05431918B}" srcOrd="0" destOrd="0" presId="urn:microsoft.com/office/officeart/2016/7/layout/BasicTimeline"/>
    <dgm:cxn modelId="{AC5C263C-5B20-4DDC-8349-EA8191765491}" srcId="{B4B669ED-1CF9-4306-A8D3-BAF8BD16E4B9}" destId="{8530FA1F-7753-4BAD-83B6-14FE9DA34AAD}" srcOrd="8" destOrd="0" parTransId="{2D84A872-BCD0-440E-970C-3BC6C98D12CC}" sibTransId="{F7EEF565-F6BC-45AF-80FB-47D08FD03A20}"/>
    <dgm:cxn modelId="{2BBDE85E-74F4-4A78-B4B7-8FC854A7102F}" type="presOf" srcId="{B397CB26-949F-40B0-9109-93DE6D4762E7}" destId="{9D5E1FC1-E535-4FE9-8BCD-97E96A3842F3}" srcOrd="0" destOrd="0" presId="urn:microsoft.com/office/officeart/2016/7/layout/BasicTimeline"/>
    <dgm:cxn modelId="{88DEEA61-FBF2-483D-8F69-294A9C9C746E}" srcId="{E1437383-6D88-444B-A48E-1E9FA87EB8DA}" destId="{B397CB26-949F-40B0-9109-93DE6D4762E7}" srcOrd="0" destOrd="0" parTransId="{569595AE-514F-464C-BF23-B46BD3537416}" sibTransId="{9772FF83-1352-4FE3-9466-2D4019477E80}"/>
    <dgm:cxn modelId="{25C23142-BD4C-432B-8CBA-F0378A721299}" srcId="{888BBD40-4AA4-4AC3-B1CA-6CB7FA2A81D3}" destId="{862C8C0B-2FEE-4270-A322-62DA90E34211}" srcOrd="0" destOrd="0" parTransId="{C48E1040-015F-4E04-B7AC-A1E7AB2CD6FA}" sibTransId="{9A9C2B11-C58B-4F45-B76C-45788E4E7044}"/>
    <dgm:cxn modelId="{63CECB45-C771-4221-87E5-8CFF19CD8758}" type="presOf" srcId="{3F282D5E-5E84-401E-96BF-6ECFD036D7E0}" destId="{A1B5A52B-BCD2-4CA9-8634-2715A6799970}" srcOrd="0" destOrd="0" presId="urn:microsoft.com/office/officeart/2016/7/layout/BasicTimeline"/>
    <dgm:cxn modelId="{037E0869-9361-4826-897B-90D2112E917E}" srcId="{B4B669ED-1CF9-4306-A8D3-BAF8BD16E4B9}" destId="{3F282D5E-5E84-401E-96BF-6ECFD036D7E0}" srcOrd="5" destOrd="0" parTransId="{355CF26F-5256-4FBC-A844-271675E135A5}" sibTransId="{5E8D4380-5F56-403E-8759-A59B3E9191FB}"/>
    <dgm:cxn modelId="{7302EA6B-43B8-421D-8099-05D20C547481}" srcId="{B4B669ED-1CF9-4306-A8D3-BAF8BD16E4B9}" destId="{888BBD40-4AA4-4AC3-B1CA-6CB7FA2A81D3}" srcOrd="1" destOrd="0" parTransId="{17E2BED0-3951-41B6-AC5C-BA7381457BC2}" sibTransId="{9A1F0CBA-C27F-458F-94D7-6F3E58E00906}"/>
    <dgm:cxn modelId="{EE745F50-5C0D-488B-AD59-08F7F9082DB8}" type="presOf" srcId="{DA2503F3-EF6B-4E39-A6E5-97FBFA65EA70}" destId="{3AF83F4D-7E08-4E28-A687-FEC7E398602D}" srcOrd="0" destOrd="0" presId="urn:microsoft.com/office/officeart/2016/7/layout/BasicTimeline"/>
    <dgm:cxn modelId="{BF08FF71-CECB-4B3F-9138-F5937FFCC6C1}" type="presOf" srcId="{7888EE7D-FF7B-4BB2-9FE3-FDC0E83066D7}" destId="{1E7079BE-AABD-42A7-AE52-0D40728D5B3D}" srcOrd="0" destOrd="0" presId="urn:microsoft.com/office/officeart/2016/7/layout/BasicTimeline"/>
    <dgm:cxn modelId="{105C9E56-9DBF-4DBE-B581-229F2C991CA6}" type="presOf" srcId="{64438C2F-57F3-4538-8B33-E78638C394DD}" destId="{2EAC3E82-19CB-48CF-B965-40777E5A3897}" srcOrd="0" destOrd="0" presId="urn:microsoft.com/office/officeart/2016/7/layout/BasicTimeline"/>
    <dgm:cxn modelId="{4D91DE79-D6C7-49B5-8E14-E1B70057D1FA}" srcId="{B4B669ED-1CF9-4306-A8D3-BAF8BD16E4B9}" destId="{DA2503F3-EF6B-4E39-A6E5-97FBFA65EA70}" srcOrd="4" destOrd="0" parTransId="{61E42D85-8C9E-42C5-9764-F8FF8052D9BC}" sibTransId="{B25606F6-F0F9-4819-8367-232E66EF0E13}"/>
    <dgm:cxn modelId="{9C8E787A-2115-449B-B42D-1A7B5643A7E5}" type="presOf" srcId="{AA8833E2-E3B4-4CD9-84A0-2CDC5ADD306B}" destId="{402A85BE-A4F5-4258-98D7-6155CD5EBB3A}" srcOrd="0" destOrd="0" presId="urn:microsoft.com/office/officeart/2016/7/layout/BasicTimeline"/>
    <dgm:cxn modelId="{6CDBD380-DEC7-4286-9F36-DF9420C95D93}" srcId="{B4B669ED-1CF9-4306-A8D3-BAF8BD16E4B9}" destId="{EDCA71E4-98A9-41ED-872F-342A567C8526}" srcOrd="3" destOrd="0" parTransId="{45A9A16F-C8F9-4F82-8FC6-6E9F442BCB4C}" sibTransId="{A4FC5500-BA89-4BCA-9B75-AF5758F05163}"/>
    <dgm:cxn modelId="{C42A6F87-E313-48E5-AF68-FC7E65FBB46E}" srcId="{B4B669ED-1CF9-4306-A8D3-BAF8BD16E4B9}" destId="{E1437383-6D88-444B-A48E-1E9FA87EB8DA}" srcOrd="2" destOrd="0" parTransId="{83FE9786-2583-40CF-B9E4-33C0E144E6A7}" sibTransId="{43408417-6C7D-49CF-B0C9-74CCCB27EBB0}"/>
    <dgm:cxn modelId="{0A420E96-6A95-4444-9176-0493E1CACFC9}" srcId="{B4B669ED-1CF9-4306-A8D3-BAF8BD16E4B9}" destId="{64438C2F-57F3-4538-8B33-E78638C394DD}" srcOrd="6" destOrd="0" parTransId="{170FA166-D3F5-4487-AFA0-D8EDDD698B0E}" sibTransId="{7F6F342B-1E13-472D-B2AB-90445EF54FDE}"/>
    <dgm:cxn modelId="{A9294CA3-D659-4ED9-B98C-6B5327DBC87B}" srcId="{B4B669ED-1CF9-4306-A8D3-BAF8BD16E4B9}" destId="{AA8833E2-E3B4-4CD9-84A0-2CDC5ADD306B}" srcOrd="7" destOrd="0" parTransId="{F09EE869-5834-4667-91BF-56C46BEE7E10}" sibTransId="{77ED7AFB-31B6-4380-BA12-5B6C45AE03B7}"/>
    <dgm:cxn modelId="{6F3BA3A6-4D1D-4D4D-99FB-B9BE8C22D54D}" type="presOf" srcId="{888BBD40-4AA4-4AC3-B1CA-6CB7FA2A81D3}" destId="{BA2B717E-520A-484D-A9A9-CF4F77BB8051}" srcOrd="0" destOrd="0" presId="urn:microsoft.com/office/officeart/2016/7/layout/BasicTimeline"/>
    <dgm:cxn modelId="{2A5B4BAD-8E0D-4D74-825F-28695ECE8364}" srcId="{A9809570-064B-46D6-B49C-9262670198CB}" destId="{7888EE7D-FF7B-4BB2-9FE3-FDC0E83066D7}" srcOrd="0" destOrd="0" parTransId="{921DB7BB-F002-4DEB-A57F-3AA490FCA1BC}" sibTransId="{29F70D40-974B-47B3-B6D9-53B62C1445F3}"/>
    <dgm:cxn modelId="{0E3266C6-C50A-4BF2-8008-F3531136E5CE}" type="presOf" srcId="{862C8C0B-2FEE-4270-A322-62DA90E34211}" destId="{9E8D7139-F8B9-4AA7-8397-188F29EE3E57}" srcOrd="0" destOrd="0" presId="urn:microsoft.com/office/officeart/2016/7/layout/BasicTimeline"/>
    <dgm:cxn modelId="{9A38E2CA-28C3-4881-824B-E4E0A836E967}" type="presOf" srcId="{E1437383-6D88-444B-A48E-1E9FA87EB8DA}" destId="{4EFF3DB7-14BB-4BDB-AFD6-A129B70C6294}" srcOrd="0" destOrd="0" presId="urn:microsoft.com/office/officeart/2016/7/layout/BasicTimeline"/>
    <dgm:cxn modelId="{3042BAD3-E0D5-4175-AAB4-8957E0E20823}" type="presOf" srcId="{A9809570-064B-46D6-B49C-9262670198CB}" destId="{A1E8215B-706C-4C56-9D98-CC52F9990085}" srcOrd="0" destOrd="0" presId="urn:microsoft.com/office/officeart/2016/7/layout/BasicTimeline"/>
    <dgm:cxn modelId="{C997C2DB-903B-4A14-879C-24A73282A209}" srcId="{B4B669ED-1CF9-4306-A8D3-BAF8BD16E4B9}" destId="{A9809570-064B-46D6-B49C-9262670198CB}" srcOrd="0" destOrd="0" parTransId="{3298EBA6-97DB-44B5-A3C8-390093114E0A}" sibTransId="{35F95FC6-97D9-43FF-8FA2-3168F2E5883F}"/>
    <dgm:cxn modelId="{D319764B-074E-49DF-B0F5-03896485C333}" type="presParOf" srcId="{A9A6A1F7-FE9C-4D67-B7B6-D4F05431918B}" destId="{DF07D1E9-E5A9-4399-A6E7-3CFC8FA8CE62}" srcOrd="0" destOrd="0" presId="urn:microsoft.com/office/officeart/2016/7/layout/BasicTimeline"/>
    <dgm:cxn modelId="{48CF8B1D-5C2A-46DA-BB32-6D04C67060D0}" type="presParOf" srcId="{A9A6A1F7-FE9C-4D67-B7B6-D4F05431918B}" destId="{AFB113FB-05C9-4383-BD3B-172E0E2B196D}" srcOrd="1" destOrd="0" presId="urn:microsoft.com/office/officeart/2016/7/layout/BasicTimeline"/>
    <dgm:cxn modelId="{CBCE6FFD-AC0B-4C8A-A610-C78EEC8A7CD0}" type="presParOf" srcId="{AFB113FB-05C9-4383-BD3B-172E0E2B196D}" destId="{34880276-5703-40EC-ADB0-D22D81EEB88C}" srcOrd="0" destOrd="0" presId="urn:microsoft.com/office/officeart/2016/7/layout/BasicTimeline"/>
    <dgm:cxn modelId="{E467DC47-4B8F-4154-8151-9F8AD85FB17C}" type="presParOf" srcId="{34880276-5703-40EC-ADB0-D22D81EEB88C}" destId="{A1E8215B-706C-4C56-9D98-CC52F9990085}" srcOrd="0" destOrd="0" presId="urn:microsoft.com/office/officeart/2016/7/layout/BasicTimeline"/>
    <dgm:cxn modelId="{D5288C1C-479E-452F-A4BC-3586BD73BFD5}" type="presParOf" srcId="{34880276-5703-40EC-ADB0-D22D81EEB88C}" destId="{C970047D-57FD-41AB-9BCD-5E0FD7A0BFD4}" srcOrd="1" destOrd="0" presId="urn:microsoft.com/office/officeart/2016/7/layout/BasicTimeline"/>
    <dgm:cxn modelId="{4D4AF605-34C6-43BE-99E4-B15E24E35F12}" type="presParOf" srcId="{C970047D-57FD-41AB-9BCD-5E0FD7A0BFD4}" destId="{1E7079BE-AABD-42A7-AE52-0D40728D5B3D}" srcOrd="0" destOrd="0" presId="urn:microsoft.com/office/officeart/2016/7/layout/BasicTimeline"/>
    <dgm:cxn modelId="{59CB9092-5771-444F-A971-C90EC46C5FB8}" type="presParOf" srcId="{C970047D-57FD-41AB-9BCD-5E0FD7A0BFD4}" destId="{676FC789-513D-4121-B1A1-1C7465AFF585}" srcOrd="1" destOrd="0" presId="urn:microsoft.com/office/officeart/2016/7/layout/BasicTimeline"/>
    <dgm:cxn modelId="{981D0D8C-F6C3-4169-A1F6-5FA2E994B0EF}" type="presParOf" srcId="{34880276-5703-40EC-ADB0-D22D81EEB88C}" destId="{73D94CB0-6B4E-4B7D-AB7C-A6728C693287}" srcOrd="2" destOrd="0" presId="urn:microsoft.com/office/officeart/2016/7/layout/BasicTimeline"/>
    <dgm:cxn modelId="{BB0E2E4D-6C4F-4693-8569-5974C4E30449}" type="presParOf" srcId="{34880276-5703-40EC-ADB0-D22D81EEB88C}" destId="{1452F88B-E1A5-43D5-9DE0-CD45EEC1182A}" srcOrd="3" destOrd="0" presId="urn:microsoft.com/office/officeart/2016/7/layout/BasicTimeline"/>
    <dgm:cxn modelId="{A2C35A38-3B59-40DF-BD0E-717D78BF140B}" type="presParOf" srcId="{34880276-5703-40EC-ADB0-D22D81EEB88C}" destId="{2B1BD46B-1ABC-477B-8961-50428406EE32}" srcOrd="4" destOrd="0" presId="urn:microsoft.com/office/officeart/2016/7/layout/BasicTimeline"/>
    <dgm:cxn modelId="{FA035FB6-272E-445A-B1D3-513E3801CFB2}" type="presParOf" srcId="{AFB113FB-05C9-4383-BD3B-172E0E2B196D}" destId="{2B5AF94E-35D5-41E0-B70D-BE92B9C32EDB}" srcOrd="1" destOrd="0" presId="urn:microsoft.com/office/officeart/2016/7/layout/BasicTimeline"/>
    <dgm:cxn modelId="{D82C1B86-78AA-4907-B9D1-6D1EF1780190}" type="presParOf" srcId="{AFB113FB-05C9-4383-BD3B-172E0E2B196D}" destId="{2DC1D284-0269-437C-86EA-A19015DCD55C}" srcOrd="2" destOrd="0" presId="urn:microsoft.com/office/officeart/2016/7/layout/BasicTimeline"/>
    <dgm:cxn modelId="{3EE67191-1497-440D-8670-CEE653A75A0D}" type="presParOf" srcId="{2DC1D284-0269-437C-86EA-A19015DCD55C}" destId="{BA2B717E-520A-484D-A9A9-CF4F77BB8051}" srcOrd="0" destOrd="0" presId="urn:microsoft.com/office/officeart/2016/7/layout/BasicTimeline"/>
    <dgm:cxn modelId="{65ED82C0-DD47-4988-9027-FE636CA6F7A6}" type="presParOf" srcId="{2DC1D284-0269-437C-86EA-A19015DCD55C}" destId="{7F25E462-3C1E-4ED3-BC9B-DD3623AB17C0}" srcOrd="1" destOrd="0" presId="urn:microsoft.com/office/officeart/2016/7/layout/BasicTimeline"/>
    <dgm:cxn modelId="{9243D295-C93D-4B81-B674-FE1BCC454A34}" type="presParOf" srcId="{7F25E462-3C1E-4ED3-BC9B-DD3623AB17C0}" destId="{9E8D7139-F8B9-4AA7-8397-188F29EE3E57}" srcOrd="0" destOrd="0" presId="urn:microsoft.com/office/officeart/2016/7/layout/BasicTimeline"/>
    <dgm:cxn modelId="{9A7130C8-AAED-4989-AA6A-39BBD8AB829E}" type="presParOf" srcId="{7F25E462-3C1E-4ED3-BC9B-DD3623AB17C0}" destId="{CA8FC277-F0A4-404A-B351-31246B7EDBF8}" srcOrd="1" destOrd="0" presId="urn:microsoft.com/office/officeart/2016/7/layout/BasicTimeline"/>
    <dgm:cxn modelId="{61CF2E8F-86CB-473A-8D45-A30977AFED26}" type="presParOf" srcId="{2DC1D284-0269-437C-86EA-A19015DCD55C}" destId="{1DB42466-273D-4484-BA78-A0A46E1BCD10}" srcOrd="2" destOrd="0" presId="urn:microsoft.com/office/officeart/2016/7/layout/BasicTimeline"/>
    <dgm:cxn modelId="{43A05457-9BAD-42D0-9B7E-E7B2CF84E6E6}" type="presParOf" srcId="{2DC1D284-0269-437C-86EA-A19015DCD55C}" destId="{FCF6C068-BB7E-40D4-99E0-C9C3C471C8E4}" srcOrd="3" destOrd="0" presId="urn:microsoft.com/office/officeart/2016/7/layout/BasicTimeline"/>
    <dgm:cxn modelId="{C522DB69-F59E-407A-A1A2-8F3793F2647B}" type="presParOf" srcId="{2DC1D284-0269-437C-86EA-A19015DCD55C}" destId="{FB716203-618F-4A9A-ACDC-98DD25E29BD4}" srcOrd="4" destOrd="0" presId="urn:microsoft.com/office/officeart/2016/7/layout/BasicTimeline"/>
    <dgm:cxn modelId="{EB7EEFA1-A9F0-40CA-A62E-C3EFFBF85A1F}" type="presParOf" srcId="{AFB113FB-05C9-4383-BD3B-172E0E2B196D}" destId="{D5D7B07C-18B2-4D7A-A81A-7FB909E5FA02}" srcOrd="3" destOrd="0" presId="urn:microsoft.com/office/officeart/2016/7/layout/BasicTimeline"/>
    <dgm:cxn modelId="{F9AB9266-579D-40BD-B0CB-5B2219501D22}" type="presParOf" srcId="{AFB113FB-05C9-4383-BD3B-172E0E2B196D}" destId="{37AFAF27-CD9E-4901-A797-22DAD1F7468A}" srcOrd="4" destOrd="0" presId="urn:microsoft.com/office/officeart/2016/7/layout/BasicTimeline"/>
    <dgm:cxn modelId="{BACF8CF3-E271-4D50-9C17-C37545CEE13C}" type="presParOf" srcId="{37AFAF27-CD9E-4901-A797-22DAD1F7468A}" destId="{4EFF3DB7-14BB-4BDB-AFD6-A129B70C6294}" srcOrd="0" destOrd="0" presId="urn:microsoft.com/office/officeart/2016/7/layout/BasicTimeline"/>
    <dgm:cxn modelId="{2AB4D6C1-96F8-4E56-AB79-54F803BCD6AF}" type="presParOf" srcId="{37AFAF27-CD9E-4901-A797-22DAD1F7468A}" destId="{90304279-EE08-4550-BA40-A38210456727}" srcOrd="1" destOrd="0" presId="urn:microsoft.com/office/officeart/2016/7/layout/BasicTimeline"/>
    <dgm:cxn modelId="{33B4F243-9A63-4F8A-B2CE-9C8E8BD3379A}" type="presParOf" srcId="{90304279-EE08-4550-BA40-A38210456727}" destId="{9D5E1FC1-E535-4FE9-8BCD-97E96A3842F3}" srcOrd="0" destOrd="0" presId="urn:microsoft.com/office/officeart/2016/7/layout/BasicTimeline"/>
    <dgm:cxn modelId="{CE88E951-CA47-4D5B-9BB7-27CF3FFE2988}" type="presParOf" srcId="{90304279-EE08-4550-BA40-A38210456727}" destId="{A1BF91E9-B105-4AB8-B8A0-AF2828E6E7F6}" srcOrd="1" destOrd="0" presId="urn:microsoft.com/office/officeart/2016/7/layout/BasicTimeline"/>
    <dgm:cxn modelId="{3FD19F3A-600B-4428-828D-112F80673B81}" type="presParOf" srcId="{37AFAF27-CD9E-4901-A797-22DAD1F7468A}" destId="{2AAC827B-8A6E-4D49-8689-EC6213D1FAFD}" srcOrd="2" destOrd="0" presId="urn:microsoft.com/office/officeart/2016/7/layout/BasicTimeline"/>
    <dgm:cxn modelId="{1532BA99-2206-46C5-A5FC-9CC753B962D1}" type="presParOf" srcId="{37AFAF27-CD9E-4901-A797-22DAD1F7468A}" destId="{27F0EEAF-40F5-4F90-84A5-ACEC9D9E1086}" srcOrd="3" destOrd="0" presId="urn:microsoft.com/office/officeart/2016/7/layout/BasicTimeline"/>
    <dgm:cxn modelId="{3D7F17B4-99BE-4A57-8909-B2BFA993ADFD}" type="presParOf" srcId="{37AFAF27-CD9E-4901-A797-22DAD1F7468A}" destId="{909F4257-A561-40E9-A829-05CE63C8E7D8}" srcOrd="4" destOrd="0" presId="urn:microsoft.com/office/officeart/2016/7/layout/BasicTimeline"/>
    <dgm:cxn modelId="{FF19B4E1-2890-4DA2-8335-81CD682BBFD7}" type="presParOf" srcId="{AFB113FB-05C9-4383-BD3B-172E0E2B196D}" destId="{9AE49A7D-B8C3-4265-8D29-D2C51A239987}" srcOrd="5" destOrd="0" presId="urn:microsoft.com/office/officeart/2016/7/layout/BasicTimeline"/>
    <dgm:cxn modelId="{ED7460BD-F7A0-4305-B13D-E45A01BC6E60}" type="presParOf" srcId="{AFB113FB-05C9-4383-BD3B-172E0E2B196D}" destId="{586F5F3B-C82B-49BB-B259-E96C5DA5FB0D}" srcOrd="6" destOrd="0" presId="urn:microsoft.com/office/officeart/2016/7/layout/BasicTimeline"/>
    <dgm:cxn modelId="{8E9983CB-9BD7-4268-86DD-2DC76264B685}" type="presParOf" srcId="{586F5F3B-C82B-49BB-B259-E96C5DA5FB0D}" destId="{3F2C8692-CC6C-4F87-BFEC-A827CA9F6A82}" srcOrd="0" destOrd="0" presId="urn:microsoft.com/office/officeart/2016/7/layout/BasicTimeline"/>
    <dgm:cxn modelId="{7E20BBDA-603D-42B8-A74E-F307FDFE6046}" type="presParOf" srcId="{586F5F3B-C82B-49BB-B259-E96C5DA5FB0D}" destId="{DB0D6DE4-2416-4F0D-8F50-6EFEA3C458E4}" srcOrd="1" destOrd="0" presId="urn:microsoft.com/office/officeart/2016/7/layout/BasicTimeline"/>
    <dgm:cxn modelId="{FEC9D62A-32CD-4047-B244-90C13B2F5882}" type="presParOf" srcId="{DB0D6DE4-2416-4F0D-8F50-6EFEA3C458E4}" destId="{BCB04F92-0DBE-40F1-BEB5-C8596DA61997}" srcOrd="0" destOrd="0" presId="urn:microsoft.com/office/officeart/2016/7/layout/BasicTimeline"/>
    <dgm:cxn modelId="{350C8681-5063-4F4B-8EBC-3AD951677C50}" type="presParOf" srcId="{DB0D6DE4-2416-4F0D-8F50-6EFEA3C458E4}" destId="{06E4DB47-2BE0-4974-9F8D-113AD8A0F2EB}" srcOrd="1" destOrd="0" presId="urn:microsoft.com/office/officeart/2016/7/layout/BasicTimeline"/>
    <dgm:cxn modelId="{42645B80-536F-400B-B436-4F6F13B01B66}" type="presParOf" srcId="{586F5F3B-C82B-49BB-B259-E96C5DA5FB0D}" destId="{34D82B46-16C8-467F-8BEA-2E4CCD5722FC}" srcOrd="2" destOrd="0" presId="urn:microsoft.com/office/officeart/2016/7/layout/BasicTimeline"/>
    <dgm:cxn modelId="{25E40BA2-00AF-4AA5-BD74-A910A39BCBF0}" type="presParOf" srcId="{586F5F3B-C82B-49BB-B259-E96C5DA5FB0D}" destId="{CDBE344E-EF90-4335-B1C2-DBE9C79DA906}" srcOrd="3" destOrd="0" presId="urn:microsoft.com/office/officeart/2016/7/layout/BasicTimeline"/>
    <dgm:cxn modelId="{246A94CB-0E19-4B72-B683-7587FB0EB89C}" type="presParOf" srcId="{586F5F3B-C82B-49BB-B259-E96C5DA5FB0D}" destId="{BE2A1E1C-284C-4492-967C-7A5A535652C8}" srcOrd="4" destOrd="0" presId="urn:microsoft.com/office/officeart/2016/7/layout/BasicTimeline"/>
    <dgm:cxn modelId="{4903ADB9-595C-4295-AFC4-85FA3DDF4294}" type="presParOf" srcId="{AFB113FB-05C9-4383-BD3B-172E0E2B196D}" destId="{8B80DD74-7114-44A4-846D-7E2347D7C509}" srcOrd="7" destOrd="0" presId="urn:microsoft.com/office/officeart/2016/7/layout/BasicTimeline"/>
    <dgm:cxn modelId="{9D0A0626-ABCD-41B0-BE0D-AD20E91471D3}" type="presParOf" srcId="{AFB113FB-05C9-4383-BD3B-172E0E2B196D}" destId="{A7AAD98E-AFF3-40F5-8C98-5BAC751F8EED}" srcOrd="8" destOrd="0" presId="urn:microsoft.com/office/officeart/2016/7/layout/BasicTimeline"/>
    <dgm:cxn modelId="{8291F599-B96A-42A8-A065-C6BF046FC2D1}" type="presParOf" srcId="{A7AAD98E-AFF3-40F5-8C98-5BAC751F8EED}" destId="{3AF83F4D-7E08-4E28-A687-FEC7E398602D}" srcOrd="0" destOrd="0" presId="urn:microsoft.com/office/officeart/2016/7/layout/BasicTimeline"/>
    <dgm:cxn modelId="{BA34A94D-CE50-4B33-B250-E55967B00A73}" type="presParOf" srcId="{A7AAD98E-AFF3-40F5-8C98-5BAC751F8EED}" destId="{A3AAB629-0191-4060-9670-C36DCC48C3F3}" srcOrd="1" destOrd="0" presId="urn:microsoft.com/office/officeart/2016/7/layout/BasicTimeline"/>
    <dgm:cxn modelId="{387FC972-B679-4BEA-A69F-A151F0C910C5}" type="presParOf" srcId="{A3AAB629-0191-4060-9670-C36DCC48C3F3}" destId="{F3A6B214-B2EB-44DF-8217-777C8B910679}" srcOrd="0" destOrd="0" presId="urn:microsoft.com/office/officeart/2016/7/layout/BasicTimeline"/>
    <dgm:cxn modelId="{D53ECEC0-53F2-42C4-8D24-EDB4DDC35128}" type="presParOf" srcId="{A3AAB629-0191-4060-9670-C36DCC48C3F3}" destId="{7DEB7D2E-6C05-4F51-87DE-632D6D49078E}" srcOrd="1" destOrd="0" presId="urn:microsoft.com/office/officeart/2016/7/layout/BasicTimeline"/>
    <dgm:cxn modelId="{C6B24F03-59EF-4893-AE6F-17FE1D4E5FF3}" type="presParOf" srcId="{A7AAD98E-AFF3-40F5-8C98-5BAC751F8EED}" destId="{99CDC3BC-C4CE-4D11-BC89-822E4AD7B849}" srcOrd="2" destOrd="0" presId="urn:microsoft.com/office/officeart/2016/7/layout/BasicTimeline"/>
    <dgm:cxn modelId="{D333001F-0703-4881-90A2-7386EEE50A85}" type="presParOf" srcId="{A7AAD98E-AFF3-40F5-8C98-5BAC751F8EED}" destId="{BEA7B81B-1D19-4189-AAB1-9650389222AE}" srcOrd="3" destOrd="0" presId="urn:microsoft.com/office/officeart/2016/7/layout/BasicTimeline"/>
    <dgm:cxn modelId="{77259EB2-3514-46DE-A225-6FE91A651AF6}" type="presParOf" srcId="{A7AAD98E-AFF3-40F5-8C98-5BAC751F8EED}" destId="{D96EAC04-FB54-4E01-93FA-DF0AE2968175}" srcOrd="4" destOrd="0" presId="urn:microsoft.com/office/officeart/2016/7/layout/BasicTimeline"/>
    <dgm:cxn modelId="{7F141AED-62F2-45F8-B710-6D8F89627AA9}" type="presParOf" srcId="{AFB113FB-05C9-4383-BD3B-172E0E2B196D}" destId="{47D826FE-6EC3-49D6-B108-230EC12C3B3D}" srcOrd="9" destOrd="0" presId="urn:microsoft.com/office/officeart/2016/7/layout/BasicTimeline"/>
    <dgm:cxn modelId="{727E770F-1AE0-48FC-BC1C-E329189A0ECF}" type="presParOf" srcId="{AFB113FB-05C9-4383-BD3B-172E0E2B196D}" destId="{C6C5E102-5F90-4898-9892-77E3F558742B}" srcOrd="10" destOrd="0" presId="urn:microsoft.com/office/officeart/2016/7/layout/BasicTimeline"/>
    <dgm:cxn modelId="{854F7DCD-4252-4E7B-B9A5-3DA474AEF78F}" type="presParOf" srcId="{C6C5E102-5F90-4898-9892-77E3F558742B}" destId="{A1B5A52B-BCD2-4CA9-8634-2715A6799970}" srcOrd="0" destOrd="0" presId="urn:microsoft.com/office/officeart/2016/7/layout/BasicTimeline"/>
    <dgm:cxn modelId="{A1C8BDC9-03A5-4C0A-BD02-98FD3D5CC3A5}" type="presParOf" srcId="{C6C5E102-5F90-4898-9892-77E3F558742B}" destId="{DDE86C9B-D9C9-4BDC-942F-5DAAEC8A3984}" srcOrd="1" destOrd="0" presId="urn:microsoft.com/office/officeart/2016/7/layout/BasicTimeline"/>
    <dgm:cxn modelId="{AE858595-3CE8-42FC-8723-3389AF15CC6B}" type="presParOf" srcId="{DDE86C9B-D9C9-4BDC-942F-5DAAEC8A3984}" destId="{83C3F22A-636C-4C8A-8F34-F3AACA1A3087}" srcOrd="0" destOrd="0" presId="urn:microsoft.com/office/officeart/2016/7/layout/BasicTimeline"/>
    <dgm:cxn modelId="{89C18406-5E11-4621-83A8-3E9503110EA2}" type="presParOf" srcId="{DDE86C9B-D9C9-4BDC-942F-5DAAEC8A3984}" destId="{2526360F-8569-4F83-912D-CF05A8EE189F}" srcOrd="1" destOrd="0" presId="urn:microsoft.com/office/officeart/2016/7/layout/BasicTimeline"/>
    <dgm:cxn modelId="{7E06737E-DCB5-4F2A-9E68-FB8DEC5A9380}" type="presParOf" srcId="{C6C5E102-5F90-4898-9892-77E3F558742B}" destId="{3A02AF93-2947-4F0B-8B4A-5AD6A3998DB9}" srcOrd="2" destOrd="0" presId="urn:microsoft.com/office/officeart/2016/7/layout/BasicTimeline"/>
    <dgm:cxn modelId="{0749AA38-F674-4B51-8346-C01C24936F4B}" type="presParOf" srcId="{C6C5E102-5F90-4898-9892-77E3F558742B}" destId="{F63DA132-ABA1-498F-9928-C90AEE775F03}" srcOrd="3" destOrd="0" presId="urn:microsoft.com/office/officeart/2016/7/layout/BasicTimeline"/>
    <dgm:cxn modelId="{585661EA-FE27-4F34-85AB-86650DA64186}" type="presParOf" srcId="{C6C5E102-5F90-4898-9892-77E3F558742B}" destId="{D5765343-5087-4C1C-B73F-5BA4E37211F1}" srcOrd="4" destOrd="0" presId="urn:microsoft.com/office/officeart/2016/7/layout/BasicTimeline"/>
    <dgm:cxn modelId="{A856B7CA-773B-45D8-B6E7-D75A224829A3}" type="presParOf" srcId="{AFB113FB-05C9-4383-BD3B-172E0E2B196D}" destId="{1520222F-0EE4-45FE-BD7A-C7BDF30CC2A3}" srcOrd="11" destOrd="0" presId="urn:microsoft.com/office/officeart/2016/7/layout/BasicTimeline"/>
    <dgm:cxn modelId="{60131EEE-C2D7-48B2-86BF-3A19F692C23C}" type="presParOf" srcId="{AFB113FB-05C9-4383-BD3B-172E0E2B196D}" destId="{07A308FA-3E18-4831-B348-183D2081BF7C}" srcOrd="12" destOrd="0" presId="urn:microsoft.com/office/officeart/2016/7/layout/BasicTimeline"/>
    <dgm:cxn modelId="{C4CC1ED9-4F42-407B-BA11-54723A84A1D2}" type="presParOf" srcId="{07A308FA-3E18-4831-B348-183D2081BF7C}" destId="{2EAC3E82-19CB-48CF-B965-40777E5A3897}" srcOrd="0" destOrd="0" presId="urn:microsoft.com/office/officeart/2016/7/layout/BasicTimeline"/>
    <dgm:cxn modelId="{21602A63-C706-45F4-93A8-D4A6CCB0788A}" type="presParOf" srcId="{07A308FA-3E18-4831-B348-183D2081BF7C}" destId="{A31D329D-27FE-4C70-8F2B-F2476A6B19B6}" srcOrd="1" destOrd="0" presId="urn:microsoft.com/office/officeart/2016/7/layout/BasicTimeline"/>
    <dgm:cxn modelId="{8B3E8298-7C25-4614-ABE2-689CEAF04BA8}" type="presParOf" srcId="{A31D329D-27FE-4C70-8F2B-F2476A6B19B6}" destId="{6AA3D18D-93FD-4006-8C7D-A0B77B2FC550}" srcOrd="0" destOrd="0" presId="urn:microsoft.com/office/officeart/2016/7/layout/BasicTimeline"/>
    <dgm:cxn modelId="{BC53F78A-A48E-4517-B7D8-330240F8AA66}" type="presParOf" srcId="{A31D329D-27FE-4C70-8F2B-F2476A6B19B6}" destId="{E452C3A5-B22E-4AB5-8CBE-E33086E4DB6D}" srcOrd="1" destOrd="0" presId="urn:microsoft.com/office/officeart/2016/7/layout/BasicTimeline"/>
    <dgm:cxn modelId="{F40EE28B-F8F3-43B4-AF62-E07E80F38D68}" type="presParOf" srcId="{07A308FA-3E18-4831-B348-183D2081BF7C}" destId="{0AEB669E-22FB-4EEE-9877-2E22BE0ACCCE}" srcOrd="2" destOrd="0" presId="urn:microsoft.com/office/officeart/2016/7/layout/BasicTimeline"/>
    <dgm:cxn modelId="{F62011B2-1BC4-4BFA-98F8-B28D88259096}" type="presParOf" srcId="{07A308FA-3E18-4831-B348-183D2081BF7C}" destId="{E0289BFA-AD95-4C7A-9228-F27DD2646775}" srcOrd="3" destOrd="0" presId="urn:microsoft.com/office/officeart/2016/7/layout/BasicTimeline"/>
    <dgm:cxn modelId="{B862A0A5-79C0-4C8C-A694-6AB14DC5F45E}" type="presParOf" srcId="{07A308FA-3E18-4831-B348-183D2081BF7C}" destId="{3E57A3DD-0A1D-4298-9327-3628414A317A}" srcOrd="4" destOrd="0" presId="urn:microsoft.com/office/officeart/2016/7/layout/BasicTimeline"/>
    <dgm:cxn modelId="{6C7BCFF8-C5F3-4035-B8F5-84E087140B61}" type="presParOf" srcId="{AFB113FB-05C9-4383-BD3B-172E0E2B196D}" destId="{2BAA8215-9B59-4EF5-B50C-AF38749C8FFC}" srcOrd="13" destOrd="0" presId="urn:microsoft.com/office/officeart/2016/7/layout/BasicTimeline"/>
    <dgm:cxn modelId="{A7463A89-DD3E-451B-8C07-46E898912912}" type="presParOf" srcId="{AFB113FB-05C9-4383-BD3B-172E0E2B196D}" destId="{810DA95A-644C-4C0C-961B-0328B578F92D}" srcOrd="14" destOrd="0" presId="urn:microsoft.com/office/officeart/2016/7/layout/BasicTimeline"/>
    <dgm:cxn modelId="{B2824561-67E7-42A3-9FD9-9BF3C14FC864}" type="presParOf" srcId="{810DA95A-644C-4C0C-961B-0328B578F92D}" destId="{402A85BE-A4F5-4258-98D7-6155CD5EBB3A}" srcOrd="0" destOrd="0" presId="urn:microsoft.com/office/officeart/2016/7/layout/BasicTimeline"/>
    <dgm:cxn modelId="{D3D36543-BBD3-46C1-820B-9A5D1EA9AAC2}" type="presParOf" srcId="{810DA95A-644C-4C0C-961B-0328B578F92D}" destId="{5002207A-2F0B-4BE1-950B-B941501C7B5B}" srcOrd="1" destOrd="0" presId="urn:microsoft.com/office/officeart/2016/7/layout/BasicTimeline"/>
    <dgm:cxn modelId="{69FECDEE-FDB7-451D-A11C-30357FFB2A10}" type="presParOf" srcId="{5002207A-2F0B-4BE1-950B-B941501C7B5B}" destId="{26E00E77-824D-449F-B5B0-2D0FAE89ABCD}" srcOrd="0" destOrd="0" presId="urn:microsoft.com/office/officeart/2016/7/layout/BasicTimeline"/>
    <dgm:cxn modelId="{0A36995E-0157-477D-A65A-BA7A23A4AE91}" type="presParOf" srcId="{5002207A-2F0B-4BE1-950B-B941501C7B5B}" destId="{B6EFA139-52DA-4E29-B15E-F080FB98A9E6}" srcOrd="1" destOrd="0" presId="urn:microsoft.com/office/officeart/2016/7/layout/BasicTimeline"/>
    <dgm:cxn modelId="{FEF62992-6EB1-4FAB-B224-0DA7614A2499}" type="presParOf" srcId="{810DA95A-644C-4C0C-961B-0328B578F92D}" destId="{983BB597-2EE4-4B9D-A66A-2857421A4261}" srcOrd="2" destOrd="0" presId="urn:microsoft.com/office/officeart/2016/7/layout/BasicTimeline"/>
    <dgm:cxn modelId="{4A24A157-E977-46D3-A293-982F340C7005}" type="presParOf" srcId="{810DA95A-644C-4C0C-961B-0328B578F92D}" destId="{000501D1-A1D0-419E-875F-C8412B3BC08F}" srcOrd="3" destOrd="0" presId="urn:microsoft.com/office/officeart/2016/7/layout/BasicTimeline"/>
    <dgm:cxn modelId="{3229C17E-6A99-45D8-9D7E-EDB3869720AD}" type="presParOf" srcId="{810DA95A-644C-4C0C-961B-0328B578F92D}" destId="{128B1351-07B9-47AB-9E88-9CFD6DA1EA20}" srcOrd="4" destOrd="0" presId="urn:microsoft.com/office/officeart/2016/7/layout/BasicTimeline"/>
    <dgm:cxn modelId="{AC9ADCAD-FE22-4C8E-A0B9-62A9B3B59DAB}" type="presParOf" srcId="{AFB113FB-05C9-4383-BD3B-172E0E2B196D}" destId="{B3EAA0E6-00C2-4622-A64B-48E835FC4301}" srcOrd="15" destOrd="0" presId="urn:microsoft.com/office/officeart/2016/7/layout/BasicTimeline"/>
    <dgm:cxn modelId="{5BBD0979-A46B-4415-8050-06219D622B36}" type="presParOf" srcId="{AFB113FB-05C9-4383-BD3B-172E0E2B196D}" destId="{6A233E5B-C21C-40E0-B11C-AEEC8702E31D}" srcOrd="16" destOrd="0" presId="urn:microsoft.com/office/officeart/2016/7/layout/BasicTimeline"/>
    <dgm:cxn modelId="{AF9692FF-DDB5-4637-940D-39820984DFC0}" type="presParOf" srcId="{6A233E5B-C21C-40E0-B11C-AEEC8702E31D}" destId="{C7A5ED2A-C82E-4E19-A622-3DD814F0CBAF}" srcOrd="0" destOrd="0" presId="urn:microsoft.com/office/officeart/2016/7/layout/BasicTimeline"/>
    <dgm:cxn modelId="{3F292F6E-0A8E-4312-88EC-A5AFC2DAE535}" type="presParOf" srcId="{6A233E5B-C21C-40E0-B11C-AEEC8702E31D}" destId="{8F41F246-E157-40F6-9007-F86ACD32D575}" srcOrd="1" destOrd="0" presId="urn:microsoft.com/office/officeart/2016/7/layout/BasicTimeline"/>
    <dgm:cxn modelId="{7CB7C0DE-BC56-49D0-A3EA-296CED26FB47}" type="presParOf" srcId="{8F41F246-E157-40F6-9007-F86ACD32D575}" destId="{1E5D7F33-F935-4E7F-A2AE-55C3F99A22B7}" srcOrd="0" destOrd="0" presId="urn:microsoft.com/office/officeart/2016/7/layout/BasicTimeline"/>
    <dgm:cxn modelId="{B62500D2-4CEC-4E5D-8BA8-C01E87BB7C07}" type="presParOf" srcId="{8F41F246-E157-40F6-9007-F86ACD32D575}" destId="{9F03705B-BFE7-4B1F-9717-940B762F0099}" srcOrd="1" destOrd="0" presId="urn:microsoft.com/office/officeart/2016/7/layout/BasicTimeline"/>
    <dgm:cxn modelId="{563E76C7-3746-45ED-BD20-C0A1666A7491}" type="presParOf" srcId="{6A233E5B-C21C-40E0-B11C-AEEC8702E31D}" destId="{96A7DE48-BC3B-4E50-8060-B1870991D731}" srcOrd="2" destOrd="0" presId="urn:microsoft.com/office/officeart/2016/7/layout/BasicTimeline"/>
    <dgm:cxn modelId="{FC42C486-3CBC-4B6D-8DD8-D274F5B029D0}" type="presParOf" srcId="{6A233E5B-C21C-40E0-B11C-AEEC8702E31D}" destId="{51F72A34-725E-41B7-B26F-A3AD6EC128A2}" srcOrd="3" destOrd="0" presId="urn:microsoft.com/office/officeart/2016/7/layout/BasicTimeline"/>
    <dgm:cxn modelId="{970F98E5-FA88-4A6A-95F9-8FADFF54D147}" type="presParOf" srcId="{6A233E5B-C21C-40E0-B11C-AEEC8702E31D}" destId="{571E6EEC-F33F-4DCD-A4D7-AB6D03B8744E}"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46C97A-1731-495C-B86E-CEC0C11D976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97BE0BA-8BB4-4CA0-8CB5-7DD45E4EFA91}">
      <dgm:prSet/>
      <dgm:spPr/>
      <dgm:t>
        <a:bodyPr/>
        <a:lstStyle/>
        <a:p>
          <a:r>
            <a:rPr lang="en-US">
              <a:latin typeface="Times New Roman"/>
              <a:cs typeface="Times New Roman"/>
            </a:rPr>
            <a:t>13 Fragen über Meinung der Befragten zum Tagebausee Inden</a:t>
          </a:r>
        </a:p>
      </dgm:t>
    </dgm:pt>
    <dgm:pt modelId="{D446AD69-424C-4823-8F75-71A450A49A75}" type="parTrans" cxnId="{5E447B80-2BBE-486F-84AE-47982D5267F4}">
      <dgm:prSet/>
      <dgm:spPr/>
      <dgm:t>
        <a:bodyPr/>
        <a:lstStyle/>
        <a:p>
          <a:endParaRPr lang="en-US"/>
        </a:p>
      </dgm:t>
    </dgm:pt>
    <dgm:pt modelId="{323028B8-F179-4AC1-A9BD-DC37A371534E}" type="sibTrans" cxnId="{5E447B80-2BBE-486F-84AE-47982D5267F4}">
      <dgm:prSet/>
      <dgm:spPr/>
      <dgm:t>
        <a:bodyPr/>
        <a:lstStyle/>
        <a:p>
          <a:endParaRPr lang="en-US"/>
        </a:p>
      </dgm:t>
    </dgm:pt>
    <dgm:pt modelId="{4ABE5563-32DD-4906-A3EA-C702BA9D35A8}">
      <dgm:prSet/>
      <dgm:spPr/>
      <dgm:t>
        <a:bodyPr/>
        <a:lstStyle/>
        <a:p>
          <a:pPr rtl="0"/>
          <a:r>
            <a:rPr lang="en-US">
              <a:latin typeface="Times New Roman"/>
              <a:cs typeface="Times New Roman"/>
            </a:rPr>
            <a:t>6 Fragen über den Befragten (Kontrollfragen)</a:t>
          </a:r>
        </a:p>
      </dgm:t>
    </dgm:pt>
    <dgm:pt modelId="{D5B90559-CBD9-4F86-B27F-62C513D6B1AB}" type="parTrans" cxnId="{5EA47382-95D2-4207-8309-2C6D9D023F6F}">
      <dgm:prSet/>
      <dgm:spPr/>
      <dgm:t>
        <a:bodyPr/>
        <a:lstStyle/>
        <a:p>
          <a:endParaRPr lang="en-US"/>
        </a:p>
      </dgm:t>
    </dgm:pt>
    <dgm:pt modelId="{05C75FFE-DD79-4DB7-A97C-992AEF3BDA92}" type="sibTrans" cxnId="{5EA47382-95D2-4207-8309-2C6D9D023F6F}">
      <dgm:prSet/>
      <dgm:spPr/>
      <dgm:t>
        <a:bodyPr/>
        <a:lstStyle/>
        <a:p>
          <a:endParaRPr lang="en-US"/>
        </a:p>
      </dgm:t>
    </dgm:pt>
    <dgm:pt modelId="{DD5709ED-38FB-46F8-AD6A-EC86FCDD19A5}">
      <dgm:prSet/>
      <dgm:spPr/>
      <dgm:t>
        <a:bodyPr/>
        <a:lstStyle/>
        <a:p>
          <a:r>
            <a:rPr lang="en-US">
              <a:latin typeface="Times New Roman"/>
              <a:cs typeface="Times New Roman"/>
            </a:rPr>
            <a:t>129 Teilnehmer </a:t>
          </a:r>
        </a:p>
      </dgm:t>
    </dgm:pt>
    <dgm:pt modelId="{8001A977-31A1-404A-83F9-022F69D1F404}" type="parTrans" cxnId="{2D6B8633-B88F-4D34-87AC-F18FD224442C}">
      <dgm:prSet/>
      <dgm:spPr/>
      <dgm:t>
        <a:bodyPr/>
        <a:lstStyle/>
        <a:p>
          <a:endParaRPr lang="en-US"/>
        </a:p>
      </dgm:t>
    </dgm:pt>
    <dgm:pt modelId="{94AA857A-7C74-438E-9B4D-71CD6F9C62E6}" type="sibTrans" cxnId="{2D6B8633-B88F-4D34-87AC-F18FD224442C}">
      <dgm:prSet/>
      <dgm:spPr/>
      <dgm:t>
        <a:bodyPr/>
        <a:lstStyle/>
        <a:p>
          <a:endParaRPr lang="en-US"/>
        </a:p>
      </dgm:t>
    </dgm:pt>
    <dgm:pt modelId="{0D768227-D3F0-442F-B7FD-E46E46954439}">
      <dgm:prSet/>
      <dgm:spPr/>
      <dgm:t>
        <a:bodyPr/>
        <a:lstStyle/>
        <a:p>
          <a:r>
            <a:rPr lang="en-US">
              <a:latin typeface="Times New Roman"/>
              <a:cs typeface="Times New Roman"/>
            </a:rPr>
            <a:t>Fragestellung: Was stellt sich die Gesellschaft vom Tagebau Inden nach dem geplanten Kohleausstieg vor ?</a:t>
          </a:r>
        </a:p>
      </dgm:t>
    </dgm:pt>
    <dgm:pt modelId="{18A3D9B6-0E89-427B-96A2-F6212DB292FB}" type="parTrans" cxnId="{B1EA4986-59EE-489C-A583-0043D94A1E30}">
      <dgm:prSet/>
      <dgm:spPr/>
      <dgm:t>
        <a:bodyPr/>
        <a:lstStyle/>
        <a:p>
          <a:endParaRPr lang="en-US"/>
        </a:p>
      </dgm:t>
    </dgm:pt>
    <dgm:pt modelId="{9ED91490-A523-484C-BC56-B5FC7399B07B}" type="sibTrans" cxnId="{B1EA4986-59EE-489C-A583-0043D94A1E30}">
      <dgm:prSet/>
      <dgm:spPr/>
      <dgm:t>
        <a:bodyPr/>
        <a:lstStyle/>
        <a:p>
          <a:endParaRPr lang="en-US"/>
        </a:p>
      </dgm:t>
    </dgm:pt>
    <dgm:pt modelId="{25EDD55F-BE61-44B0-B4CB-A7E722A708A4}" type="pres">
      <dgm:prSet presAssocID="{8346C97A-1731-495C-B86E-CEC0C11D976C}" presName="vert0" presStyleCnt="0">
        <dgm:presLayoutVars>
          <dgm:dir/>
          <dgm:animOne val="branch"/>
          <dgm:animLvl val="lvl"/>
        </dgm:presLayoutVars>
      </dgm:prSet>
      <dgm:spPr/>
    </dgm:pt>
    <dgm:pt modelId="{D626212D-CAD1-483B-BE03-7D6F60AE0F3C}" type="pres">
      <dgm:prSet presAssocID="{397BE0BA-8BB4-4CA0-8CB5-7DD45E4EFA91}" presName="thickLine" presStyleLbl="alignNode1" presStyleIdx="0" presStyleCnt="4"/>
      <dgm:spPr/>
    </dgm:pt>
    <dgm:pt modelId="{E422E73A-799D-459A-8190-5A9015542227}" type="pres">
      <dgm:prSet presAssocID="{397BE0BA-8BB4-4CA0-8CB5-7DD45E4EFA91}" presName="horz1" presStyleCnt="0"/>
      <dgm:spPr/>
    </dgm:pt>
    <dgm:pt modelId="{FEE58D16-7489-4352-8303-B7DD7B2E0E71}" type="pres">
      <dgm:prSet presAssocID="{397BE0BA-8BB4-4CA0-8CB5-7DD45E4EFA91}" presName="tx1" presStyleLbl="revTx" presStyleIdx="0" presStyleCnt="4"/>
      <dgm:spPr/>
    </dgm:pt>
    <dgm:pt modelId="{236594AD-D695-494A-89A4-D4E7FE8D37D3}" type="pres">
      <dgm:prSet presAssocID="{397BE0BA-8BB4-4CA0-8CB5-7DD45E4EFA91}" presName="vert1" presStyleCnt="0"/>
      <dgm:spPr/>
    </dgm:pt>
    <dgm:pt modelId="{7620E51F-0143-4678-8CD9-2D7D2D6F2EC0}" type="pres">
      <dgm:prSet presAssocID="{4ABE5563-32DD-4906-A3EA-C702BA9D35A8}" presName="thickLine" presStyleLbl="alignNode1" presStyleIdx="1" presStyleCnt="4"/>
      <dgm:spPr/>
    </dgm:pt>
    <dgm:pt modelId="{BDE1059C-E059-4BB5-A482-05FF7162C22A}" type="pres">
      <dgm:prSet presAssocID="{4ABE5563-32DD-4906-A3EA-C702BA9D35A8}" presName="horz1" presStyleCnt="0"/>
      <dgm:spPr/>
    </dgm:pt>
    <dgm:pt modelId="{F23A5E38-F0FE-4E0E-BB76-ABA0CBAFB403}" type="pres">
      <dgm:prSet presAssocID="{4ABE5563-32DD-4906-A3EA-C702BA9D35A8}" presName="tx1" presStyleLbl="revTx" presStyleIdx="1" presStyleCnt="4"/>
      <dgm:spPr/>
    </dgm:pt>
    <dgm:pt modelId="{735DAA69-74EB-4EC5-83D9-D400FCCE25C4}" type="pres">
      <dgm:prSet presAssocID="{4ABE5563-32DD-4906-A3EA-C702BA9D35A8}" presName="vert1" presStyleCnt="0"/>
      <dgm:spPr/>
    </dgm:pt>
    <dgm:pt modelId="{F02D59B6-F7A4-494C-BF11-1DA2B12AB52E}" type="pres">
      <dgm:prSet presAssocID="{DD5709ED-38FB-46F8-AD6A-EC86FCDD19A5}" presName="thickLine" presStyleLbl="alignNode1" presStyleIdx="2" presStyleCnt="4"/>
      <dgm:spPr/>
    </dgm:pt>
    <dgm:pt modelId="{AF456629-10AA-485F-8E0A-8D788082DA28}" type="pres">
      <dgm:prSet presAssocID="{DD5709ED-38FB-46F8-AD6A-EC86FCDD19A5}" presName="horz1" presStyleCnt="0"/>
      <dgm:spPr/>
    </dgm:pt>
    <dgm:pt modelId="{F1C663D9-A069-4E8A-930B-0F3B9C4EBD78}" type="pres">
      <dgm:prSet presAssocID="{DD5709ED-38FB-46F8-AD6A-EC86FCDD19A5}" presName="tx1" presStyleLbl="revTx" presStyleIdx="2" presStyleCnt="4"/>
      <dgm:spPr/>
    </dgm:pt>
    <dgm:pt modelId="{8D06C862-1350-4643-8178-616D192D63B0}" type="pres">
      <dgm:prSet presAssocID="{DD5709ED-38FB-46F8-AD6A-EC86FCDD19A5}" presName="vert1" presStyleCnt="0"/>
      <dgm:spPr/>
    </dgm:pt>
    <dgm:pt modelId="{28A81E9D-32F6-47A1-98D6-85998CD8181E}" type="pres">
      <dgm:prSet presAssocID="{0D768227-D3F0-442F-B7FD-E46E46954439}" presName="thickLine" presStyleLbl="alignNode1" presStyleIdx="3" presStyleCnt="4"/>
      <dgm:spPr/>
    </dgm:pt>
    <dgm:pt modelId="{5FFAA85F-611A-4334-92CD-5C3C3609BF30}" type="pres">
      <dgm:prSet presAssocID="{0D768227-D3F0-442F-B7FD-E46E46954439}" presName="horz1" presStyleCnt="0"/>
      <dgm:spPr/>
    </dgm:pt>
    <dgm:pt modelId="{B808BDE2-1FA1-4F4E-94FE-06C242642BD2}" type="pres">
      <dgm:prSet presAssocID="{0D768227-D3F0-442F-B7FD-E46E46954439}" presName="tx1" presStyleLbl="revTx" presStyleIdx="3" presStyleCnt="4"/>
      <dgm:spPr/>
    </dgm:pt>
    <dgm:pt modelId="{FEB339F3-9966-4BB2-8CAF-96A5E7AADA2F}" type="pres">
      <dgm:prSet presAssocID="{0D768227-D3F0-442F-B7FD-E46E46954439}" presName="vert1" presStyleCnt="0"/>
      <dgm:spPr/>
    </dgm:pt>
  </dgm:ptLst>
  <dgm:cxnLst>
    <dgm:cxn modelId="{9E8BE10E-8ABD-42B3-A293-EDDD9664D755}" type="presOf" srcId="{4ABE5563-32DD-4906-A3EA-C702BA9D35A8}" destId="{F23A5E38-F0FE-4E0E-BB76-ABA0CBAFB403}" srcOrd="0" destOrd="0" presId="urn:microsoft.com/office/officeart/2008/layout/LinedList"/>
    <dgm:cxn modelId="{2D6B8633-B88F-4D34-87AC-F18FD224442C}" srcId="{8346C97A-1731-495C-B86E-CEC0C11D976C}" destId="{DD5709ED-38FB-46F8-AD6A-EC86FCDD19A5}" srcOrd="2" destOrd="0" parTransId="{8001A977-31A1-404A-83F9-022F69D1F404}" sibTransId="{94AA857A-7C74-438E-9B4D-71CD6F9C62E6}"/>
    <dgm:cxn modelId="{94D14739-FD72-4C53-A3C0-C54570E8C55D}" type="presOf" srcId="{0D768227-D3F0-442F-B7FD-E46E46954439}" destId="{B808BDE2-1FA1-4F4E-94FE-06C242642BD2}" srcOrd="0" destOrd="0" presId="urn:microsoft.com/office/officeart/2008/layout/LinedList"/>
    <dgm:cxn modelId="{2596BD66-B7DD-41F5-8363-A4289A9FCE75}" type="presOf" srcId="{DD5709ED-38FB-46F8-AD6A-EC86FCDD19A5}" destId="{F1C663D9-A069-4E8A-930B-0F3B9C4EBD78}" srcOrd="0" destOrd="0" presId="urn:microsoft.com/office/officeart/2008/layout/LinedList"/>
    <dgm:cxn modelId="{B6E74470-A9F6-4C1A-BC7A-7EC973BA8AA6}" type="presOf" srcId="{397BE0BA-8BB4-4CA0-8CB5-7DD45E4EFA91}" destId="{FEE58D16-7489-4352-8303-B7DD7B2E0E71}" srcOrd="0" destOrd="0" presId="urn:microsoft.com/office/officeart/2008/layout/LinedList"/>
    <dgm:cxn modelId="{5E447B80-2BBE-486F-84AE-47982D5267F4}" srcId="{8346C97A-1731-495C-B86E-CEC0C11D976C}" destId="{397BE0BA-8BB4-4CA0-8CB5-7DD45E4EFA91}" srcOrd="0" destOrd="0" parTransId="{D446AD69-424C-4823-8F75-71A450A49A75}" sibTransId="{323028B8-F179-4AC1-A9BD-DC37A371534E}"/>
    <dgm:cxn modelId="{5EA47382-95D2-4207-8309-2C6D9D023F6F}" srcId="{8346C97A-1731-495C-B86E-CEC0C11D976C}" destId="{4ABE5563-32DD-4906-A3EA-C702BA9D35A8}" srcOrd="1" destOrd="0" parTransId="{D5B90559-CBD9-4F86-B27F-62C513D6B1AB}" sibTransId="{05C75FFE-DD79-4DB7-A97C-992AEF3BDA92}"/>
    <dgm:cxn modelId="{B1EA4986-59EE-489C-A583-0043D94A1E30}" srcId="{8346C97A-1731-495C-B86E-CEC0C11D976C}" destId="{0D768227-D3F0-442F-B7FD-E46E46954439}" srcOrd="3" destOrd="0" parTransId="{18A3D9B6-0E89-427B-96A2-F6212DB292FB}" sibTransId="{9ED91490-A523-484C-BC56-B5FC7399B07B}"/>
    <dgm:cxn modelId="{074AB38C-F142-4FE0-A7C9-BEC819F0DC30}" type="presOf" srcId="{8346C97A-1731-495C-B86E-CEC0C11D976C}" destId="{25EDD55F-BE61-44B0-B4CB-A7E722A708A4}" srcOrd="0" destOrd="0" presId="urn:microsoft.com/office/officeart/2008/layout/LinedList"/>
    <dgm:cxn modelId="{39B257AC-004D-4D30-991E-5B8704B82F75}" type="presParOf" srcId="{25EDD55F-BE61-44B0-B4CB-A7E722A708A4}" destId="{D626212D-CAD1-483B-BE03-7D6F60AE0F3C}" srcOrd="0" destOrd="0" presId="urn:microsoft.com/office/officeart/2008/layout/LinedList"/>
    <dgm:cxn modelId="{BD486F7E-3E83-43E0-A420-49CAF56B5D6A}" type="presParOf" srcId="{25EDD55F-BE61-44B0-B4CB-A7E722A708A4}" destId="{E422E73A-799D-459A-8190-5A9015542227}" srcOrd="1" destOrd="0" presId="urn:microsoft.com/office/officeart/2008/layout/LinedList"/>
    <dgm:cxn modelId="{110DCF8C-F652-418E-A941-B5A8E36F1B2C}" type="presParOf" srcId="{E422E73A-799D-459A-8190-5A9015542227}" destId="{FEE58D16-7489-4352-8303-B7DD7B2E0E71}" srcOrd="0" destOrd="0" presId="urn:microsoft.com/office/officeart/2008/layout/LinedList"/>
    <dgm:cxn modelId="{0DA709F7-B8DC-4D14-A97D-810DB01E179B}" type="presParOf" srcId="{E422E73A-799D-459A-8190-5A9015542227}" destId="{236594AD-D695-494A-89A4-D4E7FE8D37D3}" srcOrd="1" destOrd="0" presId="urn:microsoft.com/office/officeart/2008/layout/LinedList"/>
    <dgm:cxn modelId="{B9E6CC29-F2D6-4B4E-AD12-59039EF847BD}" type="presParOf" srcId="{25EDD55F-BE61-44B0-B4CB-A7E722A708A4}" destId="{7620E51F-0143-4678-8CD9-2D7D2D6F2EC0}" srcOrd="2" destOrd="0" presId="urn:microsoft.com/office/officeart/2008/layout/LinedList"/>
    <dgm:cxn modelId="{BE1236ED-C824-452E-9D20-725DEC67E415}" type="presParOf" srcId="{25EDD55F-BE61-44B0-B4CB-A7E722A708A4}" destId="{BDE1059C-E059-4BB5-A482-05FF7162C22A}" srcOrd="3" destOrd="0" presId="urn:microsoft.com/office/officeart/2008/layout/LinedList"/>
    <dgm:cxn modelId="{30E531AE-E4AF-4DF5-A11F-C5C7BA3104CA}" type="presParOf" srcId="{BDE1059C-E059-4BB5-A482-05FF7162C22A}" destId="{F23A5E38-F0FE-4E0E-BB76-ABA0CBAFB403}" srcOrd="0" destOrd="0" presId="urn:microsoft.com/office/officeart/2008/layout/LinedList"/>
    <dgm:cxn modelId="{95DC93BA-FEE0-4E35-953C-C5CCBBF5E058}" type="presParOf" srcId="{BDE1059C-E059-4BB5-A482-05FF7162C22A}" destId="{735DAA69-74EB-4EC5-83D9-D400FCCE25C4}" srcOrd="1" destOrd="0" presId="urn:microsoft.com/office/officeart/2008/layout/LinedList"/>
    <dgm:cxn modelId="{95B79E5F-AA65-4D2D-855C-A2B3C799E443}" type="presParOf" srcId="{25EDD55F-BE61-44B0-B4CB-A7E722A708A4}" destId="{F02D59B6-F7A4-494C-BF11-1DA2B12AB52E}" srcOrd="4" destOrd="0" presId="urn:microsoft.com/office/officeart/2008/layout/LinedList"/>
    <dgm:cxn modelId="{D34D8DBF-D5A5-47E3-AB57-DCABAFFC6887}" type="presParOf" srcId="{25EDD55F-BE61-44B0-B4CB-A7E722A708A4}" destId="{AF456629-10AA-485F-8E0A-8D788082DA28}" srcOrd="5" destOrd="0" presId="urn:microsoft.com/office/officeart/2008/layout/LinedList"/>
    <dgm:cxn modelId="{CA2FAB4A-4882-4414-ABA7-C1A84E9D1E65}" type="presParOf" srcId="{AF456629-10AA-485F-8E0A-8D788082DA28}" destId="{F1C663D9-A069-4E8A-930B-0F3B9C4EBD78}" srcOrd="0" destOrd="0" presId="urn:microsoft.com/office/officeart/2008/layout/LinedList"/>
    <dgm:cxn modelId="{5652C5E5-352C-4F30-8794-6530688EEF10}" type="presParOf" srcId="{AF456629-10AA-485F-8E0A-8D788082DA28}" destId="{8D06C862-1350-4643-8178-616D192D63B0}" srcOrd="1" destOrd="0" presId="urn:microsoft.com/office/officeart/2008/layout/LinedList"/>
    <dgm:cxn modelId="{A2339DB4-BE56-49F6-9DBC-9F20C876A30C}" type="presParOf" srcId="{25EDD55F-BE61-44B0-B4CB-A7E722A708A4}" destId="{28A81E9D-32F6-47A1-98D6-85998CD8181E}" srcOrd="6" destOrd="0" presId="urn:microsoft.com/office/officeart/2008/layout/LinedList"/>
    <dgm:cxn modelId="{9AB9705F-118E-41BD-B2D7-F76509DE17F7}" type="presParOf" srcId="{25EDD55F-BE61-44B0-B4CB-A7E722A708A4}" destId="{5FFAA85F-611A-4334-92CD-5C3C3609BF30}" srcOrd="7" destOrd="0" presId="urn:microsoft.com/office/officeart/2008/layout/LinedList"/>
    <dgm:cxn modelId="{DB5A402B-D87D-4485-8A51-DB8A26A458C2}" type="presParOf" srcId="{5FFAA85F-611A-4334-92CD-5C3C3609BF30}" destId="{B808BDE2-1FA1-4F4E-94FE-06C242642BD2}" srcOrd="0" destOrd="0" presId="urn:microsoft.com/office/officeart/2008/layout/LinedList"/>
    <dgm:cxn modelId="{1724D1E2-7696-479F-BD0D-E7794F067007}" type="presParOf" srcId="{5FFAA85F-611A-4334-92CD-5C3C3609BF30}" destId="{FEB339F3-9966-4BB2-8CAF-96A5E7AADA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779CB-5FF0-4DFA-9EAC-70B7888970D8}">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D74F5EEF-BFDF-4BCC-822A-4D69930E63B7}">
      <dsp:nvSpPr>
        <dsp:cNvPr id="0" name=""/>
        <dsp:cNvSpPr/>
      </dsp:nvSpPr>
      <dsp:spPr>
        <a:xfrm>
          <a:off x="8061"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de-DE" sz="2300" kern="1200"/>
            <a:t>Was ist der Projektkurs Bioökonomie?</a:t>
          </a:r>
          <a:endParaRPr lang="en-US" sz="2300" kern="1200"/>
        </a:p>
      </dsp:txBody>
      <dsp:txXfrm>
        <a:off x="8061" y="5979"/>
        <a:ext cx="3034531" cy="1820718"/>
      </dsp:txXfrm>
    </dsp:sp>
    <dsp:sp modelId="{D5B26332-C38D-4724-A1CE-63C23C50F049}">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96A3E319-1405-449C-BA36-58D6485B09F8}">
      <dsp:nvSpPr>
        <dsp:cNvPr id="0" name=""/>
        <dsp:cNvSpPr/>
      </dsp:nvSpPr>
      <dsp:spPr>
        <a:xfrm>
          <a:off x="3740534"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de-DE" sz="2300" kern="1200"/>
            <a:t>Was bedeutet Bioökonomie?</a:t>
          </a:r>
          <a:endParaRPr lang="en-US" sz="2300" kern="1200"/>
        </a:p>
      </dsp:txBody>
      <dsp:txXfrm>
        <a:off x="3740534" y="5979"/>
        <a:ext cx="3034531" cy="1820718"/>
      </dsp:txXfrm>
    </dsp:sp>
    <dsp:sp modelId="{F1BB78EA-735C-4CBE-BC5E-8C67B6616419}">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99D87506-B3E0-4531-9568-4CB8C49D737D}">
      <dsp:nvSpPr>
        <dsp:cNvPr id="0" name=""/>
        <dsp:cNvSpPr/>
      </dsp:nvSpPr>
      <dsp:spPr>
        <a:xfrm>
          <a:off x="7473007" y="5979"/>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de-DE" sz="2300" kern="1200"/>
            <a:t>Umfrageergebnisse</a:t>
          </a:r>
          <a:endParaRPr lang="en-US" sz="2300" kern="1200"/>
        </a:p>
      </dsp:txBody>
      <dsp:txXfrm>
        <a:off x="7473007" y="5979"/>
        <a:ext cx="3034531" cy="1820718"/>
      </dsp:txXfrm>
    </dsp:sp>
    <dsp:sp modelId="{A1DCC042-FA08-456F-AA2B-D32ACFCA127F}">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742E8387-ABD5-46E9-8B91-00F1DBEF3B3C}">
      <dsp:nvSpPr>
        <dsp:cNvPr id="0" name=""/>
        <dsp:cNvSpPr/>
      </dsp:nvSpPr>
      <dsp:spPr>
        <a:xfrm>
          <a:off x="8061"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de-DE" sz="2300" kern="1200"/>
            <a:t>Unser Projekt</a:t>
          </a:r>
          <a:endParaRPr lang="en-US" sz="2300" kern="1200"/>
        </a:p>
      </dsp:txBody>
      <dsp:txXfrm>
        <a:off x="8061" y="2524640"/>
        <a:ext cx="3034531" cy="1820718"/>
      </dsp:txXfrm>
    </dsp:sp>
    <dsp:sp modelId="{A097140F-53F0-4B88-A536-A83C147A12AB}">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47A6212F-D4DA-4A5E-8A38-AEFF0680F668}">
      <dsp:nvSpPr>
        <dsp:cNvPr id="0" name=""/>
        <dsp:cNvSpPr/>
      </dsp:nvSpPr>
      <dsp:spPr>
        <a:xfrm>
          <a:off x="3740534"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de-DE" sz="2300" kern="1200"/>
            <a:t>Rahmenplan Indesee</a:t>
          </a:r>
          <a:endParaRPr lang="en-US" sz="2300" kern="1200"/>
        </a:p>
      </dsp:txBody>
      <dsp:txXfrm>
        <a:off x="3740534" y="2524640"/>
        <a:ext cx="3034531" cy="1820718"/>
      </dsp:txXfrm>
    </dsp:sp>
    <dsp:sp modelId="{E5AB7CE1-30C8-4392-B178-2F5A0571BC92}">
      <dsp:nvSpPr>
        <dsp:cNvPr id="0" name=""/>
        <dsp:cNvSpPr/>
      </dsp:nvSpPr>
      <dsp:spPr>
        <a:xfrm>
          <a:off x="7473007" y="2524640"/>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022350">
            <a:lnSpc>
              <a:spcPct val="90000"/>
            </a:lnSpc>
            <a:spcBef>
              <a:spcPct val="0"/>
            </a:spcBef>
            <a:spcAft>
              <a:spcPct val="35000"/>
            </a:spcAft>
            <a:buNone/>
          </a:pPr>
          <a:r>
            <a:rPr lang="de-DE" sz="2300" kern="1200"/>
            <a:t>Literaturverzeichnis</a:t>
          </a:r>
          <a:endParaRPr lang="en-US" sz="2300" kern="1200"/>
        </a:p>
      </dsp:txBody>
      <dsp:txXfrm>
        <a:off x="7473007" y="2524640"/>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7D1E9-E5A9-4399-A6E7-3CFC8FA8CE62}">
      <dsp:nvSpPr>
        <dsp:cNvPr id="0" name=""/>
        <dsp:cNvSpPr/>
      </dsp:nvSpPr>
      <dsp:spPr>
        <a:xfrm>
          <a:off x="0" y="2729850"/>
          <a:ext cx="10515597" cy="0"/>
        </a:xfrm>
        <a:prstGeom prst="line">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1E8215B-706C-4C56-9D98-CC52F9990085}">
      <dsp:nvSpPr>
        <dsp:cNvPr id="0" name=""/>
        <dsp:cNvSpPr/>
      </dsp:nvSpPr>
      <dsp:spPr>
        <a:xfrm>
          <a:off x="113576" y="2931858"/>
          <a:ext cx="1640186" cy="61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de-DE" sz="1700" kern="1200" dirty="0">
              <a:latin typeface="Times New Roman"/>
              <a:cs typeface="Times New Roman"/>
            </a:rPr>
            <a:t>21.08.2020</a:t>
          </a:r>
        </a:p>
      </dsp:txBody>
      <dsp:txXfrm>
        <a:off x="113576" y="2931858"/>
        <a:ext cx="1640186" cy="616946"/>
      </dsp:txXfrm>
    </dsp:sp>
    <dsp:sp modelId="{1E7079BE-AABD-42A7-AE52-0D40728D5B3D}">
      <dsp:nvSpPr>
        <dsp:cNvPr id="0" name=""/>
        <dsp:cNvSpPr/>
      </dsp:nvSpPr>
      <dsp:spPr>
        <a:xfrm>
          <a:off x="1745" y="587088"/>
          <a:ext cx="1863848" cy="110541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de-DE" sz="1400" b="0" kern="1200" dirty="0">
              <a:latin typeface="Times New Roman"/>
              <a:cs typeface="Times New Roman"/>
            </a:rPr>
            <a:t>Start des Projektkurses, Exkursion zum FZ am 28.08.</a:t>
          </a:r>
        </a:p>
      </dsp:txBody>
      <dsp:txXfrm>
        <a:off x="55707" y="641050"/>
        <a:ext cx="1755924" cy="997494"/>
      </dsp:txXfrm>
    </dsp:sp>
    <dsp:sp modelId="{73D94CB0-6B4E-4B7D-AB7C-A6728C693287}">
      <dsp:nvSpPr>
        <dsp:cNvPr id="0" name=""/>
        <dsp:cNvSpPr/>
      </dsp:nvSpPr>
      <dsp:spPr>
        <a:xfrm>
          <a:off x="933670" y="1692506"/>
          <a:ext cx="0" cy="103734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A2B717E-520A-484D-A9A9-CF4F77BB8051}">
      <dsp:nvSpPr>
        <dsp:cNvPr id="0" name=""/>
        <dsp:cNvSpPr/>
      </dsp:nvSpPr>
      <dsp:spPr>
        <a:xfrm>
          <a:off x="1194608" y="1910894"/>
          <a:ext cx="1640186" cy="61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de-DE" sz="1700" kern="1200" dirty="0">
              <a:latin typeface="Times New Roman"/>
              <a:cs typeface="Times New Roman"/>
            </a:rPr>
            <a:t>Oktober</a:t>
          </a:r>
        </a:p>
      </dsp:txBody>
      <dsp:txXfrm>
        <a:off x="1194608" y="1910894"/>
        <a:ext cx="1640186" cy="616946"/>
      </dsp:txXfrm>
    </dsp:sp>
    <dsp:sp modelId="{1452F88B-E1A5-43D5-9DE0-CD45EEC1182A}">
      <dsp:nvSpPr>
        <dsp:cNvPr id="0" name=""/>
        <dsp:cNvSpPr/>
      </dsp:nvSpPr>
      <dsp:spPr>
        <a:xfrm>
          <a:off x="892722" y="2688902"/>
          <a:ext cx="81895" cy="818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D7139-F8B9-4AA7-8397-188F29EE3E57}">
      <dsp:nvSpPr>
        <dsp:cNvPr id="0" name=""/>
        <dsp:cNvSpPr/>
      </dsp:nvSpPr>
      <dsp:spPr>
        <a:xfrm>
          <a:off x="1082777" y="3767193"/>
          <a:ext cx="1863848" cy="93087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de-DE" sz="1400" kern="1200" dirty="0">
              <a:latin typeface="Times New Roman"/>
              <a:cs typeface="Times New Roman"/>
            </a:rPr>
            <a:t>Projektvorschläge und Themenwahl</a:t>
          </a:r>
        </a:p>
      </dsp:txBody>
      <dsp:txXfrm>
        <a:off x="1128219" y="3812635"/>
        <a:ext cx="1772964" cy="839994"/>
      </dsp:txXfrm>
    </dsp:sp>
    <dsp:sp modelId="{1DB42466-273D-4484-BA78-A0A46E1BCD10}">
      <dsp:nvSpPr>
        <dsp:cNvPr id="0" name=""/>
        <dsp:cNvSpPr/>
      </dsp:nvSpPr>
      <dsp:spPr>
        <a:xfrm>
          <a:off x="2014702" y="2729849"/>
          <a:ext cx="0" cy="103734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EFF3DB7-14BB-4BDB-AFD6-A129B70C6294}">
      <dsp:nvSpPr>
        <dsp:cNvPr id="0" name=""/>
        <dsp:cNvSpPr/>
      </dsp:nvSpPr>
      <dsp:spPr>
        <a:xfrm>
          <a:off x="2275641" y="2931858"/>
          <a:ext cx="1640186" cy="61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de-DE" sz="1700" kern="1200" dirty="0">
              <a:latin typeface="Times New Roman"/>
              <a:cs typeface="Times New Roman"/>
            </a:rPr>
            <a:t>November 2020 –Februar 2021</a:t>
          </a:r>
        </a:p>
      </dsp:txBody>
      <dsp:txXfrm>
        <a:off x="2275641" y="2931858"/>
        <a:ext cx="1640186" cy="616946"/>
      </dsp:txXfrm>
    </dsp:sp>
    <dsp:sp modelId="{FCF6C068-BB7E-40D4-99E0-C9C3C471C8E4}">
      <dsp:nvSpPr>
        <dsp:cNvPr id="0" name=""/>
        <dsp:cNvSpPr/>
      </dsp:nvSpPr>
      <dsp:spPr>
        <a:xfrm>
          <a:off x="1973754" y="2688902"/>
          <a:ext cx="81895" cy="818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E1FC1-E535-4FE9-8BCD-97E96A3842F3}">
      <dsp:nvSpPr>
        <dsp:cNvPr id="0" name=""/>
        <dsp:cNvSpPr/>
      </dsp:nvSpPr>
      <dsp:spPr>
        <a:xfrm>
          <a:off x="2163810" y="761628"/>
          <a:ext cx="1863848" cy="93087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r>
            <a:rPr lang="de-DE" sz="1400" kern="1200" dirty="0">
              <a:latin typeface="Times New Roman"/>
              <a:cs typeface="Times New Roman"/>
            </a:rPr>
            <a:t>Recherche und Erstellung der Umfrage</a:t>
          </a:r>
        </a:p>
      </dsp:txBody>
      <dsp:txXfrm>
        <a:off x="2209252" y="807070"/>
        <a:ext cx="1772964" cy="839994"/>
      </dsp:txXfrm>
    </dsp:sp>
    <dsp:sp modelId="{2AAC827B-8A6E-4D49-8689-EC6213D1FAFD}">
      <dsp:nvSpPr>
        <dsp:cNvPr id="0" name=""/>
        <dsp:cNvSpPr/>
      </dsp:nvSpPr>
      <dsp:spPr>
        <a:xfrm>
          <a:off x="3095734" y="1692506"/>
          <a:ext cx="0" cy="103734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2C8692-CC6C-4F87-BFEC-A827CA9F6A82}">
      <dsp:nvSpPr>
        <dsp:cNvPr id="0" name=""/>
        <dsp:cNvSpPr/>
      </dsp:nvSpPr>
      <dsp:spPr>
        <a:xfrm>
          <a:off x="3356673" y="1910894"/>
          <a:ext cx="1640186" cy="61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de-DE" sz="1700" kern="1200" dirty="0">
              <a:latin typeface="Times New Roman"/>
              <a:cs typeface="Times New Roman"/>
            </a:rPr>
            <a:t>Februar-März 2021</a:t>
          </a:r>
        </a:p>
      </dsp:txBody>
      <dsp:txXfrm>
        <a:off x="3356673" y="1910894"/>
        <a:ext cx="1640186" cy="616946"/>
      </dsp:txXfrm>
    </dsp:sp>
    <dsp:sp modelId="{27F0EEAF-40F5-4F90-84A5-ACEC9D9E1086}">
      <dsp:nvSpPr>
        <dsp:cNvPr id="0" name=""/>
        <dsp:cNvSpPr/>
      </dsp:nvSpPr>
      <dsp:spPr>
        <a:xfrm>
          <a:off x="3054786" y="2688902"/>
          <a:ext cx="81895" cy="818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04F92-0DBE-40F1-BEB5-C8596DA61997}">
      <dsp:nvSpPr>
        <dsp:cNvPr id="0" name=""/>
        <dsp:cNvSpPr/>
      </dsp:nvSpPr>
      <dsp:spPr>
        <a:xfrm>
          <a:off x="3244842" y="3767193"/>
          <a:ext cx="1863848" cy="93087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D82B46-16C8-467F-8BEA-2E4CCD5722FC}">
      <dsp:nvSpPr>
        <dsp:cNvPr id="0" name=""/>
        <dsp:cNvSpPr/>
      </dsp:nvSpPr>
      <dsp:spPr>
        <a:xfrm>
          <a:off x="4176766" y="2729849"/>
          <a:ext cx="0" cy="103734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AF83F4D-7E08-4E28-A687-FEC7E398602D}">
      <dsp:nvSpPr>
        <dsp:cNvPr id="0" name=""/>
        <dsp:cNvSpPr/>
      </dsp:nvSpPr>
      <dsp:spPr>
        <a:xfrm>
          <a:off x="4437705" y="2931858"/>
          <a:ext cx="1640186" cy="61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de-DE" sz="1700" kern="1200" dirty="0">
              <a:latin typeface="Times New Roman"/>
              <a:cs typeface="Times New Roman"/>
            </a:rPr>
            <a:t>17.05.2021</a:t>
          </a:r>
        </a:p>
      </dsp:txBody>
      <dsp:txXfrm>
        <a:off x="4437705" y="2931858"/>
        <a:ext cx="1640186" cy="616946"/>
      </dsp:txXfrm>
    </dsp:sp>
    <dsp:sp modelId="{CDBE344E-EF90-4335-B1C2-DBE9C79DA906}">
      <dsp:nvSpPr>
        <dsp:cNvPr id="0" name=""/>
        <dsp:cNvSpPr/>
      </dsp:nvSpPr>
      <dsp:spPr>
        <a:xfrm>
          <a:off x="4135819" y="2688902"/>
          <a:ext cx="81895" cy="818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6B214-B2EB-44DF-8217-777C8B910679}">
      <dsp:nvSpPr>
        <dsp:cNvPr id="0" name=""/>
        <dsp:cNvSpPr/>
      </dsp:nvSpPr>
      <dsp:spPr>
        <a:xfrm>
          <a:off x="4325874" y="761628"/>
          <a:ext cx="1863848" cy="93087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DC3BC-C4CE-4D11-BC89-822E4AD7B849}">
      <dsp:nvSpPr>
        <dsp:cNvPr id="0" name=""/>
        <dsp:cNvSpPr/>
      </dsp:nvSpPr>
      <dsp:spPr>
        <a:xfrm>
          <a:off x="5257799" y="1692506"/>
          <a:ext cx="0" cy="103734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1B5A52B-BCD2-4CA9-8634-2715A6799970}">
      <dsp:nvSpPr>
        <dsp:cNvPr id="0" name=""/>
        <dsp:cNvSpPr/>
      </dsp:nvSpPr>
      <dsp:spPr>
        <a:xfrm>
          <a:off x="5518737" y="1910894"/>
          <a:ext cx="1640186" cy="61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rtl="0">
            <a:lnSpc>
              <a:spcPct val="90000"/>
            </a:lnSpc>
            <a:spcBef>
              <a:spcPct val="0"/>
            </a:spcBef>
            <a:spcAft>
              <a:spcPct val="35000"/>
            </a:spcAft>
            <a:buNone/>
            <a:defRPr b="1"/>
          </a:pPr>
          <a:r>
            <a:rPr lang="de-DE" sz="1700" kern="1200" dirty="0">
              <a:latin typeface="Times New Roman"/>
              <a:cs typeface="Times New Roman"/>
            </a:rPr>
            <a:t>21.05.2021 </a:t>
          </a:r>
        </a:p>
      </dsp:txBody>
      <dsp:txXfrm>
        <a:off x="5518737" y="1910894"/>
        <a:ext cx="1640186" cy="616946"/>
      </dsp:txXfrm>
    </dsp:sp>
    <dsp:sp modelId="{BEA7B81B-1D19-4189-AAB1-9650389222AE}">
      <dsp:nvSpPr>
        <dsp:cNvPr id="0" name=""/>
        <dsp:cNvSpPr/>
      </dsp:nvSpPr>
      <dsp:spPr>
        <a:xfrm>
          <a:off x="5216851" y="2688902"/>
          <a:ext cx="81895" cy="818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C3F22A-636C-4C8A-8F34-F3AACA1A3087}">
      <dsp:nvSpPr>
        <dsp:cNvPr id="0" name=""/>
        <dsp:cNvSpPr/>
      </dsp:nvSpPr>
      <dsp:spPr>
        <a:xfrm>
          <a:off x="5406906" y="3767193"/>
          <a:ext cx="1863848" cy="93087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02AF93-2947-4F0B-8B4A-5AD6A3998DB9}">
      <dsp:nvSpPr>
        <dsp:cNvPr id="0" name=""/>
        <dsp:cNvSpPr/>
      </dsp:nvSpPr>
      <dsp:spPr>
        <a:xfrm>
          <a:off x="6338831" y="2729849"/>
          <a:ext cx="0" cy="103734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EAC3E82-19CB-48CF-B965-40777E5A3897}">
      <dsp:nvSpPr>
        <dsp:cNvPr id="0" name=""/>
        <dsp:cNvSpPr/>
      </dsp:nvSpPr>
      <dsp:spPr>
        <a:xfrm>
          <a:off x="6599770" y="2931858"/>
          <a:ext cx="1640186" cy="61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de-DE" sz="1700" kern="1200" dirty="0">
              <a:latin typeface="Times New Roman"/>
              <a:cs typeface="Times New Roman"/>
            </a:rPr>
            <a:t>28.05.2021</a:t>
          </a:r>
        </a:p>
      </dsp:txBody>
      <dsp:txXfrm>
        <a:off x="6599770" y="2931858"/>
        <a:ext cx="1640186" cy="616946"/>
      </dsp:txXfrm>
    </dsp:sp>
    <dsp:sp modelId="{F63DA132-ABA1-498F-9928-C90AEE775F03}">
      <dsp:nvSpPr>
        <dsp:cNvPr id="0" name=""/>
        <dsp:cNvSpPr/>
      </dsp:nvSpPr>
      <dsp:spPr>
        <a:xfrm>
          <a:off x="6297883" y="2688902"/>
          <a:ext cx="81895" cy="818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3D18D-93FD-4006-8C7D-A0B77B2FC550}">
      <dsp:nvSpPr>
        <dsp:cNvPr id="0" name=""/>
        <dsp:cNvSpPr/>
      </dsp:nvSpPr>
      <dsp:spPr>
        <a:xfrm>
          <a:off x="6487939" y="761628"/>
          <a:ext cx="1863848" cy="93087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B669E-22FB-4EEE-9877-2E22BE0ACCCE}">
      <dsp:nvSpPr>
        <dsp:cNvPr id="0" name=""/>
        <dsp:cNvSpPr/>
      </dsp:nvSpPr>
      <dsp:spPr>
        <a:xfrm>
          <a:off x="7419863" y="1692506"/>
          <a:ext cx="0" cy="103734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02A85BE-A4F5-4258-98D7-6155CD5EBB3A}">
      <dsp:nvSpPr>
        <dsp:cNvPr id="0" name=""/>
        <dsp:cNvSpPr/>
      </dsp:nvSpPr>
      <dsp:spPr>
        <a:xfrm>
          <a:off x="7680802" y="1910894"/>
          <a:ext cx="1640186" cy="61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de-DE" sz="1700" kern="1200" dirty="0">
              <a:latin typeface="Times New Roman"/>
              <a:cs typeface="Times New Roman"/>
            </a:rPr>
            <a:t>09.06.2021</a:t>
          </a:r>
        </a:p>
      </dsp:txBody>
      <dsp:txXfrm>
        <a:off x="7680802" y="1910894"/>
        <a:ext cx="1640186" cy="616946"/>
      </dsp:txXfrm>
    </dsp:sp>
    <dsp:sp modelId="{E0289BFA-AD95-4C7A-9228-F27DD2646775}">
      <dsp:nvSpPr>
        <dsp:cNvPr id="0" name=""/>
        <dsp:cNvSpPr/>
      </dsp:nvSpPr>
      <dsp:spPr>
        <a:xfrm>
          <a:off x="7378915" y="2688902"/>
          <a:ext cx="81895" cy="818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E00E77-824D-449F-B5B0-2D0FAE89ABCD}">
      <dsp:nvSpPr>
        <dsp:cNvPr id="0" name=""/>
        <dsp:cNvSpPr/>
      </dsp:nvSpPr>
      <dsp:spPr>
        <a:xfrm>
          <a:off x="7568971" y="3767193"/>
          <a:ext cx="1863848" cy="93087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3BB597-2EE4-4B9D-A66A-2857421A4261}">
      <dsp:nvSpPr>
        <dsp:cNvPr id="0" name=""/>
        <dsp:cNvSpPr/>
      </dsp:nvSpPr>
      <dsp:spPr>
        <a:xfrm>
          <a:off x="8500895" y="2729849"/>
          <a:ext cx="0" cy="103734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7A5ED2A-C82E-4E19-A622-3DD814F0CBAF}">
      <dsp:nvSpPr>
        <dsp:cNvPr id="0" name=""/>
        <dsp:cNvSpPr/>
      </dsp:nvSpPr>
      <dsp:spPr>
        <a:xfrm>
          <a:off x="8761834" y="2931858"/>
          <a:ext cx="1640186" cy="61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de-DE" sz="1700" kern="1200" dirty="0">
              <a:latin typeface="Times New Roman"/>
              <a:cs typeface="Times New Roman"/>
            </a:rPr>
            <a:t>11.06.2021</a:t>
          </a:r>
        </a:p>
      </dsp:txBody>
      <dsp:txXfrm>
        <a:off x="8761834" y="2931858"/>
        <a:ext cx="1640186" cy="616946"/>
      </dsp:txXfrm>
    </dsp:sp>
    <dsp:sp modelId="{000501D1-A1D0-419E-875F-C8412B3BC08F}">
      <dsp:nvSpPr>
        <dsp:cNvPr id="0" name=""/>
        <dsp:cNvSpPr/>
      </dsp:nvSpPr>
      <dsp:spPr>
        <a:xfrm>
          <a:off x="8459947" y="2688902"/>
          <a:ext cx="81895" cy="818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D7F33-F935-4E7F-A2AE-55C3F99A22B7}">
      <dsp:nvSpPr>
        <dsp:cNvPr id="0" name=""/>
        <dsp:cNvSpPr/>
      </dsp:nvSpPr>
      <dsp:spPr>
        <a:xfrm>
          <a:off x="8650003" y="761628"/>
          <a:ext cx="1863848" cy="930878"/>
        </a:xfrm>
        <a:prstGeom prst="round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7DE48-BC3B-4E50-8060-B1870991D731}">
      <dsp:nvSpPr>
        <dsp:cNvPr id="0" name=""/>
        <dsp:cNvSpPr/>
      </dsp:nvSpPr>
      <dsp:spPr>
        <a:xfrm>
          <a:off x="9581927" y="1692506"/>
          <a:ext cx="0" cy="103734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1F72A34-725E-41B7-B26F-A3AD6EC128A2}">
      <dsp:nvSpPr>
        <dsp:cNvPr id="0" name=""/>
        <dsp:cNvSpPr/>
      </dsp:nvSpPr>
      <dsp:spPr>
        <a:xfrm>
          <a:off x="9540980" y="2688902"/>
          <a:ext cx="81895" cy="8189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6212D-CAD1-483B-BE03-7D6F60AE0F3C}">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58D16-7489-4352-8303-B7DD7B2E0E7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Times New Roman"/>
              <a:cs typeface="Times New Roman"/>
            </a:rPr>
            <a:t>13 Fragen über Meinung der Befragten zum Tagebausee Inden</a:t>
          </a:r>
        </a:p>
      </dsp:txBody>
      <dsp:txXfrm>
        <a:off x="0" y="0"/>
        <a:ext cx="10515600" cy="1087834"/>
      </dsp:txXfrm>
    </dsp:sp>
    <dsp:sp modelId="{7620E51F-0143-4678-8CD9-2D7D2D6F2EC0}">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3A5E38-F0FE-4E0E-BB76-ABA0CBAFB403}">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a:latin typeface="Times New Roman"/>
              <a:cs typeface="Times New Roman"/>
            </a:rPr>
            <a:t>6 Fragen über den Befragten (Kontrollfragen)</a:t>
          </a:r>
        </a:p>
      </dsp:txBody>
      <dsp:txXfrm>
        <a:off x="0" y="1087834"/>
        <a:ext cx="10515600" cy="1087834"/>
      </dsp:txXfrm>
    </dsp:sp>
    <dsp:sp modelId="{F02D59B6-F7A4-494C-BF11-1DA2B12AB52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663D9-A069-4E8A-930B-0F3B9C4EBD78}">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Times New Roman"/>
              <a:cs typeface="Times New Roman"/>
            </a:rPr>
            <a:t>129 Teilnehmer </a:t>
          </a:r>
        </a:p>
      </dsp:txBody>
      <dsp:txXfrm>
        <a:off x="0" y="2175669"/>
        <a:ext cx="10515600" cy="1087834"/>
      </dsp:txXfrm>
    </dsp:sp>
    <dsp:sp modelId="{28A81E9D-32F6-47A1-98D6-85998CD8181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8BDE2-1FA1-4F4E-94FE-06C242642BD2}">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Times New Roman"/>
              <a:cs typeface="Times New Roman"/>
            </a:rPr>
            <a:t>Fragestellung: Was stellt sich die Gesellschaft vom Tagebau Inden nach dem geplanten Kohleausstieg vor ?</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82F5-B37C-4DE5-98D4-6429247C3812}" type="datetimeFigureOut">
              <a:rPr lang="de"/>
              <a:t>28.05.2021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C9E5F-8702-43BB-B99B-0B5B746853B7}" type="slidenum">
              <a:rPr lang="de"/>
              <a:t>‹Nr.›</a:t>
            </a:fld>
            <a:endParaRPr lang="en-US"/>
          </a:p>
        </p:txBody>
      </p:sp>
    </p:spTree>
    <p:extLst>
      <p:ext uri="{BB962C8B-B14F-4D97-AF65-F5344CB8AC3E}">
        <p14:creationId xmlns:p14="http://schemas.microsoft.com/office/powerpoint/2010/main" val="414764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3</a:t>
            </a:fld>
            <a:endParaRPr lang="en-US"/>
          </a:p>
        </p:txBody>
      </p:sp>
    </p:spTree>
    <p:extLst>
      <p:ext uri="{BB962C8B-B14F-4D97-AF65-F5344CB8AC3E}">
        <p14:creationId xmlns:p14="http://schemas.microsoft.com/office/powerpoint/2010/main" val="413111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33</a:t>
            </a:fld>
            <a:endParaRPr lang="en-US"/>
          </a:p>
        </p:txBody>
      </p:sp>
    </p:spTree>
    <p:extLst>
      <p:ext uri="{BB962C8B-B14F-4D97-AF65-F5344CB8AC3E}">
        <p14:creationId xmlns:p14="http://schemas.microsoft.com/office/powerpoint/2010/main" val="118865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35</a:t>
            </a:fld>
            <a:endParaRPr lang="en-US"/>
          </a:p>
        </p:txBody>
      </p:sp>
    </p:spTree>
    <p:extLst>
      <p:ext uri="{BB962C8B-B14F-4D97-AF65-F5344CB8AC3E}">
        <p14:creationId xmlns:p14="http://schemas.microsoft.com/office/powerpoint/2010/main" val="23872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36</a:t>
            </a:fld>
            <a:endParaRPr lang="en-US"/>
          </a:p>
        </p:txBody>
      </p:sp>
    </p:spTree>
    <p:extLst>
      <p:ext uri="{BB962C8B-B14F-4D97-AF65-F5344CB8AC3E}">
        <p14:creationId xmlns:p14="http://schemas.microsoft.com/office/powerpoint/2010/main" val="365496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37</a:t>
            </a:fld>
            <a:endParaRPr lang="en-US"/>
          </a:p>
        </p:txBody>
      </p:sp>
    </p:spTree>
    <p:extLst>
      <p:ext uri="{BB962C8B-B14F-4D97-AF65-F5344CB8AC3E}">
        <p14:creationId xmlns:p14="http://schemas.microsoft.com/office/powerpoint/2010/main" val="266208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39</a:t>
            </a:fld>
            <a:endParaRPr lang="en-US"/>
          </a:p>
        </p:txBody>
      </p:sp>
    </p:spTree>
    <p:extLst>
      <p:ext uri="{BB962C8B-B14F-4D97-AF65-F5344CB8AC3E}">
        <p14:creationId xmlns:p14="http://schemas.microsoft.com/office/powerpoint/2010/main" val="288970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41</a:t>
            </a:fld>
            <a:endParaRPr lang="en-US"/>
          </a:p>
        </p:txBody>
      </p:sp>
    </p:spTree>
    <p:extLst>
      <p:ext uri="{BB962C8B-B14F-4D97-AF65-F5344CB8AC3E}">
        <p14:creationId xmlns:p14="http://schemas.microsoft.com/office/powerpoint/2010/main" val="2110287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43</a:t>
            </a:fld>
            <a:endParaRPr lang="en-US"/>
          </a:p>
        </p:txBody>
      </p:sp>
    </p:spTree>
    <p:extLst>
      <p:ext uri="{BB962C8B-B14F-4D97-AF65-F5344CB8AC3E}">
        <p14:creationId xmlns:p14="http://schemas.microsoft.com/office/powerpoint/2010/main" val="46192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47</a:t>
            </a:fld>
            <a:endParaRPr lang="en-US"/>
          </a:p>
        </p:txBody>
      </p:sp>
    </p:spTree>
    <p:extLst>
      <p:ext uri="{BB962C8B-B14F-4D97-AF65-F5344CB8AC3E}">
        <p14:creationId xmlns:p14="http://schemas.microsoft.com/office/powerpoint/2010/main" val="426911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5</a:t>
            </a:fld>
            <a:endParaRPr lang="en-US"/>
          </a:p>
        </p:txBody>
      </p:sp>
    </p:spTree>
    <p:extLst>
      <p:ext uri="{BB962C8B-B14F-4D97-AF65-F5344CB8AC3E}">
        <p14:creationId xmlns:p14="http://schemas.microsoft.com/office/powerpoint/2010/main" val="264031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19</a:t>
            </a:fld>
            <a:endParaRPr lang="en-US"/>
          </a:p>
        </p:txBody>
      </p:sp>
    </p:spTree>
    <p:extLst>
      <p:ext uri="{BB962C8B-B14F-4D97-AF65-F5344CB8AC3E}">
        <p14:creationId xmlns:p14="http://schemas.microsoft.com/office/powerpoint/2010/main" val="289162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21</a:t>
            </a:fld>
            <a:endParaRPr lang="en-US"/>
          </a:p>
        </p:txBody>
      </p:sp>
    </p:spTree>
    <p:extLst>
      <p:ext uri="{BB962C8B-B14F-4D97-AF65-F5344CB8AC3E}">
        <p14:creationId xmlns:p14="http://schemas.microsoft.com/office/powerpoint/2010/main" val="31736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23</a:t>
            </a:fld>
            <a:endParaRPr lang="en-US"/>
          </a:p>
        </p:txBody>
      </p:sp>
    </p:spTree>
    <p:extLst>
      <p:ext uri="{BB962C8B-B14F-4D97-AF65-F5344CB8AC3E}">
        <p14:creationId xmlns:p14="http://schemas.microsoft.com/office/powerpoint/2010/main" val="1478530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25</a:t>
            </a:fld>
            <a:endParaRPr lang="en-US"/>
          </a:p>
        </p:txBody>
      </p:sp>
    </p:spTree>
    <p:extLst>
      <p:ext uri="{BB962C8B-B14F-4D97-AF65-F5344CB8AC3E}">
        <p14:creationId xmlns:p14="http://schemas.microsoft.com/office/powerpoint/2010/main" val="401342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27</a:t>
            </a:fld>
            <a:endParaRPr lang="en-US"/>
          </a:p>
        </p:txBody>
      </p:sp>
    </p:spTree>
    <p:extLst>
      <p:ext uri="{BB962C8B-B14F-4D97-AF65-F5344CB8AC3E}">
        <p14:creationId xmlns:p14="http://schemas.microsoft.com/office/powerpoint/2010/main" val="412858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29</a:t>
            </a:fld>
            <a:endParaRPr lang="en-US"/>
          </a:p>
        </p:txBody>
      </p:sp>
    </p:spTree>
    <p:extLst>
      <p:ext uri="{BB962C8B-B14F-4D97-AF65-F5344CB8AC3E}">
        <p14:creationId xmlns:p14="http://schemas.microsoft.com/office/powerpoint/2010/main" val="75248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3C9E5F-8702-43BB-B99B-0B5B746853B7}" type="slidenum">
              <a:rPr lang="de"/>
              <a:t>31</a:t>
            </a:fld>
            <a:endParaRPr lang="en-US"/>
          </a:p>
        </p:txBody>
      </p:sp>
    </p:spTree>
    <p:extLst>
      <p:ext uri="{BB962C8B-B14F-4D97-AF65-F5344CB8AC3E}">
        <p14:creationId xmlns:p14="http://schemas.microsoft.com/office/powerpoint/2010/main" val="249928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5/28/2021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99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5/28/2021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0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5/28/2021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04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5/28/2021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89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5/28/2021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86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5/28/2021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4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5/28/2021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46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5/28/2021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8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5/28/2021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89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5/28/2021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25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5/28/2021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35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5/28/2021</a:t>
            </a:fld>
            <a:endParaRPr lang="en-US"/>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‹Nr.›</a:t>
            </a:fld>
            <a:endParaRPr lang="en-US"/>
          </a:p>
        </p:txBody>
      </p:sp>
    </p:spTree>
    <p:extLst>
      <p:ext uri="{BB962C8B-B14F-4D97-AF65-F5344CB8AC3E}">
        <p14:creationId xmlns:p14="http://schemas.microsoft.com/office/powerpoint/2010/main" val="33008433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4/relationships/chartEx" Target="../charts/chartEx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4/relationships/chartEx" Target="../charts/chartEx3.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jpg"/><Relationship Id="rId3" Type="http://schemas.openxmlformats.org/officeDocument/2006/relationships/image" Target="../media/image12.jpeg"/><Relationship Id="rId7" Type="http://schemas.openxmlformats.org/officeDocument/2006/relationships/slide" Target="slide24.xml"/><Relationship Id="rId12" Type="http://schemas.openxmlformats.org/officeDocument/2006/relationships/slide" Target="slide26.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slide" Target="slide22.xml"/><Relationship Id="rId4" Type="http://schemas.openxmlformats.org/officeDocument/2006/relationships/slide" Target="slide20.xml"/><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auerland.com/Media/Attraktionen/Bootsverleih-im-Seepark"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jpg"/><Relationship Id="rId3" Type="http://schemas.openxmlformats.org/officeDocument/2006/relationships/image" Target="../media/image12.jpeg"/><Relationship Id="rId7" Type="http://schemas.openxmlformats.org/officeDocument/2006/relationships/slide" Target="slide24.xml"/><Relationship Id="rId12"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slide" Target="slide22.xml"/><Relationship Id="rId4" Type="http://schemas.openxmlformats.org/officeDocument/2006/relationships/slide" Target="slide20.xml"/><Relationship Id="rId9"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hyperlink" Target="https://www.lingoevents.de/junggesellenabschied/bratislava/2592-wasserski-und-wakeboard"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6.xml"/><Relationship Id="rId3" Type="http://schemas.openxmlformats.org/officeDocument/2006/relationships/image" Target="../media/image12.jpeg"/><Relationship Id="rId7" Type="http://schemas.openxmlformats.org/officeDocument/2006/relationships/image" Target="../media/image14.svg"/><Relationship Id="rId12"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slide" Target="slide22.xml"/><Relationship Id="rId5" Type="http://schemas.openxmlformats.org/officeDocument/2006/relationships/slide" Target="slide20.xml"/><Relationship Id="rId10" Type="http://schemas.openxmlformats.org/officeDocument/2006/relationships/image" Target="../media/image16.svg"/><Relationship Id="rId4" Type="http://schemas.openxmlformats.org/officeDocument/2006/relationships/hyperlink" Target="https://www.express.de/news/riesensee-bei-dueren--indesche-ozean---freizeit-paradies-oder-risiko--637320?cb=1621585963905" TargetMode="External"/><Relationship Id="rId9" Type="http://schemas.openxmlformats.org/officeDocument/2006/relationships/image" Target="../media/image15.png"/><Relationship Id="rId1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jpg"/><Relationship Id="rId3" Type="http://schemas.openxmlformats.org/officeDocument/2006/relationships/image" Target="../media/image12.jpeg"/><Relationship Id="rId7" Type="http://schemas.openxmlformats.org/officeDocument/2006/relationships/slide" Target="slide24.xml"/><Relationship Id="rId12" Type="http://schemas.openxmlformats.org/officeDocument/2006/relationships/slide" Target="slide26.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slide" Target="slide22.xml"/><Relationship Id="rId4" Type="http://schemas.openxmlformats.org/officeDocument/2006/relationships/slide" Target="slide20.xml"/><Relationship Id="rId9" Type="http://schemas.openxmlformats.org/officeDocument/2006/relationships/image" Target="../media/image16.sv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33.xml"/><Relationship Id="rId18" Type="http://schemas.openxmlformats.org/officeDocument/2006/relationships/slide" Target="slide36.xml"/><Relationship Id="rId26" Type="http://schemas.openxmlformats.org/officeDocument/2006/relationships/slide" Target="slide40.xml"/><Relationship Id="rId3" Type="http://schemas.openxmlformats.org/officeDocument/2006/relationships/image" Target="../media/image12.jpeg"/><Relationship Id="rId21" Type="http://schemas.openxmlformats.org/officeDocument/2006/relationships/slide" Target="slide38.xml"/><Relationship Id="rId7" Type="http://schemas.openxmlformats.org/officeDocument/2006/relationships/slide" Target="slide32.xml"/><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36.webp"/><Relationship Id="rId2" Type="http://schemas.openxmlformats.org/officeDocument/2006/relationships/notesSlide" Target="../notesSlides/notesSlide7.xml"/><Relationship Id="rId16" Type="http://schemas.openxmlformats.org/officeDocument/2006/relationships/image" Target="../media/image30.pn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7.png"/><Relationship Id="rId24" Type="http://schemas.openxmlformats.org/officeDocument/2006/relationships/slide" Target="slide42.xml"/><Relationship Id="rId5" Type="http://schemas.openxmlformats.org/officeDocument/2006/relationships/image" Target="../media/image23.png"/><Relationship Id="rId15" Type="http://schemas.openxmlformats.org/officeDocument/2006/relationships/slide" Target="slide30.xml"/><Relationship Id="rId23" Type="http://schemas.openxmlformats.org/officeDocument/2006/relationships/image" Target="../media/image35.svg"/><Relationship Id="rId10" Type="http://schemas.openxmlformats.org/officeDocument/2006/relationships/slide" Target="slide28.xml"/><Relationship Id="rId19" Type="http://schemas.openxmlformats.org/officeDocument/2006/relationships/image" Target="../media/image32.png"/><Relationship Id="rId4" Type="http://schemas.openxmlformats.org/officeDocument/2006/relationships/slide" Target="slide43.xml"/><Relationship Id="rId9" Type="http://schemas.openxmlformats.org/officeDocument/2006/relationships/image" Target="../media/image26.svg"/><Relationship Id="rId14" Type="http://schemas.openxmlformats.org/officeDocument/2006/relationships/image" Target="../media/image29.png"/><Relationship Id="rId22" Type="http://schemas.openxmlformats.org/officeDocument/2006/relationships/image" Target="../media/image34.png"/><Relationship Id="rId27"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33.xml"/><Relationship Id="rId18" Type="http://schemas.openxmlformats.org/officeDocument/2006/relationships/slide" Target="slide36.xml"/><Relationship Id="rId26" Type="http://schemas.openxmlformats.org/officeDocument/2006/relationships/slide" Target="slide40.xml"/><Relationship Id="rId3" Type="http://schemas.openxmlformats.org/officeDocument/2006/relationships/image" Target="../media/image12.jpeg"/><Relationship Id="rId21" Type="http://schemas.openxmlformats.org/officeDocument/2006/relationships/slide" Target="slide38.xml"/><Relationship Id="rId7" Type="http://schemas.openxmlformats.org/officeDocument/2006/relationships/slide" Target="slide32.xml"/><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36.webp"/><Relationship Id="rId2" Type="http://schemas.openxmlformats.org/officeDocument/2006/relationships/notesSlide" Target="../notesSlides/notesSlide8.xml"/><Relationship Id="rId16" Type="http://schemas.openxmlformats.org/officeDocument/2006/relationships/image" Target="../media/image30.pn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7.png"/><Relationship Id="rId24" Type="http://schemas.openxmlformats.org/officeDocument/2006/relationships/slide" Target="slide42.xml"/><Relationship Id="rId5" Type="http://schemas.openxmlformats.org/officeDocument/2006/relationships/image" Target="../media/image23.png"/><Relationship Id="rId15" Type="http://schemas.openxmlformats.org/officeDocument/2006/relationships/slide" Target="slide30.xml"/><Relationship Id="rId23" Type="http://schemas.openxmlformats.org/officeDocument/2006/relationships/image" Target="../media/image35.svg"/><Relationship Id="rId10" Type="http://schemas.openxmlformats.org/officeDocument/2006/relationships/slide" Target="slide28.xml"/><Relationship Id="rId19" Type="http://schemas.openxmlformats.org/officeDocument/2006/relationships/image" Target="../media/image32.png"/><Relationship Id="rId4" Type="http://schemas.openxmlformats.org/officeDocument/2006/relationships/slide" Target="slide43.xml"/><Relationship Id="rId9" Type="http://schemas.openxmlformats.org/officeDocument/2006/relationships/image" Target="../media/image26.svg"/><Relationship Id="rId14" Type="http://schemas.openxmlformats.org/officeDocument/2006/relationships/image" Target="../media/image29.png"/><Relationship Id="rId22" Type="http://schemas.openxmlformats.org/officeDocument/2006/relationships/image" Target="../media/image34.png"/><Relationship Id="rId27"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33.xml"/><Relationship Id="rId18" Type="http://schemas.openxmlformats.org/officeDocument/2006/relationships/slide" Target="slide36.xml"/><Relationship Id="rId26" Type="http://schemas.openxmlformats.org/officeDocument/2006/relationships/slide" Target="slide40.xml"/><Relationship Id="rId3" Type="http://schemas.openxmlformats.org/officeDocument/2006/relationships/image" Target="../media/image12.jpeg"/><Relationship Id="rId21" Type="http://schemas.openxmlformats.org/officeDocument/2006/relationships/slide" Target="slide38.xml"/><Relationship Id="rId7" Type="http://schemas.openxmlformats.org/officeDocument/2006/relationships/slide" Target="slide32.xml"/><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36.webp"/><Relationship Id="rId2" Type="http://schemas.openxmlformats.org/officeDocument/2006/relationships/notesSlide" Target="../notesSlides/notesSlide9.xml"/><Relationship Id="rId16" Type="http://schemas.openxmlformats.org/officeDocument/2006/relationships/image" Target="../media/image30.pn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7.png"/><Relationship Id="rId24" Type="http://schemas.openxmlformats.org/officeDocument/2006/relationships/slide" Target="slide42.xml"/><Relationship Id="rId5" Type="http://schemas.openxmlformats.org/officeDocument/2006/relationships/image" Target="../media/image23.png"/><Relationship Id="rId15" Type="http://schemas.openxmlformats.org/officeDocument/2006/relationships/slide" Target="slide30.xml"/><Relationship Id="rId23" Type="http://schemas.openxmlformats.org/officeDocument/2006/relationships/image" Target="../media/image35.svg"/><Relationship Id="rId10" Type="http://schemas.openxmlformats.org/officeDocument/2006/relationships/slide" Target="slide28.xml"/><Relationship Id="rId19" Type="http://schemas.openxmlformats.org/officeDocument/2006/relationships/image" Target="../media/image32.png"/><Relationship Id="rId4" Type="http://schemas.openxmlformats.org/officeDocument/2006/relationships/slide" Target="slide43.xml"/><Relationship Id="rId9" Type="http://schemas.openxmlformats.org/officeDocument/2006/relationships/image" Target="../media/image26.svg"/><Relationship Id="rId14" Type="http://schemas.openxmlformats.org/officeDocument/2006/relationships/image" Target="../media/image29.png"/><Relationship Id="rId22" Type="http://schemas.openxmlformats.org/officeDocument/2006/relationships/image" Target="../media/image34.png"/><Relationship Id="rId27"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hyperlink" Target="https://travelinspired.de/badeseen-hamburg/"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35.xml"/><Relationship Id="rId18" Type="http://schemas.openxmlformats.org/officeDocument/2006/relationships/slide" Target="slide36.xml"/><Relationship Id="rId26" Type="http://schemas.openxmlformats.org/officeDocument/2006/relationships/slide" Target="slide40.xml"/><Relationship Id="rId3" Type="http://schemas.openxmlformats.org/officeDocument/2006/relationships/image" Target="../media/image12.jpeg"/><Relationship Id="rId21" Type="http://schemas.openxmlformats.org/officeDocument/2006/relationships/slide" Target="slide38.xml"/><Relationship Id="rId7" Type="http://schemas.openxmlformats.org/officeDocument/2006/relationships/slide" Target="slide32.xml"/><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36.webp"/><Relationship Id="rId2" Type="http://schemas.openxmlformats.org/officeDocument/2006/relationships/notesSlide" Target="../notesSlides/notesSlide10.xml"/><Relationship Id="rId16" Type="http://schemas.openxmlformats.org/officeDocument/2006/relationships/image" Target="../media/image30.pn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7.png"/><Relationship Id="rId24" Type="http://schemas.openxmlformats.org/officeDocument/2006/relationships/slide" Target="slide42.xml"/><Relationship Id="rId5" Type="http://schemas.openxmlformats.org/officeDocument/2006/relationships/image" Target="../media/image23.png"/><Relationship Id="rId15" Type="http://schemas.openxmlformats.org/officeDocument/2006/relationships/slide" Target="slide30.xml"/><Relationship Id="rId23" Type="http://schemas.openxmlformats.org/officeDocument/2006/relationships/image" Target="../media/image35.svg"/><Relationship Id="rId10" Type="http://schemas.openxmlformats.org/officeDocument/2006/relationships/slide" Target="slide28.xml"/><Relationship Id="rId19" Type="http://schemas.openxmlformats.org/officeDocument/2006/relationships/image" Target="../media/image32.png"/><Relationship Id="rId4" Type="http://schemas.openxmlformats.org/officeDocument/2006/relationships/slide" Target="slide44.xml"/><Relationship Id="rId9" Type="http://schemas.openxmlformats.org/officeDocument/2006/relationships/image" Target="../media/image26.svg"/><Relationship Id="rId14" Type="http://schemas.openxmlformats.org/officeDocument/2006/relationships/image" Target="../media/image29.png"/><Relationship Id="rId22" Type="http://schemas.openxmlformats.org/officeDocument/2006/relationships/image" Target="../media/image34.png"/><Relationship Id="rId27"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35.xml"/><Relationship Id="rId18" Type="http://schemas.openxmlformats.org/officeDocument/2006/relationships/slide" Target="slide36.xml"/><Relationship Id="rId26" Type="http://schemas.openxmlformats.org/officeDocument/2006/relationships/slide" Target="slide40.xml"/><Relationship Id="rId3" Type="http://schemas.openxmlformats.org/officeDocument/2006/relationships/image" Target="../media/image12.jpeg"/><Relationship Id="rId21" Type="http://schemas.openxmlformats.org/officeDocument/2006/relationships/slide" Target="slide38.xml"/><Relationship Id="rId7" Type="http://schemas.openxmlformats.org/officeDocument/2006/relationships/slide" Target="slide32.xml"/><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36.webp"/><Relationship Id="rId2" Type="http://schemas.openxmlformats.org/officeDocument/2006/relationships/notesSlide" Target="../notesSlides/notesSlide11.xml"/><Relationship Id="rId16" Type="http://schemas.openxmlformats.org/officeDocument/2006/relationships/image" Target="../media/image30.pn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7.png"/><Relationship Id="rId24" Type="http://schemas.openxmlformats.org/officeDocument/2006/relationships/slide" Target="slide42.xml"/><Relationship Id="rId5" Type="http://schemas.openxmlformats.org/officeDocument/2006/relationships/image" Target="../media/image23.png"/><Relationship Id="rId15" Type="http://schemas.openxmlformats.org/officeDocument/2006/relationships/slide" Target="slide30.xml"/><Relationship Id="rId23" Type="http://schemas.openxmlformats.org/officeDocument/2006/relationships/image" Target="../media/image35.svg"/><Relationship Id="rId10" Type="http://schemas.openxmlformats.org/officeDocument/2006/relationships/slide" Target="slide28.xml"/><Relationship Id="rId19" Type="http://schemas.openxmlformats.org/officeDocument/2006/relationships/image" Target="../media/image32.png"/><Relationship Id="rId4" Type="http://schemas.openxmlformats.org/officeDocument/2006/relationships/slide" Target="slide44.xml"/><Relationship Id="rId9" Type="http://schemas.openxmlformats.org/officeDocument/2006/relationships/image" Target="../media/image26.svg"/><Relationship Id="rId14" Type="http://schemas.openxmlformats.org/officeDocument/2006/relationships/image" Target="../media/image29.png"/><Relationship Id="rId22" Type="http://schemas.openxmlformats.org/officeDocument/2006/relationships/image" Target="../media/image34.png"/><Relationship Id="rId27"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34.xml"/><Relationship Id="rId18" Type="http://schemas.openxmlformats.org/officeDocument/2006/relationships/slide" Target="slide36.xml"/><Relationship Id="rId26" Type="http://schemas.openxmlformats.org/officeDocument/2006/relationships/slide" Target="slide40.xml"/><Relationship Id="rId3" Type="http://schemas.openxmlformats.org/officeDocument/2006/relationships/image" Target="../media/image12.jpeg"/><Relationship Id="rId21" Type="http://schemas.openxmlformats.org/officeDocument/2006/relationships/slide" Target="slide38.xml"/><Relationship Id="rId7" Type="http://schemas.openxmlformats.org/officeDocument/2006/relationships/slide" Target="slide32.xml"/><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36.webp"/><Relationship Id="rId2" Type="http://schemas.openxmlformats.org/officeDocument/2006/relationships/notesSlide" Target="../notesSlides/notesSlide13.xml"/><Relationship Id="rId16" Type="http://schemas.openxmlformats.org/officeDocument/2006/relationships/image" Target="../media/image30.pn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7.png"/><Relationship Id="rId24" Type="http://schemas.openxmlformats.org/officeDocument/2006/relationships/slide" Target="slide42.xml"/><Relationship Id="rId5" Type="http://schemas.openxmlformats.org/officeDocument/2006/relationships/image" Target="../media/image23.png"/><Relationship Id="rId15" Type="http://schemas.openxmlformats.org/officeDocument/2006/relationships/slide" Target="slide30.xml"/><Relationship Id="rId23" Type="http://schemas.openxmlformats.org/officeDocument/2006/relationships/image" Target="../media/image35.svg"/><Relationship Id="rId10" Type="http://schemas.openxmlformats.org/officeDocument/2006/relationships/slide" Target="slide28.xml"/><Relationship Id="rId19" Type="http://schemas.openxmlformats.org/officeDocument/2006/relationships/image" Target="../media/image32.png"/><Relationship Id="rId4" Type="http://schemas.openxmlformats.org/officeDocument/2006/relationships/slide" Target="slide44.xml"/><Relationship Id="rId9" Type="http://schemas.openxmlformats.org/officeDocument/2006/relationships/image" Target="../media/image26.svg"/><Relationship Id="rId14" Type="http://schemas.openxmlformats.org/officeDocument/2006/relationships/image" Target="../media/image29.png"/><Relationship Id="rId22" Type="http://schemas.openxmlformats.org/officeDocument/2006/relationships/image" Target="../media/image34.png"/><Relationship Id="rId27" Type="http://schemas.openxmlformats.org/officeDocument/2006/relationships/image" Target="../media/image41.jpeg"/></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34.xml"/><Relationship Id="rId18" Type="http://schemas.openxmlformats.org/officeDocument/2006/relationships/slide" Target="slide36.xml"/><Relationship Id="rId26" Type="http://schemas.openxmlformats.org/officeDocument/2006/relationships/slide" Target="slide40.xml"/><Relationship Id="rId3" Type="http://schemas.openxmlformats.org/officeDocument/2006/relationships/image" Target="../media/image12.jpeg"/><Relationship Id="rId21" Type="http://schemas.openxmlformats.org/officeDocument/2006/relationships/slide" Target="slide38.xml"/><Relationship Id="rId7" Type="http://schemas.openxmlformats.org/officeDocument/2006/relationships/slide" Target="slide32.xml"/><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36.webp"/><Relationship Id="rId2" Type="http://schemas.openxmlformats.org/officeDocument/2006/relationships/notesSlide" Target="../notesSlides/notesSlide14.xml"/><Relationship Id="rId16" Type="http://schemas.openxmlformats.org/officeDocument/2006/relationships/image" Target="../media/image30.pn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7.png"/><Relationship Id="rId24" Type="http://schemas.openxmlformats.org/officeDocument/2006/relationships/slide" Target="slide42.xml"/><Relationship Id="rId5" Type="http://schemas.openxmlformats.org/officeDocument/2006/relationships/image" Target="../media/image23.png"/><Relationship Id="rId15" Type="http://schemas.openxmlformats.org/officeDocument/2006/relationships/slide" Target="slide30.xml"/><Relationship Id="rId23" Type="http://schemas.openxmlformats.org/officeDocument/2006/relationships/image" Target="../media/image35.svg"/><Relationship Id="rId10" Type="http://schemas.openxmlformats.org/officeDocument/2006/relationships/slide" Target="slide28.xml"/><Relationship Id="rId19" Type="http://schemas.openxmlformats.org/officeDocument/2006/relationships/image" Target="../media/image32.png"/><Relationship Id="rId4" Type="http://schemas.openxmlformats.org/officeDocument/2006/relationships/slide" Target="slide44.xml"/><Relationship Id="rId9" Type="http://schemas.openxmlformats.org/officeDocument/2006/relationships/image" Target="../media/image26.svg"/><Relationship Id="rId14" Type="http://schemas.openxmlformats.org/officeDocument/2006/relationships/image" Target="../media/image29.png"/><Relationship Id="rId22" Type="http://schemas.openxmlformats.org/officeDocument/2006/relationships/image" Target="../media/image34.png"/><Relationship Id="rId27"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hyperlink" Target="https://leipzigerseen.de/ausflugsziele/schaufelrad-bagger-srs-6300/"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34.xml"/><Relationship Id="rId18" Type="http://schemas.openxmlformats.org/officeDocument/2006/relationships/slide" Target="slide36.xml"/><Relationship Id="rId26" Type="http://schemas.openxmlformats.org/officeDocument/2006/relationships/slide" Target="slide40.xml"/><Relationship Id="rId3" Type="http://schemas.openxmlformats.org/officeDocument/2006/relationships/image" Target="../media/image12.jpeg"/><Relationship Id="rId21" Type="http://schemas.openxmlformats.org/officeDocument/2006/relationships/slide" Target="slide38.xml"/><Relationship Id="rId7" Type="http://schemas.openxmlformats.org/officeDocument/2006/relationships/slide" Target="slide32.xml"/><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36.webp"/><Relationship Id="rId2" Type="http://schemas.openxmlformats.org/officeDocument/2006/relationships/notesSlide" Target="../notesSlides/notesSlide15.xml"/><Relationship Id="rId16" Type="http://schemas.openxmlformats.org/officeDocument/2006/relationships/image" Target="../media/image30.pn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7.png"/><Relationship Id="rId24" Type="http://schemas.openxmlformats.org/officeDocument/2006/relationships/slide" Target="slide42.xml"/><Relationship Id="rId5" Type="http://schemas.openxmlformats.org/officeDocument/2006/relationships/image" Target="../media/image23.png"/><Relationship Id="rId15" Type="http://schemas.openxmlformats.org/officeDocument/2006/relationships/slide" Target="slide30.xml"/><Relationship Id="rId23" Type="http://schemas.openxmlformats.org/officeDocument/2006/relationships/image" Target="../media/image35.svg"/><Relationship Id="rId10" Type="http://schemas.openxmlformats.org/officeDocument/2006/relationships/slide" Target="slide28.xml"/><Relationship Id="rId19" Type="http://schemas.openxmlformats.org/officeDocument/2006/relationships/image" Target="../media/image32.png"/><Relationship Id="rId4" Type="http://schemas.openxmlformats.org/officeDocument/2006/relationships/slide" Target="slide44.xml"/><Relationship Id="rId9" Type="http://schemas.openxmlformats.org/officeDocument/2006/relationships/image" Target="../media/image26.svg"/><Relationship Id="rId14" Type="http://schemas.openxmlformats.org/officeDocument/2006/relationships/image" Target="../media/image29.png"/><Relationship Id="rId22" Type="http://schemas.openxmlformats.org/officeDocument/2006/relationships/image" Target="../media/image34.png"/><Relationship Id="rId27" Type="http://schemas.openxmlformats.org/officeDocument/2006/relationships/image" Target="../media/image41.jpeg"/></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34.xml"/><Relationship Id="rId18" Type="http://schemas.openxmlformats.org/officeDocument/2006/relationships/slide" Target="slide36.xml"/><Relationship Id="rId26" Type="http://schemas.openxmlformats.org/officeDocument/2006/relationships/slide" Target="slide40.xml"/><Relationship Id="rId3" Type="http://schemas.openxmlformats.org/officeDocument/2006/relationships/image" Target="../media/image12.jpeg"/><Relationship Id="rId21" Type="http://schemas.openxmlformats.org/officeDocument/2006/relationships/slide" Target="slide38.xml"/><Relationship Id="rId7" Type="http://schemas.openxmlformats.org/officeDocument/2006/relationships/slide" Target="slide32.xml"/><Relationship Id="rId12" Type="http://schemas.openxmlformats.org/officeDocument/2006/relationships/image" Target="../media/image28.png"/><Relationship Id="rId17" Type="http://schemas.openxmlformats.org/officeDocument/2006/relationships/image" Target="../media/image31.svg"/><Relationship Id="rId25" Type="http://schemas.openxmlformats.org/officeDocument/2006/relationships/image" Target="../media/image36.webp"/><Relationship Id="rId2" Type="http://schemas.openxmlformats.org/officeDocument/2006/relationships/notesSlide" Target="../notesSlides/notesSlide16.xml"/><Relationship Id="rId16" Type="http://schemas.openxmlformats.org/officeDocument/2006/relationships/image" Target="../media/image30.png"/><Relationship Id="rId20"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7.png"/><Relationship Id="rId24" Type="http://schemas.openxmlformats.org/officeDocument/2006/relationships/slide" Target="slide42.xml"/><Relationship Id="rId5" Type="http://schemas.openxmlformats.org/officeDocument/2006/relationships/image" Target="../media/image23.png"/><Relationship Id="rId15" Type="http://schemas.openxmlformats.org/officeDocument/2006/relationships/slide" Target="slide30.xml"/><Relationship Id="rId23" Type="http://schemas.openxmlformats.org/officeDocument/2006/relationships/image" Target="../media/image35.svg"/><Relationship Id="rId10" Type="http://schemas.openxmlformats.org/officeDocument/2006/relationships/slide" Target="slide28.xml"/><Relationship Id="rId19" Type="http://schemas.openxmlformats.org/officeDocument/2006/relationships/image" Target="../media/image32.png"/><Relationship Id="rId4" Type="http://schemas.openxmlformats.org/officeDocument/2006/relationships/slide" Target="slide44.xml"/><Relationship Id="rId9" Type="http://schemas.openxmlformats.org/officeDocument/2006/relationships/image" Target="../media/image26.svg"/><Relationship Id="rId14" Type="http://schemas.openxmlformats.org/officeDocument/2006/relationships/image" Target="../media/image29.png"/><Relationship Id="rId22" Type="http://schemas.openxmlformats.org/officeDocument/2006/relationships/image" Target="../media/image34.png"/><Relationship Id="rId27" Type="http://schemas.openxmlformats.org/officeDocument/2006/relationships/image" Target="../media/image41.jpeg"/></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bra.nrw.de/system/files/media/document/file/05_standsicherheitsuntersuchungen_restsee_inden.pdf" TargetMode="External"/><Relationship Id="rId3" Type="http://schemas.openxmlformats.org/officeDocument/2006/relationships/hyperlink" Target="https://www.wissenschaftsjahr.de/2020-21/wissen/lexikon/detail?tx_dpnglossary_glossary%5Baction%5D=show&amp;tx_dpnglossary_glossary%5Bcontroller%5D=Term&amp;tx_dpnglossary_glossary%5Bterm%5D=12&amp;cHash=8a5e72051568ea8279fd22602274682c" TargetMode="External"/><Relationship Id="rId7" Type="http://schemas.openxmlformats.org/officeDocument/2006/relationships/hyperlink" Target="https://antalive.d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fz-juelich.de/julab/DE/Home/home_node.html" TargetMode="External"/><Relationship Id="rId5" Type="http://schemas.openxmlformats.org/officeDocument/2006/relationships/hyperlink" Target="https://www.fz-juelich.de/ibg/ibg-2/DE/Home/home_node.html" TargetMode="External"/><Relationship Id="rId4" Type="http://schemas.openxmlformats.org/officeDocument/2006/relationships/hyperlink" Target="https://www.biooekonomierevier.de/projektkurs" TargetMode="External"/><Relationship Id="rId9" Type="http://schemas.openxmlformats.org/officeDocument/2006/relationships/hyperlink" Target="https://www.juelich.de/lw_resource/datapool/_items/item_2374/indeland_juelich_2012-02-09.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5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9">
            <a:extLst>
              <a:ext uri="{FF2B5EF4-FFF2-40B4-BE49-F238E27FC236}">
                <a16:creationId xmlns:a16="http://schemas.microsoft.com/office/drawing/2014/main" id="{FD8EF575-7BB6-43E6-9797-BC99384E78E3}"/>
              </a:ext>
            </a:extLst>
          </p:cNvPr>
          <p:cNvPicPr>
            <a:picLocks noChangeAspect="1"/>
          </p:cNvPicPr>
          <p:nvPr/>
        </p:nvPicPr>
        <p:blipFill rotWithShape="1">
          <a:blip r:embed="rId2">
            <a:alphaModFix/>
          </a:blip>
          <a:srcRect t="9274"/>
          <a:stretch/>
        </p:blipFill>
        <p:spPr>
          <a:xfrm>
            <a:off x="1" y="10"/>
            <a:ext cx="12192000" cy="6857990"/>
          </a:xfrm>
          <a:prstGeom prst="rect">
            <a:avLst/>
          </a:prstGeom>
        </p:spPr>
      </p:pic>
      <p:sp>
        <p:nvSpPr>
          <p:cNvPr id="64" name="Rectangle 55">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793159" y="1377146"/>
            <a:ext cx="3672965" cy="3626217"/>
          </a:xfrm>
        </p:spPr>
        <p:txBody>
          <a:bodyPr anchor="b">
            <a:normAutofit/>
          </a:bodyPr>
          <a:lstStyle/>
          <a:p>
            <a:r>
              <a:rPr lang="de-DE" sz="3500" dirty="0">
                <a:solidFill>
                  <a:schemeClr val="bg1"/>
                </a:solidFill>
                <a:latin typeface="Times New Roman"/>
                <a:cs typeface="Times New Roman"/>
              </a:rPr>
              <a:t>Projektkurs Bioökonomie</a:t>
            </a:r>
          </a:p>
        </p:txBody>
      </p:sp>
      <p:sp>
        <p:nvSpPr>
          <p:cNvPr id="3" name="Untertitel 2"/>
          <p:cNvSpPr>
            <a:spLocks noGrp="1"/>
          </p:cNvSpPr>
          <p:nvPr>
            <p:ph type="subTitle" idx="1"/>
          </p:nvPr>
        </p:nvSpPr>
        <p:spPr>
          <a:xfrm>
            <a:off x="563671" y="5170453"/>
            <a:ext cx="3902452" cy="990197"/>
          </a:xfrm>
        </p:spPr>
        <p:txBody>
          <a:bodyPr vert="horz" lIns="91440" tIns="45720" rIns="91440" bIns="45720" rtlCol="0">
            <a:normAutofit/>
          </a:bodyPr>
          <a:lstStyle/>
          <a:p>
            <a:r>
              <a:rPr lang="de-DE" dirty="0">
                <a:solidFill>
                  <a:schemeClr val="bg1"/>
                </a:solidFill>
                <a:latin typeface="Times New Roman"/>
                <a:cs typeface="Times New Roman"/>
              </a:rPr>
              <a:t>Präsentation von Hanna Moll und Larissa Sieben</a:t>
            </a:r>
          </a:p>
        </p:txBody>
      </p:sp>
      <p:sp>
        <p:nvSpPr>
          <p:cNvPr id="6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66"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67" name="Straight Connector 6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6145AE3-89EB-4DC1-841B-3F6B14C79C98}"/>
              </a:ext>
            </a:extLst>
          </p:cNvPr>
          <p:cNvSpPr txBox="1"/>
          <p:nvPr/>
        </p:nvSpPr>
        <p:spPr>
          <a:xfrm>
            <a:off x="191137" y="6388033"/>
            <a:ext cx="3432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solidFill>
                  <a:schemeClr val="tx1">
                    <a:lumMod val="85000"/>
                    <a:lumOff val="15000"/>
                  </a:schemeClr>
                </a:solidFill>
                <a:latin typeface="Times New Roman" panose="02020603050405020304" pitchFamily="18" charset="0"/>
                <a:cs typeface="Times New Roman" panose="02020603050405020304" pitchFamily="18" charset="0"/>
              </a:rPr>
              <a:t>Quelle: Forschungszentrum Jülich</a:t>
            </a:r>
          </a:p>
        </p:txBody>
      </p:sp>
      <p:sp>
        <p:nvSpPr>
          <p:cNvPr id="4" name="Slide Number Placeholder 3">
            <a:extLst>
              <a:ext uri="{FF2B5EF4-FFF2-40B4-BE49-F238E27FC236}">
                <a16:creationId xmlns:a16="http://schemas.microsoft.com/office/drawing/2014/main" id="{67FDA3E8-86BE-4282-A412-E0832E7EF5D6}"/>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1</a:t>
            </a:fld>
            <a:endParaRPr lang="en-US" dirty="0">
              <a:solidFill>
                <a:schemeClr val="tx1">
                  <a:lumMod val="95000"/>
                  <a:lumOff val="5000"/>
                </a:schemeClr>
              </a:solidFill>
            </a:endParaRPr>
          </a:p>
        </p:txBody>
      </p:sp>
    </p:spTree>
    <p:extLst>
      <p:ext uri="{BB962C8B-B14F-4D97-AF65-F5344CB8AC3E}">
        <p14:creationId xmlns:p14="http://schemas.microsoft.com/office/powerpoint/2010/main" val="157749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a:extLst>
              <a:ext uri="{FF2B5EF4-FFF2-40B4-BE49-F238E27FC236}">
                <a16:creationId xmlns:a16="http://schemas.microsoft.com/office/drawing/2014/main" id="{0A0A788C-E4AE-4B52-9E1D-A26862459DFD}"/>
              </a:ext>
            </a:extLst>
          </p:cNvPr>
          <p:cNvSpPr>
            <a:spLocks noGrp="1"/>
          </p:cNvSpPr>
          <p:nvPr>
            <p:ph type="title"/>
          </p:nvPr>
        </p:nvSpPr>
        <p:spPr/>
        <p:txBody>
          <a:bodyPr>
            <a:normAutofit/>
          </a:bodyPr>
          <a:lstStyle/>
          <a:p>
            <a:r>
              <a:rPr lang="de-DE" sz="4800" dirty="0">
                <a:latin typeface="Times New Roman" panose="02020603050405020304" pitchFamily="18" charset="0"/>
                <a:cs typeface="Times New Roman" panose="02020603050405020304" pitchFamily="18" charset="0"/>
              </a:rPr>
              <a:t>Aufenthalt, Wohlbefinden</a:t>
            </a:r>
          </a:p>
        </p:txBody>
      </p:sp>
      <p:sp>
        <p:nvSpPr>
          <p:cNvPr id="4" name="Foliennummernplatzhalter 3">
            <a:extLst>
              <a:ext uri="{FF2B5EF4-FFF2-40B4-BE49-F238E27FC236}">
                <a16:creationId xmlns:a16="http://schemas.microsoft.com/office/drawing/2014/main" id="{77CADCA8-8EAA-42C4-8634-2A7236CECBA5}"/>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10</a:t>
            </a:fld>
            <a:endParaRPr lang="en-US" dirty="0">
              <a:solidFill>
                <a:schemeClr val="tx1">
                  <a:lumMod val="95000"/>
                  <a:lumOff val="5000"/>
                </a:schemeClr>
              </a:solidFill>
            </a:endParaRPr>
          </a:p>
        </p:txBody>
      </p:sp>
      <p:graphicFrame>
        <p:nvGraphicFramePr>
          <p:cNvPr id="15" name="Diagramm 14">
            <a:extLst>
              <a:ext uri="{FF2B5EF4-FFF2-40B4-BE49-F238E27FC236}">
                <a16:creationId xmlns:a16="http://schemas.microsoft.com/office/drawing/2014/main" id="{870274DB-2154-4AF8-8AAA-1A7A6B5FDD3A}"/>
              </a:ext>
            </a:extLst>
          </p:cNvPr>
          <p:cNvGraphicFramePr/>
          <p:nvPr>
            <p:extLst>
              <p:ext uri="{D42A27DB-BD31-4B8C-83A1-F6EECF244321}">
                <p14:modId xmlns:p14="http://schemas.microsoft.com/office/powerpoint/2010/main" val="26804875"/>
              </p:ext>
            </p:extLst>
          </p:nvPr>
        </p:nvGraphicFramePr>
        <p:xfrm>
          <a:off x="523432" y="1493134"/>
          <a:ext cx="5572568" cy="3622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Diagramm 19">
            <a:extLst>
              <a:ext uri="{FF2B5EF4-FFF2-40B4-BE49-F238E27FC236}">
                <a16:creationId xmlns:a16="http://schemas.microsoft.com/office/drawing/2014/main" id="{966AC459-7B46-4F5E-BD1C-3E2AC623239C}"/>
              </a:ext>
            </a:extLst>
          </p:cNvPr>
          <p:cNvGraphicFramePr/>
          <p:nvPr>
            <p:extLst>
              <p:ext uri="{D42A27DB-BD31-4B8C-83A1-F6EECF244321}">
                <p14:modId xmlns:p14="http://schemas.microsoft.com/office/powerpoint/2010/main" val="2451280811"/>
              </p:ext>
            </p:extLst>
          </p:nvPr>
        </p:nvGraphicFramePr>
        <p:xfrm>
          <a:off x="6096000" y="1490260"/>
          <a:ext cx="5509549" cy="362287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a:extLst>
              <a:ext uri="{FF2B5EF4-FFF2-40B4-BE49-F238E27FC236}">
                <a16:creationId xmlns:a16="http://schemas.microsoft.com/office/drawing/2014/main" id="{EB3600F3-4EF9-4301-A19C-05BC6FFA30E8}"/>
              </a:ext>
            </a:extLst>
          </p:cNvPr>
          <p:cNvSpPr txBox="1"/>
          <p:nvPr/>
        </p:nvSpPr>
        <p:spPr>
          <a:xfrm>
            <a:off x="1180618" y="5914663"/>
            <a:ext cx="7237879" cy="430887"/>
          </a:xfrm>
          <a:prstGeom prst="rect">
            <a:avLst/>
          </a:prstGeom>
          <a:noFill/>
        </p:spPr>
        <p:txBody>
          <a:bodyPr wrap="none" rtlCol="0">
            <a:spAutoFit/>
          </a:bodyPr>
          <a:lstStyle/>
          <a:p>
            <a:r>
              <a:rPr lang="de-DE" sz="2200" dirty="0">
                <a:latin typeface="Times New Roman" panose="02020603050405020304" pitchFamily="18" charset="0"/>
                <a:cs typeface="Times New Roman" panose="02020603050405020304" pitchFamily="18" charset="0"/>
              </a:rPr>
              <a:t>⇒ Aufenthalt ist mehrmals pro Jahr, Wohlbefinden ist eher gut</a:t>
            </a:r>
          </a:p>
        </p:txBody>
      </p:sp>
    </p:spTree>
    <p:extLst>
      <p:ext uri="{BB962C8B-B14F-4D97-AF65-F5344CB8AC3E}">
        <p14:creationId xmlns:p14="http://schemas.microsoft.com/office/powerpoint/2010/main" val="32566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1691157-D203-4299-A0D1-22411E906DD2}"/>
              </a:ext>
            </a:extLst>
          </p:cNvPr>
          <p:cNvSpPr>
            <a:spLocks noGrp="1"/>
          </p:cNvSpPr>
          <p:nvPr>
            <p:ph type="title"/>
          </p:nvPr>
        </p:nvSpPr>
        <p:spPr/>
        <p:txBody>
          <a:bodyPr>
            <a:normAutofit/>
          </a:bodyPr>
          <a:lstStyle/>
          <a:p>
            <a:r>
              <a:rPr lang="de-DE" sz="4800" dirty="0">
                <a:latin typeface="Times New Roman" panose="02020603050405020304" pitchFamily="18" charset="0"/>
                <a:cs typeface="Times New Roman" panose="02020603050405020304" pitchFamily="18" charset="0"/>
              </a:rPr>
              <a:t>Wasserqualität, DLRG</a:t>
            </a:r>
          </a:p>
        </p:txBody>
      </p:sp>
      <p:sp>
        <p:nvSpPr>
          <p:cNvPr id="7" name="Foliennummernplatzhalter 6">
            <a:extLst>
              <a:ext uri="{FF2B5EF4-FFF2-40B4-BE49-F238E27FC236}">
                <a16:creationId xmlns:a16="http://schemas.microsoft.com/office/drawing/2014/main" id="{F2F00A8E-46CE-4E51-A363-C5BC7C1B2B9F}"/>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11</a:t>
            </a:fld>
            <a:endParaRPr lang="en-US" dirty="0">
              <a:solidFill>
                <a:schemeClr val="tx1">
                  <a:lumMod val="95000"/>
                  <a:lumOff val="5000"/>
                </a:schemeClr>
              </a:solidFill>
            </a:endParaRPr>
          </a:p>
        </p:txBody>
      </p:sp>
      <p:sp>
        <p:nvSpPr>
          <p:cNvPr id="20" name="Textfeld 19">
            <a:extLst>
              <a:ext uri="{FF2B5EF4-FFF2-40B4-BE49-F238E27FC236}">
                <a16:creationId xmlns:a16="http://schemas.microsoft.com/office/drawing/2014/main" id="{8DE49921-60B0-4996-8043-AB4D1204CA0F}"/>
              </a:ext>
            </a:extLst>
          </p:cNvPr>
          <p:cNvSpPr txBox="1"/>
          <p:nvPr/>
        </p:nvSpPr>
        <p:spPr>
          <a:xfrm>
            <a:off x="1215342" y="5925463"/>
            <a:ext cx="10488271" cy="430887"/>
          </a:xfrm>
          <a:prstGeom prst="rect">
            <a:avLst/>
          </a:prstGeom>
          <a:noFill/>
        </p:spPr>
        <p:txBody>
          <a:bodyPr wrap="square" rtlCol="0">
            <a:spAutoFit/>
          </a:bodyPr>
          <a:lstStyle/>
          <a:p>
            <a:r>
              <a:rPr lang="de-DE" sz="2200" dirty="0">
                <a:latin typeface="Times New Roman" panose="02020603050405020304" pitchFamily="18" charset="0"/>
                <a:cs typeface="Times New Roman" panose="02020603050405020304" pitchFamily="18" charset="0"/>
              </a:rPr>
              <a:t>⇒ viel Wert auf sauberes Wasser und Sicherheit</a:t>
            </a:r>
          </a:p>
        </p:txBody>
      </p:sp>
      <p:graphicFrame>
        <p:nvGraphicFramePr>
          <p:cNvPr id="9" name="Diagramm 8">
            <a:extLst>
              <a:ext uri="{FF2B5EF4-FFF2-40B4-BE49-F238E27FC236}">
                <a16:creationId xmlns:a16="http://schemas.microsoft.com/office/drawing/2014/main" id="{D9C93454-F869-4168-975D-E0711E70BEB9}"/>
              </a:ext>
            </a:extLst>
          </p:cNvPr>
          <p:cNvGraphicFramePr/>
          <p:nvPr>
            <p:extLst>
              <p:ext uri="{D42A27DB-BD31-4B8C-83A1-F6EECF244321}">
                <p14:modId xmlns:p14="http://schemas.microsoft.com/office/powerpoint/2010/main" val="869012332"/>
              </p:ext>
            </p:extLst>
          </p:nvPr>
        </p:nvGraphicFramePr>
        <p:xfrm>
          <a:off x="5625055" y="1548198"/>
          <a:ext cx="5971090" cy="43173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m 14">
            <a:extLst>
              <a:ext uri="{FF2B5EF4-FFF2-40B4-BE49-F238E27FC236}">
                <a16:creationId xmlns:a16="http://schemas.microsoft.com/office/drawing/2014/main" id="{B2345565-F9BD-458A-ABA9-263D503BB29A}"/>
              </a:ext>
            </a:extLst>
          </p:cNvPr>
          <p:cNvGraphicFramePr/>
          <p:nvPr>
            <p:extLst>
              <p:ext uri="{D42A27DB-BD31-4B8C-83A1-F6EECF244321}">
                <p14:modId xmlns:p14="http://schemas.microsoft.com/office/powerpoint/2010/main" val="2711653478"/>
              </p:ext>
            </p:extLst>
          </p:nvPr>
        </p:nvGraphicFramePr>
        <p:xfrm>
          <a:off x="1253121" y="1493139"/>
          <a:ext cx="4842879" cy="4629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556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C87E5-E58E-46CD-AEAF-89B063BC9FF1}"/>
              </a:ext>
            </a:extLst>
          </p:cNvPr>
          <p:cNvSpPr>
            <a:spLocks noGrp="1"/>
          </p:cNvSpPr>
          <p:nvPr>
            <p:ph type="title"/>
          </p:nvPr>
        </p:nvSpPr>
        <p:spPr>
          <a:xfrm>
            <a:off x="943337" y="373360"/>
            <a:ext cx="10515600" cy="1325563"/>
          </a:xfrm>
        </p:spPr>
        <p:txBody>
          <a:bodyPr>
            <a:normAutofit/>
          </a:bodyPr>
          <a:lstStyle/>
          <a:p>
            <a:r>
              <a:rPr lang="de-DE" sz="4800" dirty="0">
                <a:latin typeface="Times New Roman" panose="02020603050405020304" pitchFamily="18" charset="0"/>
                <a:cs typeface="Times New Roman" panose="02020603050405020304" pitchFamily="18" charset="0"/>
              </a:rPr>
              <a:t>(Wasser-) Aktivitäten &amp; Denkmäler</a:t>
            </a:r>
          </a:p>
        </p:txBody>
      </p:sp>
      <p:sp>
        <p:nvSpPr>
          <p:cNvPr id="4" name="Foliennummernplatzhalter 3">
            <a:extLst>
              <a:ext uri="{FF2B5EF4-FFF2-40B4-BE49-F238E27FC236}">
                <a16:creationId xmlns:a16="http://schemas.microsoft.com/office/drawing/2014/main" id="{7A15D1D6-CB71-4F51-A70E-3E16BAB27DEA}"/>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12</a:t>
            </a:fld>
            <a:endParaRPr lang="en-US" dirty="0">
              <a:solidFill>
                <a:schemeClr val="tx1">
                  <a:lumMod val="95000"/>
                  <a:lumOff val="5000"/>
                </a:schemeClr>
              </a:solidFill>
            </a:endParaRPr>
          </a:p>
        </p:txBody>
      </p:sp>
      <p:sp>
        <p:nvSpPr>
          <p:cNvPr id="11" name="Textfeld 10">
            <a:extLst>
              <a:ext uri="{FF2B5EF4-FFF2-40B4-BE49-F238E27FC236}">
                <a16:creationId xmlns:a16="http://schemas.microsoft.com/office/drawing/2014/main" id="{FB5D73AE-B6FB-4FD0-80AA-2A83D6F8B89A}"/>
              </a:ext>
            </a:extLst>
          </p:cNvPr>
          <p:cNvSpPr txBox="1"/>
          <p:nvPr/>
        </p:nvSpPr>
        <p:spPr>
          <a:xfrm>
            <a:off x="1226916" y="5925463"/>
            <a:ext cx="8299048" cy="430887"/>
          </a:xfrm>
          <a:prstGeom prst="rect">
            <a:avLst/>
          </a:prstGeom>
          <a:noFill/>
        </p:spPr>
        <p:txBody>
          <a:bodyPr wrap="square" rtlCol="0">
            <a:spAutoFit/>
          </a:bodyPr>
          <a:lstStyle/>
          <a:p>
            <a:r>
              <a:rPr lang="de-DE" sz="2200" dirty="0">
                <a:latin typeface="Times New Roman" panose="02020603050405020304" pitchFamily="18" charset="0"/>
                <a:cs typeface="Times New Roman" panose="02020603050405020304" pitchFamily="18" charset="0"/>
              </a:rPr>
              <a:t>⇒ mehr Aktivitäten &amp; Denkmäler, finden Wasseraktivitäten gut</a:t>
            </a:r>
          </a:p>
        </p:txBody>
      </p:sp>
      <p:graphicFrame>
        <p:nvGraphicFramePr>
          <p:cNvPr id="6" name="Diagramm 5">
            <a:extLst>
              <a:ext uri="{FF2B5EF4-FFF2-40B4-BE49-F238E27FC236}">
                <a16:creationId xmlns:a16="http://schemas.microsoft.com/office/drawing/2014/main" id="{7BBCD8B6-A029-421B-AE49-4F0C5F65E1E3}"/>
              </a:ext>
            </a:extLst>
          </p:cNvPr>
          <p:cNvGraphicFramePr/>
          <p:nvPr>
            <p:extLst>
              <p:ext uri="{D42A27DB-BD31-4B8C-83A1-F6EECF244321}">
                <p14:modId xmlns:p14="http://schemas.microsoft.com/office/powerpoint/2010/main" val="3285360332"/>
              </p:ext>
            </p:extLst>
          </p:nvPr>
        </p:nvGraphicFramePr>
        <p:xfrm>
          <a:off x="5909519" y="1698923"/>
          <a:ext cx="5942957" cy="40999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4403D725-7829-4D7A-BDE3-79B310B4EC2C}"/>
              </a:ext>
            </a:extLst>
          </p:cNvPr>
          <p:cNvGraphicFramePr/>
          <p:nvPr>
            <p:extLst>
              <p:ext uri="{D42A27DB-BD31-4B8C-83A1-F6EECF244321}">
                <p14:modId xmlns:p14="http://schemas.microsoft.com/office/powerpoint/2010/main" val="2848953033"/>
              </p:ext>
            </p:extLst>
          </p:nvPr>
        </p:nvGraphicFramePr>
        <p:xfrm>
          <a:off x="181337" y="1698923"/>
          <a:ext cx="6578600" cy="40999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159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7E475A-2B23-4DCB-90D9-8072B2699E7B}"/>
              </a:ext>
            </a:extLst>
          </p:cNvPr>
          <p:cNvSpPr>
            <a:spLocks noGrp="1"/>
          </p:cNvSpPr>
          <p:nvPr>
            <p:ph type="title"/>
          </p:nvPr>
        </p:nvSpPr>
        <p:spPr/>
        <p:txBody>
          <a:bodyPr>
            <a:normAutofit/>
          </a:bodyPr>
          <a:lstStyle/>
          <a:p>
            <a:r>
              <a:rPr lang="de-DE" sz="4800" dirty="0">
                <a:latin typeface="Times New Roman" panose="02020603050405020304" pitchFamily="18" charset="0"/>
                <a:cs typeface="Times New Roman" panose="02020603050405020304" pitchFamily="18" charset="0"/>
              </a:rPr>
              <a:t>Art von Aktivitäten</a:t>
            </a:r>
          </a:p>
        </p:txBody>
      </p:sp>
      <mc:AlternateContent xmlns:mc="http://schemas.openxmlformats.org/markup-compatibility/2006" xmlns:cx1="http://schemas.microsoft.com/office/drawing/2015/9/8/chartex">
        <mc:Choice Requires="cx1">
          <p:graphicFrame>
            <p:nvGraphicFramePr>
              <p:cNvPr id="7" name="Inhaltsplatzhalter 6">
                <a:extLst>
                  <a:ext uri="{FF2B5EF4-FFF2-40B4-BE49-F238E27FC236}">
                    <a16:creationId xmlns:a16="http://schemas.microsoft.com/office/drawing/2014/main" id="{D7183832-4081-48FA-8728-9BD00D19C3DD}"/>
                  </a:ext>
                </a:extLst>
              </p:cNvPr>
              <p:cNvGraphicFramePr>
                <a:graphicFrameLocks noGrp="1"/>
              </p:cNvGraphicFramePr>
              <p:nvPr>
                <p:ph idx="1"/>
                <p:extLst>
                  <p:ext uri="{D42A27DB-BD31-4B8C-83A1-F6EECF244321}">
                    <p14:modId xmlns:p14="http://schemas.microsoft.com/office/powerpoint/2010/main" val="1553524660"/>
                  </p:ext>
                </p:extLst>
              </p:nvPr>
            </p:nvGraphicFramePr>
            <p:xfrm>
              <a:off x="6269620" y="1125115"/>
              <a:ext cx="5643623" cy="528963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Inhaltsplatzhalter 6">
                <a:extLst>
                  <a:ext uri="{FF2B5EF4-FFF2-40B4-BE49-F238E27FC236}">
                    <a16:creationId xmlns:a16="http://schemas.microsoft.com/office/drawing/2014/main" id="{D7183832-4081-48FA-8728-9BD00D19C3DD}"/>
                  </a:ext>
                </a:extLst>
              </p:cNvPr>
              <p:cNvPicPr>
                <a:picLocks noGrp="1" noRot="1" noChangeAspect="1" noMove="1" noResize="1" noEditPoints="1" noAdjustHandles="1" noChangeArrowheads="1" noChangeShapeType="1"/>
              </p:cNvPicPr>
              <p:nvPr/>
            </p:nvPicPr>
            <p:blipFill>
              <a:blip r:embed="rId3"/>
              <a:stretch>
                <a:fillRect/>
              </a:stretch>
            </p:blipFill>
            <p:spPr>
              <a:xfrm>
                <a:off x="6269620" y="1125115"/>
                <a:ext cx="5643623" cy="5289630"/>
              </a:xfrm>
              <a:prstGeom prst="rect">
                <a:avLst/>
              </a:prstGeom>
            </p:spPr>
          </p:pic>
        </mc:Fallback>
      </mc:AlternateContent>
      <p:sp>
        <p:nvSpPr>
          <p:cNvPr id="4" name="Foliennummernplatzhalter 3">
            <a:extLst>
              <a:ext uri="{FF2B5EF4-FFF2-40B4-BE49-F238E27FC236}">
                <a16:creationId xmlns:a16="http://schemas.microsoft.com/office/drawing/2014/main" id="{E427451B-FA50-4A80-9F07-9BF5779D1B81}"/>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13</a:t>
            </a:fld>
            <a:endParaRPr lang="en-US" dirty="0">
              <a:solidFill>
                <a:schemeClr val="tx1">
                  <a:lumMod val="95000"/>
                  <a:lumOff val="5000"/>
                </a:schemeClr>
              </a:solidFill>
            </a:endParaRPr>
          </a:p>
        </p:txBody>
      </p:sp>
      <p:sp>
        <p:nvSpPr>
          <p:cNvPr id="11" name="Textfeld 10">
            <a:extLst>
              <a:ext uri="{FF2B5EF4-FFF2-40B4-BE49-F238E27FC236}">
                <a16:creationId xmlns:a16="http://schemas.microsoft.com/office/drawing/2014/main" id="{62D15555-7086-4E49-B12E-F872D0714D74}"/>
              </a:ext>
            </a:extLst>
          </p:cNvPr>
          <p:cNvSpPr txBox="1"/>
          <p:nvPr/>
        </p:nvSpPr>
        <p:spPr>
          <a:xfrm>
            <a:off x="838200" y="2384935"/>
            <a:ext cx="5324353" cy="2769989"/>
          </a:xfrm>
          <a:prstGeom prst="rect">
            <a:avLst/>
          </a:prstGeom>
          <a:noFill/>
        </p:spPr>
        <p:txBody>
          <a:bodyPr wrap="square" rtlCol="0">
            <a:spAutoFit/>
          </a:bodyPr>
          <a:lstStyle/>
          <a:p>
            <a:pPr lvl="0" algn="ctr"/>
            <a:endParaRPr lang="de-DE" sz="1600" dirty="0">
              <a:latin typeface="Times New Roman" panose="02020603050405020304" pitchFamily="18" charset="0"/>
              <a:cs typeface="Times New Roman" panose="02020603050405020304" pitchFamily="18" charset="0"/>
            </a:endParaRPr>
          </a:p>
          <a:p>
            <a:pPr lvl="0" algn="ctr"/>
            <a:r>
              <a:rPr lang="de-DE" sz="2000" dirty="0">
                <a:latin typeface="Times New Roman" panose="02020603050405020304" pitchFamily="18" charset="0"/>
                <a:cs typeface="Times New Roman" panose="02020603050405020304" pitchFamily="18" charset="0"/>
              </a:rPr>
              <a:t>Bademöglichkeiten</a:t>
            </a:r>
          </a:p>
          <a:p>
            <a:pPr lvl="0" algn="ctr"/>
            <a:r>
              <a:rPr lang="de-DE" sz="2000" dirty="0">
                <a:latin typeface="Times New Roman" panose="02020603050405020304" pitchFamily="18" charset="0"/>
                <a:cs typeface="Times New Roman" panose="02020603050405020304" pitchFamily="18" charset="0"/>
              </a:rPr>
              <a:t> Schwimminsel           Softair            Nichts davon</a:t>
            </a:r>
          </a:p>
          <a:p>
            <a:pPr lvl="0"/>
            <a:r>
              <a:rPr lang="de-DE" sz="2000" dirty="0">
                <a:latin typeface="Times New Roman" panose="02020603050405020304" pitchFamily="18" charset="0"/>
                <a:cs typeface="Times New Roman" panose="02020603050405020304" pitchFamily="18" charset="0"/>
              </a:rPr>
              <a:t>      Tennisfelder         Stand </a:t>
            </a:r>
            <a:r>
              <a:rPr lang="de-DE" sz="2000" dirty="0" err="1">
                <a:latin typeface="Times New Roman" panose="02020603050405020304" pitchFamily="18" charset="0"/>
                <a:cs typeface="Times New Roman" panose="02020603050405020304" pitchFamily="18" charset="0"/>
              </a:rPr>
              <a:t>up</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paddling</a:t>
            </a:r>
            <a:r>
              <a:rPr lang="de-DE" sz="2000" dirty="0">
                <a:latin typeface="Times New Roman" panose="02020603050405020304" pitchFamily="18" charset="0"/>
                <a:cs typeface="Times New Roman" panose="02020603050405020304" pitchFamily="18" charset="0"/>
              </a:rPr>
              <a:t>               Kitesurfen             Schwimmfelder                  Natur genießen                               Segeln</a:t>
            </a:r>
          </a:p>
          <a:p>
            <a:pPr lvl="0" algn="ctr"/>
            <a:r>
              <a:rPr lang="de-DE" sz="2000" dirty="0">
                <a:latin typeface="Times New Roman" panose="02020603050405020304" pitchFamily="18" charset="0"/>
                <a:cs typeface="Times New Roman" panose="02020603050405020304" pitchFamily="18" charset="0"/>
              </a:rPr>
              <a:t>   Hundestrände      Kanu                   </a:t>
            </a:r>
          </a:p>
          <a:p>
            <a:pPr lvl="0" algn="ctr"/>
            <a:r>
              <a:rPr lang="de-DE" sz="2000" dirty="0">
                <a:latin typeface="Times New Roman" panose="02020603050405020304" pitchFamily="18" charset="0"/>
                <a:cs typeface="Times New Roman" panose="02020603050405020304" pitchFamily="18" charset="0"/>
              </a:rPr>
              <a:t>    Tretboot</a:t>
            </a:r>
          </a:p>
          <a:p>
            <a:endParaRPr lang="de-DE" dirty="0"/>
          </a:p>
        </p:txBody>
      </p:sp>
    </p:spTree>
    <p:extLst>
      <p:ext uri="{BB962C8B-B14F-4D97-AF65-F5344CB8AC3E}">
        <p14:creationId xmlns:p14="http://schemas.microsoft.com/office/powerpoint/2010/main" val="283589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20AB0-84E2-4129-928B-CE9E5392D546}"/>
              </a:ext>
            </a:extLst>
          </p:cNvPr>
          <p:cNvSpPr>
            <a:spLocks noGrp="1"/>
          </p:cNvSpPr>
          <p:nvPr>
            <p:ph type="title"/>
          </p:nvPr>
        </p:nvSpPr>
        <p:spPr>
          <a:xfrm>
            <a:off x="838200" y="411424"/>
            <a:ext cx="10515600" cy="1325563"/>
          </a:xfrm>
        </p:spPr>
        <p:txBody>
          <a:bodyPr>
            <a:normAutofit/>
          </a:bodyPr>
          <a:lstStyle/>
          <a:p>
            <a:r>
              <a:rPr lang="de-DE" sz="4800" dirty="0">
                <a:latin typeface="Times New Roman" panose="02020603050405020304" pitchFamily="18" charset="0"/>
                <a:cs typeface="Times New Roman" panose="02020603050405020304" pitchFamily="18" charset="0"/>
              </a:rPr>
              <a:t>Tiere</a:t>
            </a:r>
          </a:p>
        </p:txBody>
      </p:sp>
      <p:sp>
        <p:nvSpPr>
          <p:cNvPr id="4" name="Foliennummernplatzhalter 3">
            <a:extLst>
              <a:ext uri="{FF2B5EF4-FFF2-40B4-BE49-F238E27FC236}">
                <a16:creationId xmlns:a16="http://schemas.microsoft.com/office/drawing/2014/main" id="{97CFC008-E9BB-4BA5-B306-D69A1F7BC5FB}"/>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14</a:t>
            </a:fld>
            <a:endParaRPr lang="en-US" dirty="0">
              <a:solidFill>
                <a:schemeClr val="tx1">
                  <a:lumMod val="95000"/>
                  <a:lumOff val="5000"/>
                </a:schemeClr>
              </a:solidFill>
            </a:endParaRPr>
          </a:p>
        </p:txBody>
      </p:sp>
      <p:graphicFrame>
        <p:nvGraphicFramePr>
          <p:cNvPr id="5" name="Inhaltsplatzhalter 4">
            <a:extLst>
              <a:ext uri="{FF2B5EF4-FFF2-40B4-BE49-F238E27FC236}">
                <a16:creationId xmlns:a16="http://schemas.microsoft.com/office/drawing/2014/main" id="{6E75B8EE-6D34-4013-BC92-329652250E38}"/>
              </a:ext>
            </a:extLst>
          </p:cNvPr>
          <p:cNvGraphicFramePr>
            <a:graphicFrameLocks noGrp="1"/>
          </p:cNvGraphicFramePr>
          <p:nvPr>
            <p:ph idx="1"/>
            <p:extLst>
              <p:ext uri="{D42A27DB-BD31-4B8C-83A1-F6EECF244321}">
                <p14:modId xmlns:p14="http://schemas.microsoft.com/office/powerpoint/2010/main" val="1970546657"/>
              </p:ext>
            </p:extLst>
          </p:nvPr>
        </p:nvGraphicFramePr>
        <p:xfrm>
          <a:off x="838200" y="1573625"/>
          <a:ext cx="10515600" cy="44331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1E43F339-6BDD-48F7-9D1D-31F31C4B681E}"/>
              </a:ext>
            </a:extLst>
          </p:cNvPr>
          <p:cNvSpPr txBox="1"/>
          <p:nvPr/>
        </p:nvSpPr>
        <p:spPr>
          <a:xfrm>
            <a:off x="995423" y="6099858"/>
            <a:ext cx="6476453" cy="369332"/>
          </a:xfrm>
          <a:prstGeom prst="rect">
            <a:avLst/>
          </a:prstGeom>
          <a:noFill/>
        </p:spPr>
        <p:txBody>
          <a:bodyPr wrap="none" rtlCol="0">
            <a:spAutoFit/>
          </a:bodyPr>
          <a:lstStyle/>
          <a:p>
            <a:r>
              <a:rPr lang="de-DE" dirty="0"/>
              <a:t>⇒ die meisten Leute möchte (Wild-) Tiere am Tagebausee</a:t>
            </a:r>
          </a:p>
        </p:txBody>
      </p:sp>
    </p:spTree>
    <p:extLst>
      <p:ext uri="{BB962C8B-B14F-4D97-AF65-F5344CB8AC3E}">
        <p14:creationId xmlns:p14="http://schemas.microsoft.com/office/powerpoint/2010/main" val="211374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6645C-5F46-4165-B1F2-CCCB39D2BDE2}"/>
              </a:ext>
            </a:extLst>
          </p:cNvPr>
          <p:cNvSpPr>
            <a:spLocks noGrp="1"/>
          </p:cNvSpPr>
          <p:nvPr>
            <p:ph type="title"/>
          </p:nvPr>
        </p:nvSpPr>
        <p:spPr>
          <a:xfrm>
            <a:off x="838200" y="319088"/>
            <a:ext cx="10908323" cy="1325563"/>
          </a:xfrm>
        </p:spPr>
        <p:txBody>
          <a:bodyPr>
            <a:noAutofit/>
          </a:bodyPr>
          <a:lstStyle/>
          <a:p>
            <a:r>
              <a:rPr lang="de-DE" sz="4800" dirty="0">
                <a:latin typeface="Times New Roman" panose="02020603050405020304" pitchFamily="18" charset="0"/>
                <a:cs typeface="Times New Roman" panose="02020603050405020304" pitchFamily="18" charset="0"/>
              </a:rPr>
              <a:t>Gestaltung des Naturschutzgebietes &amp; Sees </a:t>
            </a:r>
          </a:p>
        </p:txBody>
      </p:sp>
      <p:sp>
        <p:nvSpPr>
          <p:cNvPr id="4" name="Foliennummernplatzhalter 3">
            <a:extLst>
              <a:ext uri="{FF2B5EF4-FFF2-40B4-BE49-F238E27FC236}">
                <a16:creationId xmlns:a16="http://schemas.microsoft.com/office/drawing/2014/main" id="{99028101-52A6-4CF8-B2A8-BEA876C1B612}"/>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15</a:t>
            </a:fld>
            <a:endParaRPr lang="en-US" dirty="0">
              <a:solidFill>
                <a:schemeClr val="tx1">
                  <a:lumMod val="95000"/>
                  <a:lumOff val="5000"/>
                </a:schemeClr>
              </a:solidFill>
            </a:endParaRPr>
          </a:p>
        </p:txBody>
      </p:sp>
      <mc:AlternateContent xmlns:mc="http://schemas.openxmlformats.org/markup-compatibility/2006">
        <mc:Choice xmlns:cx1="http://schemas.microsoft.com/office/drawing/2015/9/8/chartex" Requires="cx1">
          <p:graphicFrame>
            <p:nvGraphicFramePr>
              <p:cNvPr id="12" name="Inhaltsplatzhalter 11">
                <a:extLst>
                  <a:ext uri="{FF2B5EF4-FFF2-40B4-BE49-F238E27FC236}">
                    <a16:creationId xmlns:a16="http://schemas.microsoft.com/office/drawing/2014/main" id="{9649040F-B78D-4776-A3F6-FE005CF765B1}"/>
                  </a:ext>
                </a:extLst>
              </p:cNvPr>
              <p:cNvGraphicFramePr>
                <a:graphicFrameLocks noGrp="1"/>
              </p:cNvGraphicFramePr>
              <p:nvPr>
                <p:ph idx="1"/>
                <p:extLst>
                  <p:ext uri="{D42A27DB-BD31-4B8C-83A1-F6EECF244321}">
                    <p14:modId xmlns:p14="http://schemas.microsoft.com/office/powerpoint/2010/main" val="2072851002"/>
                  </p:ext>
                </p:extLst>
              </p:nvPr>
            </p:nvGraphicFramePr>
            <p:xfrm>
              <a:off x="838200" y="1377386"/>
              <a:ext cx="5828817" cy="5115489"/>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12" name="Inhaltsplatzhalter 11">
                <a:extLst>
                  <a:ext uri="{FF2B5EF4-FFF2-40B4-BE49-F238E27FC236}">
                    <a16:creationId xmlns:a16="http://schemas.microsoft.com/office/drawing/2014/main" id="{9649040F-B78D-4776-A3F6-FE005CF765B1}"/>
                  </a:ext>
                </a:extLst>
              </p:cNvPr>
              <p:cNvPicPr>
                <a:picLocks noGrp="1" noRot="1" noChangeAspect="1" noMove="1" noResize="1" noEditPoints="1" noAdjustHandles="1" noChangeArrowheads="1" noChangeShapeType="1"/>
              </p:cNvPicPr>
              <p:nvPr/>
            </p:nvPicPr>
            <p:blipFill>
              <a:blip r:embed="rId3"/>
              <a:stretch>
                <a:fillRect/>
              </a:stretch>
            </p:blipFill>
            <p:spPr>
              <a:xfrm>
                <a:off x="838200" y="1377386"/>
                <a:ext cx="5828817" cy="5115489"/>
              </a:xfrm>
              <a:prstGeom prst="rect">
                <a:avLst/>
              </a:prstGeom>
            </p:spPr>
          </p:pic>
        </mc:Fallback>
      </mc:AlternateContent>
      <p:graphicFrame>
        <p:nvGraphicFramePr>
          <p:cNvPr id="13" name="Inhaltsplatzhalter 4">
            <a:extLst>
              <a:ext uri="{FF2B5EF4-FFF2-40B4-BE49-F238E27FC236}">
                <a16:creationId xmlns:a16="http://schemas.microsoft.com/office/drawing/2014/main" id="{BB7D1604-615F-46F2-9779-CBCD59406B6C}"/>
              </a:ext>
            </a:extLst>
          </p:cNvPr>
          <p:cNvGraphicFramePr>
            <a:graphicFrameLocks/>
          </p:cNvGraphicFramePr>
          <p:nvPr>
            <p:extLst>
              <p:ext uri="{D42A27DB-BD31-4B8C-83A1-F6EECF244321}">
                <p14:modId xmlns:p14="http://schemas.microsoft.com/office/powerpoint/2010/main" val="3323573313"/>
              </p:ext>
            </p:extLst>
          </p:nvPr>
        </p:nvGraphicFramePr>
        <p:xfrm>
          <a:off x="5838463" y="1423423"/>
          <a:ext cx="6627472" cy="51154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591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86915-B624-492D-8563-99493CBC1280}"/>
              </a:ext>
            </a:extLst>
          </p:cNvPr>
          <p:cNvSpPr>
            <a:spLocks noGrp="1"/>
          </p:cNvSpPr>
          <p:nvPr>
            <p:ph type="title"/>
          </p:nvPr>
        </p:nvSpPr>
        <p:spPr/>
        <p:txBody>
          <a:bodyPr>
            <a:normAutofit/>
          </a:bodyPr>
          <a:lstStyle/>
          <a:p>
            <a:r>
              <a:rPr lang="de-DE" sz="4800" dirty="0">
                <a:latin typeface="Times New Roman" panose="02020603050405020304" pitchFamily="18" charset="0"/>
                <a:cs typeface="Times New Roman" panose="02020603050405020304" pitchFamily="18" charset="0"/>
              </a:rPr>
              <a:t>Nutzung &amp; Umgebung</a:t>
            </a:r>
          </a:p>
        </p:txBody>
      </p:sp>
      <p:sp>
        <p:nvSpPr>
          <p:cNvPr id="4" name="Foliennummernplatzhalter 3">
            <a:extLst>
              <a:ext uri="{FF2B5EF4-FFF2-40B4-BE49-F238E27FC236}">
                <a16:creationId xmlns:a16="http://schemas.microsoft.com/office/drawing/2014/main" id="{5298D474-4978-4F16-A82A-FB11975E5404}"/>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16</a:t>
            </a:fld>
            <a:endParaRPr lang="en-US" dirty="0">
              <a:solidFill>
                <a:schemeClr val="tx1">
                  <a:lumMod val="95000"/>
                  <a:lumOff val="5000"/>
                </a:schemeClr>
              </a:solidFill>
            </a:endParaRPr>
          </a:p>
        </p:txBody>
      </p:sp>
      <p:graphicFrame>
        <p:nvGraphicFramePr>
          <p:cNvPr id="12" name="Inhaltsplatzhalter 11">
            <a:extLst>
              <a:ext uri="{FF2B5EF4-FFF2-40B4-BE49-F238E27FC236}">
                <a16:creationId xmlns:a16="http://schemas.microsoft.com/office/drawing/2014/main" id="{E94D14D5-FBF2-49E6-80EE-0AB803DE400A}"/>
              </a:ext>
            </a:extLst>
          </p:cNvPr>
          <p:cNvGraphicFramePr>
            <a:graphicFrameLocks noGrp="1"/>
          </p:cNvGraphicFramePr>
          <p:nvPr>
            <p:ph idx="1"/>
            <p:extLst>
              <p:ext uri="{D42A27DB-BD31-4B8C-83A1-F6EECF244321}">
                <p14:modId xmlns:p14="http://schemas.microsoft.com/office/powerpoint/2010/main" val="76228705"/>
              </p:ext>
            </p:extLst>
          </p:nvPr>
        </p:nvGraphicFramePr>
        <p:xfrm>
          <a:off x="838200" y="1761743"/>
          <a:ext cx="5470003" cy="47311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Diagramm 16">
            <a:extLst>
              <a:ext uri="{FF2B5EF4-FFF2-40B4-BE49-F238E27FC236}">
                <a16:creationId xmlns:a16="http://schemas.microsoft.com/office/drawing/2014/main" id="{0D715C42-52B5-4CD0-B055-4059CA645DC8}"/>
              </a:ext>
            </a:extLst>
          </p:cNvPr>
          <p:cNvGraphicFramePr/>
          <p:nvPr>
            <p:extLst>
              <p:ext uri="{D42A27DB-BD31-4B8C-83A1-F6EECF244321}">
                <p14:modId xmlns:p14="http://schemas.microsoft.com/office/powerpoint/2010/main" val="1719938926"/>
              </p:ext>
            </p:extLst>
          </p:nvPr>
        </p:nvGraphicFramePr>
        <p:xfrm>
          <a:off x="6308203" y="1761743"/>
          <a:ext cx="5497974" cy="3979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218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E225F-FA2D-4EF8-8956-0F6A0EFB6A31}"/>
              </a:ext>
            </a:extLst>
          </p:cNvPr>
          <p:cNvSpPr>
            <a:spLocks noGrp="1"/>
          </p:cNvSpPr>
          <p:nvPr>
            <p:ph type="title"/>
          </p:nvPr>
        </p:nvSpPr>
        <p:spPr/>
        <p:txBody>
          <a:bodyPr>
            <a:normAutofit/>
          </a:bodyPr>
          <a:lstStyle/>
          <a:p>
            <a:r>
              <a:rPr lang="de-DE" sz="4800" dirty="0">
                <a:latin typeface="Times New Roman" panose="02020603050405020304" pitchFamily="18" charset="0"/>
                <a:cs typeface="Times New Roman" panose="02020603050405020304" pitchFamily="18" charset="0"/>
              </a:rPr>
              <a:t>Vorlieben für die Gestaltung</a:t>
            </a:r>
          </a:p>
        </p:txBody>
      </p:sp>
      <p:graphicFrame>
        <p:nvGraphicFramePr>
          <p:cNvPr id="7" name="Inhaltsplatzhalter 6">
            <a:extLst>
              <a:ext uri="{FF2B5EF4-FFF2-40B4-BE49-F238E27FC236}">
                <a16:creationId xmlns:a16="http://schemas.microsoft.com/office/drawing/2014/main" id="{06F91207-8291-4E68-B48B-425DBAAEBFA2}"/>
              </a:ext>
            </a:extLst>
          </p:cNvPr>
          <p:cNvGraphicFramePr>
            <a:graphicFrameLocks noGrp="1"/>
          </p:cNvGraphicFramePr>
          <p:nvPr>
            <p:ph idx="1"/>
            <p:extLst>
              <p:ext uri="{D42A27DB-BD31-4B8C-83A1-F6EECF244321}">
                <p14:modId xmlns:p14="http://schemas.microsoft.com/office/powerpoint/2010/main" val="107518781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a:extLst>
              <a:ext uri="{FF2B5EF4-FFF2-40B4-BE49-F238E27FC236}">
                <a16:creationId xmlns:a16="http://schemas.microsoft.com/office/drawing/2014/main" id="{A24B0782-3F20-422A-B947-1FA0850E95E7}"/>
              </a:ext>
            </a:extLst>
          </p:cNvPr>
          <p:cNvSpPr>
            <a:spLocks noGrp="1"/>
          </p:cNvSpPr>
          <p:nvPr>
            <p:ph type="sldNum" sz="quarter" idx="12"/>
          </p:nvPr>
        </p:nvSpPr>
        <p:spPr/>
        <p:txBody>
          <a:bodyPr/>
          <a:lstStyle/>
          <a:p>
            <a:fld id="{27CE633F-9882-4A5C-83A2-1109D0C73261}" type="slidenum">
              <a:rPr lang="en-US" smtClean="0"/>
              <a:t>17</a:t>
            </a:fld>
            <a:endParaRPr lang="en-US"/>
          </a:p>
        </p:txBody>
      </p:sp>
    </p:spTree>
    <p:extLst>
      <p:ext uri="{BB962C8B-B14F-4D97-AF65-F5344CB8AC3E}">
        <p14:creationId xmlns:p14="http://schemas.microsoft.com/office/powerpoint/2010/main" val="70620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5" descr="Ein Bild, das draußen, Gras, Natur, Berg enthält.&#10;&#10;Automatisch generierte Beschreibung">
            <a:extLst>
              <a:ext uri="{FF2B5EF4-FFF2-40B4-BE49-F238E27FC236}">
                <a16:creationId xmlns:a16="http://schemas.microsoft.com/office/drawing/2014/main" id="{998C8D57-DB73-4848-BDBB-B085BA7AE51F}"/>
              </a:ext>
            </a:extLst>
          </p:cNvPr>
          <p:cNvPicPr>
            <a:picLocks noChangeAspect="1"/>
          </p:cNvPicPr>
          <p:nvPr/>
        </p:nvPicPr>
        <p:blipFill rotWithShape="1">
          <a:blip r:embed="rId2">
            <a:extLst>
              <a:ext uri="{28A0092B-C50C-407E-A947-70E740481C1C}">
                <a14:useLocalDpi xmlns:a14="http://schemas.microsoft.com/office/drawing/2010/main" val="0"/>
              </a:ext>
            </a:extLst>
          </a:blip>
          <a:srcRect l="13356" r="19944"/>
          <a:stretch/>
        </p:blipFill>
        <p:spPr>
          <a:xfrm>
            <a:off x="20" y="1"/>
            <a:ext cx="12198076" cy="6857998"/>
          </a:xfrm>
          <a:prstGeom prst="rect">
            <a:avLst/>
          </a:prstGeom>
        </p:spPr>
      </p:pic>
      <p:sp>
        <p:nvSpPr>
          <p:cNvPr id="52" name="Rectangle 51">
            <a:extLst>
              <a:ext uri="{FF2B5EF4-FFF2-40B4-BE49-F238E27FC236}">
                <a16:creationId xmlns:a16="http://schemas.microsoft.com/office/drawing/2014/main" id="{66FE6C92-1731-4FD3-9F27-3D29161BB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735"/>
            <a:ext cx="12192000" cy="2844264"/>
          </a:xfrm>
          <a:prstGeom prst="rect">
            <a:avLst/>
          </a:prstGeom>
          <a:gradFill flip="none" rotWithShape="1">
            <a:gsLst>
              <a:gs pos="100000">
                <a:schemeClr val="accent4">
                  <a:alpha val="60000"/>
                </a:schemeClr>
              </a:gs>
              <a:gs pos="0">
                <a:schemeClr val="accent2">
                  <a:alpha val="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10D863E-9859-47A2-ADD1-AA926EABCE68}"/>
              </a:ext>
            </a:extLst>
          </p:cNvPr>
          <p:cNvSpPr>
            <a:spLocks noGrp="1"/>
          </p:cNvSpPr>
          <p:nvPr>
            <p:ph type="title"/>
          </p:nvPr>
        </p:nvSpPr>
        <p:spPr>
          <a:xfrm>
            <a:off x="1033563" y="4139387"/>
            <a:ext cx="10124873" cy="2017960"/>
          </a:xfrm>
        </p:spPr>
        <p:txBody>
          <a:bodyPr vert="horz" lIns="91440" tIns="45720" rIns="91440" bIns="45720" rtlCol="0" anchor="b">
            <a:noAutofit/>
          </a:bodyPr>
          <a:lstStyle/>
          <a:p>
            <a:r>
              <a:rPr lang="de-DE" sz="4800" b="1" i="0" kern="1200" cap="all" baseline="0" dirty="0">
                <a:solidFill>
                  <a:schemeClr val="bg1"/>
                </a:solidFill>
                <a:latin typeface="Times New Roman" panose="02020603050405020304" pitchFamily="18" charset="0"/>
                <a:cs typeface="Times New Roman" panose="02020603050405020304" pitchFamily="18" charset="0"/>
              </a:rPr>
              <a:t>Unser Projekt</a:t>
            </a:r>
            <a:br>
              <a:rPr lang="de-DE" sz="4800" b="1" i="0" kern="1200" cap="all" baseline="0" dirty="0">
                <a:solidFill>
                  <a:schemeClr val="bg1"/>
                </a:solidFill>
                <a:latin typeface="Times New Roman" panose="02020603050405020304" pitchFamily="18" charset="0"/>
                <a:cs typeface="Times New Roman" panose="02020603050405020304" pitchFamily="18" charset="0"/>
              </a:rPr>
            </a:br>
            <a:r>
              <a:rPr lang="de-DE" sz="4800" b="1" i="0" kern="1200" cap="all" baseline="0" dirty="0">
                <a:solidFill>
                  <a:schemeClr val="bg1"/>
                </a:solidFill>
                <a:latin typeface="Times New Roman" panose="02020603050405020304" pitchFamily="18" charset="0"/>
                <a:cs typeface="Times New Roman" panose="02020603050405020304" pitchFamily="18" charset="0"/>
              </a:rPr>
              <a:t>⇒ Darstellung der Umfrageergebnisse</a:t>
            </a:r>
          </a:p>
        </p:txBody>
      </p:sp>
      <p:sp>
        <p:nvSpPr>
          <p:cNvPr id="5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452171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5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475100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526615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4" name="Foliennummernplatzhalter 3">
            <a:extLst>
              <a:ext uri="{FF2B5EF4-FFF2-40B4-BE49-F238E27FC236}">
                <a16:creationId xmlns:a16="http://schemas.microsoft.com/office/drawing/2014/main" id="{F0205ED1-4DA8-440E-A521-FEFF289ABCD2}"/>
              </a:ext>
            </a:extLst>
          </p:cNvPr>
          <p:cNvSpPr>
            <a:spLocks noGrp="1"/>
          </p:cNvSpPr>
          <p:nvPr>
            <p:ph type="sldNum" sz="quarter" idx="12"/>
          </p:nvPr>
        </p:nvSpPr>
        <p:spPr>
          <a:xfrm>
            <a:off x="8610600" y="6160417"/>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18</a:t>
            </a:fld>
            <a:endParaRPr lang="en-US" dirty="0">
              <a:solidFill>
                <a:schemeClr val="tx1">
                  <a:lumMod val="95000"/>
                  <a:lumOff val="5000"/>
                </a:schemeClr>
              </a:solidFill>
            </a:endParaRPr>
          </a:p>
        </p:txBody>
      </p:sp>
      <p:sp>
        <p:nvSpPr>
          <p:cNvPr id="7" name="Textfeld 6">
            <a:extLst>
              <a:ext uri="{FF2B5EF4-FFF2-40B4-BE49-F238E27FC236}">
                <a16:creationId xmlns:a16="http://schemas.microsoft.com/office/drawing/2014/main" id="{B7DB640E-84B9-46A3-ABBF-85EC30402ED7}"/>
              </a:ext>
            </a:extLst>
          </p:cNvPr>
          <p:cNvSpPr txBox="1"/>
          <p:nvPr/>
        </p:nvSpPr>
        <p:spPr>
          <a:xfrm>
            <a:off x="177297" y="6323007"/>
            <a:ext cx="1544012" cy="369332"/>
          </a:xfrm>
          <a:prstGeom prst="rect">
            <a:avLst/>
          </a:prstGeom>
          <a:noFill/>
        </p:spPr>
        <p:txBody>
          <a:bodyPr wrap="square" rtlCol="0">
            <a:spAutoFit/>
          </a:bodyPr>
          <a:lstStyle/>
          <a:p>
            <a:r>
              <a:rPr lang="de-DE" dirty="0">
                <a:solidFill>
                  <a:schemeClr val="tx1">
                    <a:lumMod val="95000"/>
                    <a:lumOff val="5000"/>
                  </a:schemeClr>
                </a:solidFill>
                <a:latin typeface="Times New Roman" panose="02020603050405020304" pitchFamily="18" charset="0"/>
                <a:cs typeface="Times New Roman" panose="02020603050405020304" pitchFamily="18" charset="0"/>
              </a:rPr>
              <a:t>Quelle: RWE</a:t>
            </a:r>
          </a:p>
        </p:txBody>
      </p:sp>
    </p:spTree>
    <p:extLst>
      <p:ext uri="{BB962C8B-B14F-4D97-AF65-F5344CB8AC3E}">
        <p14:creationId xmlns:p14="http://schemas.microsoft.com/office/powerpoint/2010/main" val="229051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ADF720-CC50-4491-81A4-542EB3EA48B7}"/>
              </a:ext>
            </a:extLst>
          </p:cNvPr>
          <p:cNvPicPr>
            <a:picLocks noChangeAspect="1"/>
          </p:cNvPicPr>
          <p:nvPr/>
        </p:nvPicPr>
        <p:blipFill rotWithShape="1">
          <a:blip r:embed="rId3"/>
          <a:srcRect l="11111"/>
          <a:stretch/>
        </p:blipFill>
        <p:spPr>
          <a:xfrm>
            <a:off x="0" y="10"/>
            <a:ext cx="12191980" cy="6857990"/>
          </a:xfrm>
          <a:prstGeom prst="rect">
            <a:avLst/>
          </a:prstGeom>
        </p:spPr>
      </p:pic>
      <p:sp>
        <p:nvSpPr>
          <p:cNvPr id="13" name="Rectangle 1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32330-40C8-43FC-8BA8-2B49B5B0AB17}"/>
              </a:ext>
            </a:extLst>
          </p:cNvPr>
          <p:cNvSpPr>
            <a:spLocks noGrp="1"/>
          </p:cNvSpPr>
          <p:nvPr>
            <p:ph type="title"/>
          </p:nvPr>
        </p:nvSpPr>
        <p:spPr>
          <a:xfrm>
            <a:off x="261995" y="281311"/>
            <a:ext cx="4190373" cy="1824599"/>
          </a:xfrm>
        </p:spPr>
        <p:txBody>
          <a:bodyPr vert="horz" lIns="91440" tIns="45720" rIns="91440" bIns="45720" rtlCol="0" anchor="b">
            <a:noAutofit/>
          </a:bodyPr>
          <a:lstStyle/>
          <a:p>
            <a:r>
              <a:rPr lang="de-DE" sz="3600" b="1" cap="all" dirty="0">
                <a:latin typeface="Times New Roman"/>
                <a:cs typeface="Times New Roman"/>
              </a:rPr>
              <a:t>Freizeitsee mit klarem und sauberem Wasser</a:t>
            </a:r>
            <a:endParaRPr lang="de-DE" sz="3600" b="1" i="0" kern="1200" cap="all" baseline="0" dirty="0">
              <a:solidFill>
                <a:schemeClr val="tx1"/>
              </a:solidFill>
              <a:latin typeface="Times New Roman"/>
              <a:cs typeface="Times New Roman"/>
            </a:endParaRPr>
          </a:p>
        </p:txBody>
      </p:sp>
      <p:sp>
        <p:nvSpPr>
          <p:cNvPr id="5" name="TextBox 4">
            <a:extLst>
              <a:ext uri="{FF2B5EF4-FFF2-40B4-BE49-F238E27FC236}">
                <a16:creationId xmlns:a16="http://schemas.microsoft.com/office/drawing/2014/main" id="{65C27633-F7F2-413F-A7BC-ACFCA07D3974}"/>
              </a:ext>
            </a:extLst>
          </p:cNvPr>
          <p:cNvSpPr txBox="1"/>
          <p:nvPr/>
        </p:nvSpPr>
        <p:spPr>
          <a:xfrm>
            <a:off x="397630" y="625242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a:t>
            </a:r>
          </a:p>
        </p:txBody>
      </p:sp>
      <p:sp>
        <p:nvSpPr>
          <p:cNvPr id="7" name="Slide Number Placeholder 6">
            <a:extLst>
              <a:ext uri="{FF2B5EF4-FFF2-40B4-BE49-F238E27FC236}">
                <a16:creationId xmlns:a16="http://schemas.microsoft.com/office/drawing/2014/main" id="{19B2318D-50DC-4392-9DCE-7529C1B6AFF7}"/>
              </a:ext>
            </a:extLst>
          </p:cNvPr>
          <p:cNvSpPr>
            <a:spLocks noGrp="1"/>
          </p:cNvSpPr>
          <p:nvPr>
            <p:ph type="sldNum" sz="quarter" idx="12"/>
          </p:nvPr>
        </p:nvSpPr>
        <p:spPr/>
        <p:txBody>
          <a:bodyPr/>
          <a:lstStyle/>
          <a:p>
            <a:fld id="{27CE633F-9882-4A5C-83A2-1109D0C73261}" type="slidenum">
              <a:rPr lang="en-US" smtClean="0">
                <a:solidFill>
                  <a:schemeClr val="bg1">
                    <a:lumMod val="95000"/>
                    <a:lumOff val="5000"/>
                  </a:schemeClr>
                </a:solidFill>
              </a:rPr>
              <a:t>19</a:t>
            </a:fld>
            <a:endParaRPr lang="en-US" dirty="0">
              <a:solidFill>
                <a:schemeClr val="bg1">
                  <a:lumMod val="95000"/>
                  <a:lumOff val="5000"/>
                </a:schemeClr>
              </a:solidFill>
            </a:endParaRPr>
          </a:p>
        </p:txBody>
      </p:sp>
      <p:sp>
        <p:nvSpPr>
          <p:cNvPr id="12" name="Rectangle 11">
            <a:extLst>
              <a:ext uri="{FF2B5EF4-FFF2-40B4-BE49-F238E27FC236}">
                <a16:creationId xmlns:a16="http://schemas.microsoft.com/office/drawing/2014/main" id="{856BFC0B-72BC-4D52-8B83-87A4E67293DB}"/>
              </a:ext>
            </a:extLst>
          </p:cNvPr>
          <p:cNvSpPr/>
          <p:nvPr/>
        </p:nvSpPr>
        <p:spPr>
          <a:xfrm>
            <a:off x="5442311" y="1193611"/>
            <a:ext cx="912090" cy="9120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hteck 2">
            <a:extLst>
              <a:ext uri="{FF2B5EF4-FFF2-40B4-BE49-F238E27FC236}">
                <a16:creationId xmlns:a16="http://schemas.microsoft.com/office/drawing/2014/main" id="{B348D901-A949-40F9-9A97-F77CCBEFE846}"/>
              </a:ext>
            </a:extLst>
          </p:cNvPr>
          <p:cNvSpPr/>
          <p:nvPr/>
        </p:nvSpPr>
        <p:spPr>
          <a:xfrm>
            <a:off x="2693914" y="2956054"/>
            <a:ext cx="904115" cy="8777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Kanu mit einfarbiger Füllung">
            <a:hlinkClick r:id="rId4" action="ppaction://hlinksldjump"/>
            <a:extLst>
              <a:ext uri="{FF2B5EF4-FFF2-40B4-BE49-F238E27FC236}">
                <a16:creationId xmlns:a16="http://schemas.microsoft.com/office/drawing/2014/main" id="{0D552212-AEEC-4BA3-ABD4-29678FB962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3629" y="2937709"/>
            <a:ext cx="914400" cy="914400"/>
          </a:xfrm>
          <a:prstGeom prst="rect">
            <a:avLst/>
          </a:prstGeom>
        </p:spPr>
      </p:pic>
      <p:pic>
        <p:nvPicPr>
          <p:cNvPr id="16" name="Grafik 15" descr="Tauchen mit Tauchgerät mit einfarbiger Füllung">
            <a:hlinkClick r:id="rId7" action="ppaction://hlinksldjump"/>
            <a:extLst>
              <a:ext uri="{FF2B5EF4-FFF2-40B4-BE49-F238E27FC236}">
                <a16:creationId xmlns:a16="http://schemas.microsoft.com/office/drawing/2014/main" id="{7CB16552-62E8-46DE-AD1D-49C2E785E3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6009" y="1193612"/>
            <a:ext cx="912090" cy="912089"/>
          </a:xfrm>
          <a:prstGeom prst="rect">
            <a:avLst/>
          </a:prstGeom>
        </p:spPr>
      </p:pic>
      <p:sp>
        <p:nvSpPr>
          <p:cNvPr id="17" name="Rechteck 16">
            <a:extLst>
              <a:ext uri="{FF2B5EF4-FFF2-40B4-BE49-F238E27FC236}">
                <a16:creationId xmlns:a16="http://schemas.microsoft.com/office/drawing/2014/main" id="{1C99EE46-5A02-4609-BC48-586DFF3D7D36}"/>
              </a:ext>
            </a:extLst>
          </p:cNvPr>
          <p:cNvSpPr/>
          <p:nvPr/>
        </p:nvSpPr>
        <p:spPr>
          <a:xfrm>
            <a:off x="3937550" y="1681909"/>
            <a:ext cx="869244" cy="8475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hlinkClick r:id="rId10" action="ppaction://hlinksldjump"/>
            <a:extLst>
              <a:ext uri="{FF2B5EF4-FFF2-40B4-BE49-F238E27FC236}">
                <a16:creationId xmlns:a16="http://schemas.microsoft.com/office/drawing/2014/main" id="{E9CEB9BB-C281-4A75-9A82-BE501A3FC0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29985" y="1763513"/>
            <a:ext cx="684375" cy="684375"/>
          </a:xfrm>
          <a:prstGeom prst="rect">
            <a:avLst/>
          </a:prstGeom>
        </p:spPr>
      </p:pic>
      <p:sp>
        <p:nvSpPr>
          <p:cNvPr id="20" name="Rechteck 19">
            <a:extLst>
              <a:ext uri="{FF2B5EF4-FFF2-40B4-BE49-F238E27FC236}">
                <a16:creationId xmlns:a16="http://schemas.microsoft.com/office/drawing/2014/main" id="{F11501BA-E1DE-46BB-9D9E-6D3C2FEEA370}"/>
              </a:ext>
            </a:extLst>
          </p:cNvPr>
          <p:cNvSpPr/>
          <p:nvPr/>
        </p:nvSpPr>
        <p:spPr>
          <a:xfrm>
            <a:off x="7134197" y="771945"/>
            <a:ext cx="904112" cy="8777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hlinkClick r:id="rId12" action="ppaction://hlinksldjump"/>
            <a:extLst>
              <a:ext uri="{FF2B5EF4-FFF2-40B4-BE49-F238E27FC236}">
                <a16:creationId xmlns:a16="http://schemas.microsoft.com/office/drawing/2014/main" id="{69E4A994-72EE-4964-B8AE-B714D470E09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46175" y="853532"/>
            <a:ext cx="680156" cy="680156"/>
          </a:xfrm>
          <a:prstGeom prst="rect">
            <a:avLst/>
          </a:prstGeom>
        </p:spPr>
      </p:pic>
    </p:spTree>
    <p:extLst>
      <p:ext uri="{BB962C8B-B14F-4D97-AF65-F5344CB8AC3E}">
        <p14:creationId xmlns:p14="http://schemas.microsoft.com/office/powerpoint/2010/main" val="17522903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8FC0D-8357-4BC0-801C-8967C9BE34C3}"/>
              </a:ext>
            </a:extLst>
          </p:cNvPr>
          <p:cNvSpPr>
            <a:spLocks noGrp="1"/>
          </p:cNvSpPr>
          <p:nvPr>
            <p:ph type="title"/>
          </p:nvPr>
        </p:nvSpPr>
        <p:spPr/>
        <p:txBody>
          <a:bodyPr>
            <a:normAutofit/>
          </a:bodyPr>
          <a:lstStyle/>
          <a:p>
            <a:r>
              <a:rPr lang="de-DE" sz="4500" dirty="0">
                <a:latin typeface="Times New Roman" panose="02020603050405020304" pitchFamily="18" charset="0"/>
                <a:cs typeface="Times New Roman" panose="02020603050405020304" pitchFamily="18" charset="0"/>
              </a:rPr>
              <a:t>Inhaltsverzeichnis</a:t>
            </a:r>
          </a:p>
        </p:txBody>
      </p:sp>
      <p:graphicFrame>
        <p:nvGraphicFramePr>
          <p:cNvPr id="6" name="Inhaltsplatzhalter 2">
            <a:extLst>
              <a:ext uri="{FF2B5EF4-FFF2-40B4-BE49-F238E27FC236}">
                <a16:creationId xmlns:a16="http://schemas.microsoft.com/office/drawing/2014/main" id="{85ECE834-ED3D-4ADC-A82F-60256E083280}"/>
              </a:ext>
            </a:extLst>
          </p:cNvPr>
          <p:cNvGraphicFramePr>
            <a:graphicFrameLocks noGrp="1"/>
          </p:cNvGraphicFramePr>
          <p:nvPr>
            <p:ph idx="1"/>
            <p:extLst>
              <p:ext uri="{D42A27DB-BD31-4B8C-83A1-F6EECF244321}">
                <p14:modId xmlns:p14="http://schemas.microsoft.com/office/powerpoint/2010/main" val="12903375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3DC6389E-75C8-41C0-8D09-B90A2D0F77FB}"/>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2</a:t>
            </a:fld>
            <a:endParaRPr lang="en-US" dirty="0">
              <a:solidFill>
                <a:schemeClr val="tx1">
                  <a:lumMod val="95000"/>
                  <a:lumOff val="5000"/>
                </a:schemeClr>
              </a:solidFill>
            </a:endParaRPr>
          </a:p>
        </p:txBody>
      </p:sp>
    </p:spTree>
    <p:extLst>
      <p:ext uri="{BB962C8B-B14F-4D97-AF65-F5344CB8AC3E}">
        <p14:creationId xmlns:p14="http://schemas.microsoft.com/office/powerpoint/2010/main" val="383862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6E4EB5D1-F403-4D97-9D46-E18EF25605EA}"/>
              </a:ext>
            </a:extLst>
          </p:cNvPr>
          <p:cNvPicPr>
            <a:picLocks noGrp="1" noChangeAspect="1"/>
          </p:cNvPicPr>
          <p:nvPr>
            <p:ph idx="1"/>
          </p:nvPr>
        </p:nvPicPr>
        <p:blipFill rotWithShape="1">
          <a:blip r:embed="rId2">
            <a:alphaModFix/>
          </a:blip>
          <a:srcRect t="25000"/>
          <a:stretch/>
        </p:blipFill>
        <p:spPr>
          <a:xfrm>
            <a:off x="1" y="10"/>
            <a:ext cx="12192000" cy="6857990"/>
          </a:xfrm>
          <a:prstGeom prst="rect">
            <a:avLst/>
          </a:prstGeom>
        </p:spPr>
      </p:pic>
      <p:sp>
        <p:nvSpPr>
          <p:cNvPr id="29" name="Rectangle 28">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096742-0868-4331-A309-A69618517143}"/>
              </a:ext>
            </a:extLst>
          </p:cNvPr>
          <p:cNvSpPr>
            <a:spLocks noGrp="1"/>
          </p:cNvSpPr>
          <p:nvPr>
            <p:ph type="title"/>
          </p:nvPr>
        </p:nvSpPr>
        <p:spPr>
          <a:xfrm>
            <a:off x="793159" y="1377146"/>
            <a:ext cx="3672965" cy="3626217"/>
          </a:xfrm>
        </p:spPr>
        <p:txBody>
          <a:bodyPr vert="horz" lIns="91440" tIns="45720" rIns="91440" bIns="45720" rtlCol="0" anchor="b">
            <a:normAutofit/>
          </a:bodyPr>
          <a:lstStyle/>
          <a:p>
            <a:r>
              <a:rPr lang="de-DE" sz="3300" b="1" cap="all" dirty="0">
                <a:solidFill>
                  <a:schemeClr val="bg1"/>
                </a:solidFill>
                <a:latin typeface="Times New Roman"/>
                <a:cs typeface="Times New Roman"/>
              </a:rPr>
              <a:t>Bootsverleih</a:t>
            </a:r>
            <a:br>
              <a:rPr lang="de-DE" sz="3300" b="1" cap="all" dirty="0">
                <a:solidFill>
                  <a:schemeClr val="bg1"/>
                </a:solidFill>
                <a:latin typeface="Times New Roman"/>
                <a:cs typeface="Times New Roman"/>
              </a:rPr>
            </a:br>
            <a:r>
              <a:rPr lang="de-DE" sz="3300" b="1" cap="all" dirty="0">
                <a:solidFill>
                  <a:schemeClr val="bg1"/>
                </a:solidFill>
                <a:latin typeface="Times New Roman"/>
                <a:cs typeface="Times New Roman"/>
              </a:rPr>
              <a:t>⇛66,7%</a:t>
            </a:r>
            <a:endParaRPr lang="de-DE" sz="3300" b="1" i="0" kern="1200" cap="all" baseline="0" dirty="0">
              <a:solidFill>
                <a:schemeClr val="bg1"/>
              </a:solidFill>
              <a:latin typeface="Times New Roman"/>
              <a:cs typeface="Times New Roman"/>
            </a:endParaRPr>
          </a:p>
        </p:txBody>
      </p:sp>
      <p:sp>
        <p:nvSpPr>
          <p:cNvPr id="4" name="Slide Number Placeholder 3">
            <a:extLst>
              <a:ext uri="{FF2B5EF4-FFF2-40B4-BE49-F238E27FC236}">
                <a16:creationId xmlns:a16="http://schemas.microsoft.com/office/drawing/2014/main" id="{DF06E777-B3F4-4F16-83AA-8C39DAAF6F0D}"/>
              </a:ext>
            </a:extLst>
          </p:cNvPr>
          <p:cNvSpPr>
            <a:spLocks noGrp="1"/>
          </p:cNvSpPr>
          <p:nvPr>
            <p:ph type="sldNum" sz="quarter" idx="12"/>
          </p:nvPr>
        </p:nvSpPr>
        <p:spPr>
          <a:xfrm>
            <a:off x="9942401" y="6372803"/>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20</a:t>
            </a:fld>
            <a:endParaRPr lang="en-US" dirty="0">
              <a:solidFill>
                <a:schemeClr val="tx1">
                  <a:lumMod val="95000"/>
                  <a:lumOff val="5000"/>
                </a:schemeClr>
              </a:solidFill>
            </a:endParaRPr>
          </a:p>
        </p:txBody>
      </p:sp>
      <p:sp>
        <p:nvSpPr>
          <p:cNvPr id="31"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3"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35" name="Straight Connector 3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DAE865D-456A-4F39-864F-A60D2383EE7E}"/>
              </a:ext>
            </a:extLst>
          </p:cNvPr>
          <p:cNvSpPr txBox="1"/>
          <p:nvPr/>
        </p:nvSpPr>
        <p:spPr>
          <a:xfrm>
            <a:off x="7981167" y="632146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95000"/>
                    <a:lumOff val="5000"/>
                  </a:schemeClr>
                </a:solidFill>
              </a:rPr>
              <a:t>Quelle: </a:t>
            </a:r>
            <a:r>
              <a:rPr lang="en-US" dirty="0">
                <a:solidFill>
                  <a:schemeClr val="tx1">
                    <a:lumMod val="95000"/>
                    <a:lumOff val="5000"/>
                  </a:schemeClr>
                </a:solidFill>
                <a:hlinkClick r:id="rId3">
                  <a:extLst>
                    <a:ext uri="{A12FA001-AC4F-418D-AE19-62706E023703}">
                      <ahyp:hlinkClr xmlns:ahyp="http://schemas.microsoft.com/office/drawing/2018/hyperlinkcolor" val="tx"/>
                    </a:ext>
                  </a:extLst>
                </a:hlinkClick>
              </a:rPr>
              <a:t>Sauerland</a:t>
            </a:r>
            <a:r>
              <a:rPr lang="en-US" dirty="0">
                <a:solidFill>
                  <a:schemeClr val="tx1">
                    <a:lumMod val="95000"/>
                    <a:lumOff val="5000"/>
                  </a:schemeClr>
                </a:solidFill>
              </a:rPr>
              <a:t> </a:t>
            </a:r>
          </a:p>
        </p:txBody>
      </p:sp>
    </p:spTree>
    <p:extLst>
      <p:ext uri="{BB962C8B-B14F-4D97-AF65-F5344CB8AC3E}">
        <p14:creationId xmlns:p14="http://schemas.microsoft.com/office/powerpoint/2010/main" val="2357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ADF720-CC50-4491-81A4-542EB3EA48B7}"/>
              </a:ext>
            </a:extLst>
          </p:cNvPr>
          <p:cNvPicPr>
            <a:picLocks noChangeAspect="1"/>
          </p:cNvPicPr>
          <p:nvPr/>
        </p:nvPicPr>
        <p:blipFill rotWithShape="1">
          <a:blip r:embed="rId3"/>
          <a:srcRect l="11111"/>
          <a:stretch/>
        </p:blipFill>
        <p:spPr>
          <a:xfrm>
            <a:off x="0" y="10"/>
            <a:ext cx="12191980" cy="6857990"/>
          </a:xfrm>
          <a:prstGeom prst="rect">
            <a:avLst/>
          </a:prstGeom>
        </p:spPr>
      </p:pic>
      <p:sp>
        <p:nvSpPr>
          <p:cNvPr id="13" name="Rectangle 1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32330-40C8-43FC-8BA8-2B49B5B0AB17}"/>
              </a:ext>
            </a:extLst>
          </p:cNvPr>
          <p:cNvSpPr>
            <a:spLocks noGrp="1"/>
          </p:cNvSpPr>
          <p:nvPr>
            <p:ph type="title"/>
          </p:nvPr>
        </p:nvSpPr>
        <p:spPr>
          <a:xfrm>
            <a:off x="261995" y="281311"/>
            <a:ext cx="4190373" cy="1824599"/>
          </a:xfrm>
        </p:spPr>
        <p:txBody>
          <a:bodyPr vert="horz" lIns="91440" tIns="45720" rIns="91440" bIns="45720" rtlCol="0" anchor="b">
            <a:noAutofit/>
          </a:bodyPr>
          <a:lstStyle/>
          <a:p>
            <a:r>
              <a:rPr lang="de-DE" sz="3300" b="1" cap="all" dirty="0">
                <a:latin typeface="Times New Roman"/>
                <a:cs typeface="Times New Roman"/>
              </a:rPr>
              <a:t>Freizeitsee mit klarem und sauberem Wasser</a:t>
            </a:r>
            <a:endParaRPr lang="de-DE" sz="3300" b="1" i="0" kern="1200" cap="all" baseline="0" dirty="0">
              <a:solidFill>
                <a:schemeClr val="tx1"/>
              </a:solidFill>
              <a:latin typeface="Times New Roman"/>
              <a:cs typeface="Times New Roman"/>
            </a:endParaRPr>
          </a:p>
        </p:txBody>
      </p:sp>
      <p:sp>
        <p:nvSpPr>
          <p:cNvPr id="5" name="TextBox 4">
            <a:extLst>
              <a:ext uri="{FF2B5EF4-FFF2-40B4-BE49-F238E27FC236}">
                <a16:creationId xmlns:a16="http://schemas.microsoft.com/office/drawing/2014/main" id="{65C27633-F7F2-413F-A7BC-ACFCA07D3974}"/>
              </a:ext>
            </a:extLst>
          </p:cNvPr>
          <p:cNvSpPr txBox="1"/>
          <p:nvPr/>
        </p:nvSpPr>
        <p:spPr>
          <a:xfrm>
            <a:off x="486428" y="625883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a:t>
            </a:r>
          </a:p>
        </p:txBody>
      </p:sp>
      <p:sp>
        <p:nvSpPr>
          <p:cNvPr id="7" name="Slide Number Placeholder 6">
            <a:extLst>
              <a:ext uri="{FF2B5EF4-FFF2-40B4-BE49-F238E27FC236}">
                <a16:creationId xmlns:a16="http://schemas.microsoft.com/office/drawing/2014/main" id="{19B2318D-50DC-4392-9DCE-7529C1B6AFF7}"/>
              </a:ext>
            </a:extLst>
          </p:cNvPr>
          <p:cNvSpPr>
            <a:spLocks noGrp="1"/>
          </p:cNvSpPr>
          <p:nvPr>
            <p:ph type="sldNum" sz="quarter" idx="12"/>
          </p:nvPr>
        </p:nvSpPr>
        <p:spPr/>
        <p:txBody>
          <a:bodyPr/>
          <a:lstStyle/>
          <a:p>
            <a:fld id="{27CE633F-9882-4A5C-83A2-1109D0C73261}" type="slidenum">
              <a:rPr lang="en-US" smtClean="0">
                <a:solidFill>
                  <a:schemeClr val="bg1">
                    <a:lumMod val="95000"/>
                    <a:lumOff val="5000"/>
                  </a:schemeClr>
                </a:solidFill>
              </a:rPr>
              <a:t>21</a:t>
            </a:fld>
            <a:endParaRPr lang="en-US" dirty="0">
              <a:solidFill>
                <a:schemeClr val="bg1">
                  <a:lumMod val="95000"/>
                  <a:lumOff val="5000"/>
                </a:schemeClr>
              </a:solidFill>
            </a:endParaRPr>
          </a:p>
        </p:txBody>
      </p:sp>
      <p:sp>
        <p:nvSpPr>
          <p:cNvPr id="12" name="Rectangle 11">
            <a:extLst>
              <a:ext uri="{FF2B5EF4-FFF2-40B4-BE49-F238E27FC236}">
                <a16:creationId xmlns:a16="http://schemas.microsoft.com/office/drawing/2014/main" id="{856BFC0B-72BC-4D52-8B83-87A4E67293DB}"/>
              </a:ext>
            </a:extLst>
          </p:cNvPr>
          <p:cNvSpPr/>
          <p:nvPr/>
        </p:nvSpPr>
        <p:spPr>
          <a:xfrm>
            <a:off x="5442311" y="1193611"/>
            <a:ext cx="912090" cy="9120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hteck 2">
            <a:extLst>
              <a:ext uri="{FF2B5EF4-FFF2-40B4-BE49-F238E27FC236}">
                <a16:creationId xmlns:a16="http://schemas.microsoft.com/office/drawing/2014/main" id="{B348D901-A949-40F9-9A97-F77CCBEFE846}"/>
              </a:ext>
            </a:extLst>
          </p:cNvPr>
          <p:cNvSpPr/>
          <p:nvPr/>
        </p:nvSpPr>
        <p:spPr>
          <a:xfrm>
            <a:off x="2693914" y="2956054"/>
            <a:ext cx="904115" cy="8777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Kanu mit einfarbiger Füllung">
            <a:hlinkClick r:id="rId4" action="ppaction://hlinksldjump"/>
            <a:extLst>
              <a:ext uri="{FF2B5EF4-FFF2-40B4-BE49-F238E27FC236}">
                <a16:creationId xmlns:a16="http://schemas.microsoft.com/office/drawing/2014/main" id="{0D552212-AEEC-4BA3-ABD4-29678FB962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3629" y="2937709"/>
            <a:ext cx="914400" cy="914400"/>
          </a:xfrm>
          <a:prstGeom prst="rect">
            <a:avLst/>
          </a:prstGeom>
        </p:spPr>
      </p:pic>
      <p:pic>
        <p:nvPicPr>
          <p:cNvPr id="16" name="Grafik 15" descr="Tauchen mit Tauchgerät mit einfarbiger Füllung">
            <a:hlinkClick r:id="rId7" action="ppaction://hlinksldjump"/>
            <a:extLst>
              <a:ext uri="{FF2B5EF4-FFF2-40B4-BE49-F238E27FC236}">
                <a16:creationId xmlns:a16="http://schemas.microsoft.com/office/drawing/2014/main" id="{7CB16552-62E8-46DE-AD1D-49C2E785E3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6009" y="1193612"/>
            <a:ext cx="912090" cy="912089"/>
          </a:xfrm>
          <a:prstGeom prst="rect">
            <a:avLst/>
          </a:prstGeom>
        </p:spPr>
      </p:pic>
      <p:sp>
        <p:nvSpPr>
          <p:cNvPr id="17" name="Rechteck 16">
            <a:extLst>
              <a:ext uri="{FF2B5EF4-FFF2-40B4-BE49-F238E27FC236}">
                <a16:creationId xmlns:a16="http://schemas.microsoft.com/office/drawing/2014/main" id="{1C99EE46-5A02-4609-BC48-586DFF3D7D36}"/>
              </a:ext>
            </a:extLst>
          </p:cNvPr>
          <p:cNvSpPr/>
          <p:nvPr/>
        </p:nvSpPr>
        <p:spPr>
          <a:xfrm>
            <a:off x="3937550" y="1681909"/>
            <a:ext cx="869244" cy="8475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hlinkClick r:id="rId10" action="ppaction://hlinksldjump"/>
            <a:extLst>
              <a:ext uri="{FF2B5EF4-FFF2-40B4-BE49-F238E27FC236}">
                <a16:creationId xmlns:a16="http://schemas.microsoft.com/office/drawing/2014/main" id="{E9CEB9BB-C281-4A75-9A82-BE501A3FC0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29985" y="1763513"/>
            <a:ext cx="684375" cy="684375"/>
          </a:xfrm>
          <a:prstGeom prst="rect">
            <a:avLst/>
          </a:prstGeom>
        </p:spPr>
      </p:pic>
      <p:sp>
        <p:nvSpPr>
          <p:cNvPr id="20" name="Rechteck 19">
            <a:extLst>
              <a:ext uri="{FF2B5EF4-FFF2-40B4-BE49-F238E27FC236}">
                <a16:creationId xmlns:a16="http://schemas.microsoft.com/office/drawing/2014/main" id="{F11501BA-E1DE-46BB-9D9E-6D3C2FEEA370}"/>
              </a:ext>
            </a:extLst>
          </p:cNvPr>
          <p:cNvSpPr/>
          <p:nvPr/>
        </p:nvSpPr>
        <p:spPr>
          <a:xfrm>
            <a:off x="7134197" y="771945"/>
            <a:ext cx="904112" cy="8777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hlinkClick r:id="rId12" action="ppaction://hlinksldjump"/>
            <a:extLst>
              <a:ext uri="{FF2B5EF4-FFF2-40B4-BE49-F238E27FC236}">
                <a16:creationId xmlns:a16="http://schemas.microsoft.com/office/drawing/2014/main" id="{69E4A994-72EE-4964-B8AE-B714D470E09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46175" y="853532"/>
            <a:ext cx="680156" cy="680156"/>
          </a:xfrm>
          <a:prstGeom prst="rect">
            <a:avLst/>
          </a:prstGeom>
        </p:spPr>
      </p:pic>
    </p:spTree>
    <p:extLst>
      <p:ext uri="{BB962C8B-B14F-4D97-AF65-F5344CB8AC3E}">
        <p14:creationId xmlns:p14="http://schemas.microsoft.com/office/powerpoint/2010/main" val="2806256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E5DBACCF-DF4A-464B-AD6B-A410579DFD99}"/>
              </a:ext>
            </a:extLst>
          </p:cNvPr>
          <p:cNvPicPr>
            <a:picLocks noGrp="1" noChangeAspect="1"/>
          </p:cNvPicPr>
          <p:nvPr>
            <p:ph idx="1"/>
          </p:nvPr>
        </p:nvPicPr>
        <p:blipFill rotWithShape="1">
          <a:blip r:embed="rId2">
            <a:alphaModFix/>
          </a:blip>
          <a:srcRect b="6250"/>
          <a:stretch/>
        </p:blipFill>
        <p:spPr>
          <a:xfrm>
            <a:off x="1" y="10"/>
            <a:ext cx="12192000" cy="6857990"/>
          </a:xfrm>
          <a:prstGeom prst="rect">
            <a:avLst/>
          </a:prstGeom>
        </p:spPr>
      </p:pic>
      <p:sp>
        <p:nvSpPr>
          <p:cNvPr id="14" name="Rectangle 13">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868B66-14DF-40DA-8FBE-51C8944FC666}"/>
              </a:ext>
            </a:extLst>
          </p:cNvPr>
          <p:cNvSpPr>
            <a:spLocks noGrp="1"/>
          </p:cNvSpPr>
          <p:nvPr>
            <p:ph type="title"/>
          </p:nvPr>
        </p:nvSpPr>
        <p:spPr>
          <a:xfrm>
            <a:off x="793159" y="1377146"/>
            <a:ext cx="3672965" cy="3626217"/>
          </a:xfrm>
        </p:spPr>
        <p:txBody>
          <a:bodyPr vert="horz" lIns="91440" tIns="45720" rIns="91440" bIns="45720" rtlCol="0" anchor="b">
            <a:normAutofit/>
          </a:bodyPr>
          <a:lstStyle/>
          <a:p>
            <a:r>
              <a:rPr lang="de-DE" sz="3300" b="1" cap="all">
                <a:solidFill>
                  <a:schemeClr val="bg1"/>
                </a:solidFill>
                <a:latin typeface="Times New Roman"/>
                <a:cs typeface="Times New Roman"/>
              </a:rPr>
              <a:t>Wasserski</a:t>
            </a:r>
            <a:br>
              <a:rPr lang="de-DE" sz="3300" b="1" cap="all">
                <a:latin typeface="Times New Roman"/>
                <a:cs typeface="Times New Roman"/>
              </a:rPr>
            </a:br>
            <a:r>
              <a:rPr lang="de-DE" sz="3300" b="1" cap="all">
                <a:solidFill>
                  <a:schemeClr val="bg1"/>
                </a:solidFill>
                <a:latin typeface="Times New Roman"/>
                <a:cs typeface="Times New Roman"/>
              </a:rPr>
              <a:t>⇛40,3%</a:t>
            </a:r>
            <a:endParaRPr lang="en-US">
              <a:solidFill>
                <a:schemeClr val="bg1"/>
              </a:solidFill>
            </a:endParaRPr>
          </a:p>
        </p:txBody>
      </p:sp>
      <p:sp>
        <p:nvSpPr>
          <p:cNvPr id="4" name="Slide Number Placeholder 3">
            <a:extLst>
              <a:ext uri="{FF2B5EF4-FFF2-40B4-BE49-F238E27FC236}">
                <a16:creationId xmlns:a16="http://schemas.microsoft.com/office/drawing/2014/main" id="{0B8AA6BE-A907-4C5B-AA58-1A4A1DB0D54F}"/>
              </a:ext>
            </a:extLst>
          </p:cNvPr>
          <p:cNvSpPr>
            <a:spLocks noGrp="1"/>
          </p:cNvSpPr>
          <p:nvPr>
            <p:ph type="sldNum" sz="quarter" idx="12"/>
          </p:nvPr>
        </p:nvSpPr>
        <p:spPr>
          <a:xfrm>
            <a:off x="10364148" y="6290940"/>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22</a:t>
            </a:fld>
            <a:endParaRPr lang="en-US" dirty="0">
              <a:solidFill>
                <a:schemeClr val="tx1">
                  <a:lumMod val="95000"/>
                  <a:lumOff val="5000"/>
                </a:schemeClr>
              </a:solidFill>
            </a:endParaRPr>
          </a:p>
        </p:txBody>
      </p:sp>
      <p:sp>
        <p:nvSpPr>
          <p:cNvPr id="1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A135B31-6B09-46ED-85BA-4DFF9C1CF89E}"/>
              </a:ext>
            </a:extLst>
          </p:cNvPr>
          <p:cNvSpPr txBox="1"/>
          <p:nvPr/>
        </p:nvSpPr>
        <p:spPr>
          <a:xfrm>
            <a:off x="7877973" y="635921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95000"/>
                    <a:lumOff val="5000"/>
                  </a:schemeClr>
                </a:solidFill>
              </a:rPr>
              <a:t>Quelle: </a:t>
            </a:r>
            <a:r>
              <a:rPr lang="en-US" dirty="0" err="1">
                <a:solidFill>
                  <a:schemeClr val="tx1">
                    <a:lumMod val="95000"/>
                    <a:lumOff val="5000"/>
                  </a:schemeClr>
                </a:solidFill>
                <a:hlinkClick r:id="rId3">
                  <a:extLst>
                    <a:ext uri="{A12FA001-AC4F-418D-AE19-62706E023703}">
                      <ahyp:hlinkClr xmlns:ahyp="http://schemas.microsoft.com/office/drawing/2018/hyperlinkcolor" val="tx"/>
                    </a:ext>
                  </a:extLst>
                </a:hlinkClick>
              </a:rPr>
              <a:t>Lingoevents</a:t>
            </a:r>
            <a:endParaRPr lang="en-US" dirty="0">
              <a:solidFill>
                <a:schemeClr val="tx1">
                  <a:lumMod val="95000"/>
                  <a:lumOff val="5000"/>
                </a:schemeClr>
              </a:solidFill>
            </a:endParaRPr>
          </a:p>
        </p:txBody>
      </p:sp>
    </p:spTree>
    <p:extLst>
      <p:ext uri="{BB962C8B-B14F-4D97-AF65-F5344CB8AC3E}">
        <p14:creationId xmlns:p14="http://schemas.microsoft.com/office/powerpoint/2010/main" val="234506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ADF720-CC50-4491-81A4-542EB3EA48B7}"/>
              </a:ext>
            </a:extLst>
          </p:cNvPr>
          <p:cNvPicPr>
            <a:picLocks noChangeAspect="1"/>
          </p:cNvPicPr>
          <p:nvPr/>
        </p:nvPicPr>
        <p:blipFill rotWithShape="1">
          <a:blip r:embed="rId3"/>
          <a:srcRect l="11111"/>
          <a:stretch/>
        </p:blipFill>
        <p:spPr>
          <a:xfrm>
            <a:off x="0" y="10"/>
            <a:ext cx="12191980" cy="6857990"/>
          </a:xfrm>
          <a:prstGeom prst="rect">
            <a:avLst/>
          </a:prstGeom>
        </p:spPr>
      </p:pic>
      <p:sp>
        <p:nvSpPr>
          <p:cNvPr id="13" name="Rectangle 1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32330-40C8-43FC-8BA8-2B49B5B0AB17}"/>
              </a:ext>
            </a:extLst>
          </p:cNvPr>
          <p:cNvSpPr>
            <a:spLocks noGrp="1"/>
          </p:cNvSpPr>
          <p:nvPr>
            <p:ph type="title"/>
          </p:nvPr>
        </p:nvSpPr>
        <p:spPr>
          <a:xfrm>
            <a:off x="261995" y="281311"/>
            <a:ext cx="4190373" cy="1824599"/>
          </a:xfrm>
        </p:spPr>
        <p:txBody>
          <a:bodyPr vert="horz" lIns="91440" tIns="45720" rIns="91440" bIns="45720" rtlCol="0" anchor="b">
            <a:noAutofit/>
          </a:bodyPr>
          <a:lstStyle/>
          <a:p>
            <a:r>
              <a:rPr lang="de-DE" sz="3300" b="1" cap="all" dirty="0">
                <a:latin typeface="Times New Roman"/>
                <a:cs typeface="Times New Roman"/>
              </a:rPr>
              <a:t>Freizeitsee mit klarem und sauberem Wasser</a:t>
            </a:r>
            <a:endParaRPr lang="de-DE" sz="3300" b="1" i="0" kern="1200" cap="all" baseline="0" dirty="0">
              <a:solidFill>
                <a:schemeClr val="tx1"/>
              </a:solidFill>
              <a:latin typeface="Times New Roman"/>
              <a:cs typeface="Times New Roman"/>
            </a:endParaRPr>
          </a:p>
        </p:txBody>
      </p:sp>
      <p:sp>
        <p:nvSpPr>
          <p:cNvPr id="5" name="TextBox 4">
            <a:extLst>
              <a:ext uri="{FF2B5EF4-FFF2-40B4-BE49-F238E27FC236}">
                <a16:creationId xmlns:a16="http://schemas.microsoft.com/office/drawing/2014/main" id="{65C27633-F7F2-413F-A7BC-ACFCA07D3974}"/>
              </a:ext>
            </a:extLst>
          </p:cNvPr>
          <p:cNvSpPr txBox="1"/>
          <p:nvPr/>
        </p:nvSpPr>
        <p:spPr>
          <a:xfrm>
            <a:off x="486428" y="625883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rPr>
              <a:t>Quelle: </a:t>
            </a:r>
            <a:r>
              <a:rPr lang="en-US" dirty="0">
                <a:solidFill>
                  <a:schemeClr val="bg1">
                    <a:lumMod val="95000"/>
                    <a:lumOff val="5000"/>
                  </a:schemeClr>
                </a:solidFill>
                <a:hlinkClick r:id="rId4">
                  <a:extLst>
                    <a:ext uri="{A12FA001-AC4F-418D-AE19-62706E023703}">
                      <ahyp:hlinkClr xmlns:ahyp="http://schemas.microsoft.com/office/drawing/2018/hyperlinkcolor" val="tx"/>
                    </a:ext>
                  </a:extLst>
                </a:hlinkClick>
              </a:rPr>
              <a:t>Express</a:t>
            </a:r>
            <a:endParaRPr lang="en-US" dirty="0">
              <a:solidFill>
                <a:schemeClr val="bg1">
                  <a:lumMod val="95000"/>
                  <a:lumOff val="5000"/>
                </a:schemeClr>
              </a:solidFill>
            </a:endParaRPr>
          </a:p>
        </p:txBody>
      </p:sp>
      <p:sp>
        <p:nvSpPr>
          <p:cNvPr id="7" name="Slide Number Placeholder 6">
            <a:extLst>
              <a:ext uri="{FF2B5EF4-FFF2-40B4-BE49-F238E27FC236}">
                <a16:creationId xmlns:a16="http://schemas.microsoft.com/office/drawing/2014/main" id="{19B2318D-50DC-4392-9DCE-7529C1B6AFF7}"/>
              </a:ext>
            </a:extLst>
          </p:cNvPr>
          <p:cNvSpPr>
            <a:spLocks noGrp="1"/>
          </p:cNvSpPr>
          <p:nvPr>
            <p:ph type="sldNum" sz="quarter" idx="12"/>
          </p:nvPr>
        </p:nvSpPr>
        <p:spPr/>
        <p:txBody>
          <a:bodyPr/>
          <a:lstStyle/>
          <a:p>
            <a:fld id="{27CE633F-9882-4A5C-83A2-1109D0C73261}" type="slidenum">
              <a:rPr lang="en-US" smtClean="0">
                <a:solidFill>
                  <a:schemeClr val="bg1">
                    <a:lumMod val="95000"/>
                    <a:lumOff val="5000"/>
                  </a:schemeClr>
                </a:solidFill>
              </a:rPr>
              <a:t>23</a:t>
            </a:fld>
            <a:endParaRPr lang="en-US" dirty="0">
              <a:solidFill>
                <a:schemeClr val="bg1">
                  <a:lumMod val="95000"/>
                  <a:lumOff val="5000"/>
                </a:schemeClr>
              </a:solidFill>
            </a:endParaRPr>
          </a:p>
        </p:txBody>
      </p:sp>
      <p:sp>
        <p:nvSpPr>
          <p:cNvPr id="12" name="Rectangle 11">
            <a:extLst>
              <a:ext uri="{FF2B5EF4-FFF2-40B4-BE49-F238E27FC236}">
                <a16:creationId xmlns:a16="http://schemas.microsoft.com/office/drawing/2014/main" id="{856BFC0B-72BC-4D52-8B83-87A4E67293DB}"/>
              </a:ext>
            </a:extLst>
          </p:cNvPr>
          <p:cNvSpPr/>
          <p:nvPr/>
        </p:nvSpPr>
        <p:spPr>
          <a:xfrm>
            <a:off x="5442311" y="1193611"/>
            <a:ext cx="912090" cy="9120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hteck 2">
            <a:extLst>
              <a:ext uri="{FF2B5EF4-FFF2-40B4-BE49-F238E27FC236}">
                <a16:creationId xmlns:a16="http://schemas.microsoft.com/office/drawing/2014/main" id="{B348D901-A949-40F9-9A97-F77CCBEFE846}"/>
              </a:ext>
            </a:extLst>
          </p:cNvPr>
          <p:cNvSpPr/>
          <p:nvPr/>
        </p:nvSpPr>
        <p:spPr>
          <a:xfrm>
            <a:off x="2693914" y="2956054"/>
            <a:ext cx="904115" cy="8777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Kanu mit einfarbiger Füllung">
            <a:hlinkClick r:id="rId5" action="ppaction://hlinksldjump"/>
            <a:extLst>
              <a:ext uri="{FF2B5EF4-FFF2-40B4-BE49-F238E27FC236}">
                <a16:creationId xmlns:a16="http://schemas.microsoft.com/office/drawing/2014/main" id="{0D552212-AEEC-4BA3-ABD4-29678FB962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83629" y="2937709"/>
            <a:ext cx="914400" cy="914400"/>
          </a:xfrm>
          <a:prstGeom prst="rect">
            <a:avLst/>
          </a:prstGeom>
        </p:spPr>
      </p:pic>
      <p:pic>
        <p:nvPicPr>
          <p:cNvPr id="16" name="Grafik 15" descr="Tauchen mit Tauchgerät mit einfarbiger Füllung">
            <a:hlinkClick r:id="rId8" action="ppaction://hlinksldjump"/>
            <a:extLst>
              <a:ext uri="{FF2B5EF4-FFF2-40B4-BE49-F238E27FC236}">
                <a16:creationId xmlns:a16="http://schemas.microsoft.com/office/drawing/2014/main" id="{7CB16552-62E8-46DE-AD1D-49C2E785E3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56009" y="1193612"/>
            <a:ext cx="912090" cy="912089"/>
          </a:xfrm>
          <a:prstGeom prst="rect">
            <a:avLst/>
          </a:prstGeom>
        </p:spPr>
      </p:pic>
      <p:sp>
        <p:nvSpPr>
          <p:cNvPr id="17" name="Rechteck 16">
            <a:extLst>
              <a:ext uri="{FF2B5EF4-FFF2-40B4-BE49-F238E27FC236}">
                <a16:creationId xmlns:a16="http://schemas.microsoft.com/office/drawing/2014/main" id="{1C99EE46-5A02-4609-BC48-586DFF3D7D36}"/>
              </a:ext>
            </a:extLst>
          </p:cNvPr>
          <p:cNvSpPr/>
          <p:nvPr/>
        </p:nvSpPr>
        <p:spPr>
          <a:xfrm>
            <a:off x="3937550" y="1681909"/>
            <a:ext cx="869244" cy="8475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hlinkClick r:id="rId11" action="ppaction://hlinksldjump"/>
            <a:extLst>
              <a:ext uri="{FF2B5EF4-FFF2-40B4-BE49-F238E27FC236}">
                <a16:creationId xmlns:a16="http://schemas.microsoft.com/office/drawing/2014/main" id="{E9CEB9BB-C281-4A75-9A82-BE501A3FC0B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29985" y="1763513"/>
            <a:ext cx="684375" cy="684375"/>
          </a:xfrm>
          <a:prstGeom prst="rect">
            <a:avLst/>
          </a:prstGeom>
        </p:spPr>
      </p:pic>
      <p:sp>
        <p:nvSpPr>
          <p:cNvPr id="20" name="Rechteck 19">
            <a:extLst>
              <a:ext uri="{FF2B5EF4-FFF2-40B4-BE49-F238E27FC236}">
                <a16:creationId xmlns:a16="http://schemas.microsoft.com/office/drawing/2014/main" id="{F11501BA-E1DE-46BB-9D9E-6D3C2FEEA370}"/>
              </a:ext>
            </a:extLst>
          </p:cNvPr>
          <p:cNvSpPr/>
          <p:nvPr/>
        </p:nvSpPr>
        <p:spPr>
          <a:xfrm>
            <a:off x="7134197" y="771945"/>
            <a:ext cx="904112" cy="8777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hlinkClick r:id="rId13" action="ppaction://hlinksldjump"/>
            <a:extLst>
              <a:ext uri="{FF2B5EF4-FFF2-40B4-BE49-F238E27FC236}">
                <a16:creationId xmlns:a16="http://schemas.microsoft.com/office/drawing/2014/main" id="{69E4A994-72EE-4964-B8AE-B714D470E09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46175" y="853532"/>
            <a:ext cx="680156" cy="680156"/>
          </a:xfrm>
          <a:prstGeom prst="rect">
            <a:avLst/>
          </a:prstGeom>
        </p:spPr>
      </p:pic>
    </p:spTree>
    <p:extLst>
      <p:ext uri="{BB962C8B-B14F-4D97-AF65-F5344CB8AC3E}">
        <p14:creationId xmlns:p14="http://schemas.microsoft.com/office/powerpoint/2010/main" val="29655767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82B07F20-F195-4E1D-AE02-B224AA966584}"/>
              </a:ext>
            </a:extLst>
          </p:cNvPr>
          <p:cNvPicPr>
            <a:picLocks noGrp="1" noChangeAspect="1"/>
          </p:cNvPicPr>
          <p:nvPr>
            <p:ph idx="1"/>
          </p:nvPr>
        </p:nvPicPr>
        <p:blipFill rotWithShape="1">
          <a:blip r:embed="rId2">
            <a:alphaModFix/>
          </a:blip>
          <a:srcRect b="443"/>
          <a:stretch/>
        </p:blipFill>
        <p:spPr>
          <a:xfrm>
            <a:off x="1" y="10"/>
            <a:ext cx="12192000" cy="6857990"/>
          </a:xfrm>
          <a:prstGeom prst="rect">
            <a:avLst/>
          </a:prstGeom>
        </p:spPr>
      </p:pic>
      <p:sp>
        <p:nvSpPr>
          <p:cNvPr id="14" name="Rectangle 13">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15302-C82D-44AA-BEAB-BEB904314B11}"/>
              </a:ext>
            </a:extLst>
          </p:cNvPr>
          <p:cNvSpPr>
            <a:spLocks noGrp="1"/>
          </p:cNvSpPr>
          <p:nvPr>
            <p:ph type="title"/>
          </p:nvPr>
        </p:nvSpPr>
        <p:spPr>
          <a:xfrm>
            <a:off x="793159" y="1377146"/>
            <a:ext cx="3672965" cy="3626217"/>
          </a:xfrm>
        </p:spPr>
        <p:txBody>
          <a:bodyPr vert="horz" lIns="91440" tIns="45720" rIns="91440" bIns="45720" rtlCol="0" anchor="b">
            <a:normAutofit/>
          </a:bodyPr>
          <a:lstStyle/>
          <a:p>
            <a:r>
              <a:rPr lang="en-US" sz="3300" b="1" cap="all">
                <a:solidFill>
                  <a:schemeClr val="bg1"/>
                </a:solidFill>
                <a:latin typeface="Times New Roman"/>
                <a:cs typeface="Times New Roman"/>
              </a:rPr>
              <a:t>Tauchen</a:t>
            </a:r>
            <a:br>
              <a:rPr lang="en-US" sz="3300" b="1" cap="all">
                <a:solidFill>
                  <a:schemeClr val="bg1"/>
                </a:solidFill>
                <a:latin typeface="Times New Roman"/>
                <a:cs typeface="Times New Roman"/>
              </a:rPr>
            </a:br>
            <a:r>
              <a:rPr lang="en-US" sz="3300" b="1" cap="all">
                <a:solidFill>
                  <a:schemeClr val="bg1"/>
                </a:solidFill>
                <a:latin typeface="Times New Roman"/>
                <a:cs typeface="Times New Roman"/>
              </a:rPr>
              <a:t>⇛38,8%</a:t>
            </a:r>
            <a:endParaRPr lang="en-US"/>
          </a:p>
        </p:txBody>
      </p:sp>
      <p:sp>
        <p:nvSpPr>
          <p:cNvPr id="4" name="Slide Number Placeholder 3">
            <a:extLst>
              <a:ext uri="{FF2B5EF4-FFF2-40B4-BE49-F238E27FC236}">
                <a16:creationId xmlns:a16="http://schemas.microsoft.com/office/drawing/2014/main" id="{23789626-8600-482D-AFD1-7E324DDE00C9}"/>
              </a:ext>
            </a:extLst>
          </p:cNvPr>
          <p:cNvSpPr>
            <a:spLocks noGrp="1"/>
          </p:cNvSpPr>
          <p:nvPr>
            <p:ph type="sldNum" sz="quarter" idx="12"/>
          </p:nvPr>
        </p:nvSpPr>
        <p:spPr>
          <a:xfrm>
            <a:off x="10225109" y="6383608"/>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24</a:t>
            </a:fld>
            <a:endParaRPr lang="en-US" dirty="0">
              <a:solidFill>
                <a:schemeClr val="tx1">
                  <a:lumMod val="95000"/>
                  <a:lumOff val="5000"/>
                </a:schemeClr>
              </a:solidFill>
            </a:endParaRPr>
          </a:p>
        </p:txBody>
      </p:sp>
      <p:sp>
        <p:nvSpPr>
          <p:cNvPr id="1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511675D-39CD-4126-BDC8-209C28F1B383}"/>
              </a:ext>
            </a:extLst>
          </p:cNvPr>
          <p:cNvSpPr txBox="1"/>
          <p:nvPr/>
        </p:nvSpPr>
        <p:spPr>
          <a:xfrm>
            <a:off x="6248336" y="635863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95000"/>
                    <a:lumOff val="5000"/>
                  </a:schemeClr>
                </a:solidFill>
              </a:rPr>
              <a:t>Quelle: Krone</a:t>
            </a:r>
          </a:p>
        </p:txBody>
      </p:sp>
    </p:spTree>
    <p:extLst>
      <p:ext uri="{BB962C8B-B14F-4D97-AF65-F5344CB8AC3E}">
        <p14:creationId xmlns:p14="http://schemas.microsoft.com/office/powerpoint/2010/main" val="195644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ADF720-CC50-4491-81A4-542EB3EA48B7}"/>
              </a:ext>
            </a:extLst>
          </p:cNvPr>
          <p:cNvPicPr>
            <a:picLocks noChangeAspect="1"/>
          </p:cNvPicPr>
          <p:nvPr/>
        </p:nvPicPr>
        <p:blipFill rotWithShape="1">
          <a:blip r:embed="rId3"/>
          <a:srcRect l="11111"/>
          <a:stretch/>
        </p:blipFill>
        <p:spPr>
          <a:xfrm>
            <a:off x="0" y="10"/>
            <a:ext cx="12191980" cy="6857990"/>
          </a:xfrm>
          <a:prstGeom prst="rect">
            <a:avLst/>
          </a:prstGeom>
        </p:spPr>
      </p:pic>
      <p:sp>
        <p:nvSpPr>
          <p:cNvPr id="13" name="Rectangle 1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32330-40C8-43FC-8BA8-2B49B5B0AB17}"/>
              </a:ext>
            </a:extLst>
          </p:cNvPr>
          <p:cNvSpPr>
            <a:spLocks noGrp="1"/>
          </p:cNvSpPr>
          <p:nvPr>
            <p:ph type="title"/>
          </p:nvPr>
        </p:nvSpPr>
        <p:spPr>
          <a:xfrm>
            <a:off x="261995" y="281311"/>
            <a:ext cx="4190373" cy="1824599"/>
          </a:xfrm>
        </p:spPr>
        <p:txBody>
          <a:bodyPr vert="horz" lIns="91440" tIns="45720" rIns="91440" bIns="45720" rtlCol="0" anchor="b">
            <a:noAutofit/>
          </a:bodyPr>
          <a:lstStyle/>
          <a:p>
            <a:r>
              <a:rPr lang="de-DE" sz="3300" b="1" cap="all" dirty="0">
                <a:latin typeface="Times New Roman"/>
                <a:cs typeface="Times New Roman"/>
              </a:rPr>
              <a:t>Freizeitsee mit klarem und sauberem Wasser</a:t>
            </a:r>
            <a:endParaRPr lang="de-DE" sz="3300" b="1" i="0" kern="1200" cap="all" baseline="0" dirty="0">
              <a:solidFill>
                <a:schemeClr val="tx1"/>
              </a:solidFill>
              <a:latin typeface="Times New Roman"/>
              <a:cs typeface="Times New Roman"/>
            </a:endParaRPr>
          </a:p>
        </p:txBody>
      </p:sp>
      <p:sp>
        <p:nvSpPr>
          <p:cNvPr id="5" name="TextBox 4">
            <a:extLst>
              <a:ext uri="{FF2B5EF4-FFF2-40B4-BE49-F238E27FC236}">
                <a16:creationId xmlns:a16="http://schemas.microsoft.com/office/drawing/2014/main" id="{65C27633-F7F2-413F-A7BC-ACFCA07D3974}"/>
              </a:ext>
            </a:extLst>
          </p:cNvPr>
          <p:cNvSpPr txBox="1"/>
          <p:nvPr/>
        </p:nvSpPr>
        <p:spPr>
          <a:xfrm>
            <a:off x="486428" y="625883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a:t>
            </a:r>
          </a:p>
        </p:txBody>
      </p:sp>
      <p:sp>
        <p:nvSpPr>
          <p:cNvPr id="7" name="Slide Number Placeholder 6">
            <a:extLst>
              <a:ext uri="{FF2B5EF4-FFF2-40B4-BE49-F238E27FC236}">
                <a16:creationId xmlns:a16="http://schemas.microsoft.com/office/drawing/2014/main" id="{19B2318D-50DC-4392-9DCE-7529C1B6AFF7}"/>
              </a:ext>
            </a:extLst>
          </p:cNvPr>
          <p:cNvSpPr>
            <a:spLocks noGrp="1"/>
          </p:cNvSpPr>
          <p:nvPr>
            <p:ph type="sldNum" sz="quarter" idx="12"/>
          </p:nvPr>
        </p:nvSpPr>
        <p:spPr/>
        <p:txBody>
          <a:bodyPr/>
          <a:lstStyle/>
          <a:p>
            <a:fld id="{27CE633F-9882-4A5C-83A2-1109D0C73261}" type="slidenum">
              <a:rPr lang="en-US" smtClean="0">
                <a:solidFill>
                  <a:schemeClr val="bg1">
                    <a:lumMod val="95000"/>
                    <a:lumOff val="5000"/>
                  </a:schemeClr>
                </a:solidFill>
              </a:rPr>
              <a:t>25</a:t>
            </a:fld>
            <a:endParaRPr lang="en-US" dirty="0">
              <a:solidFill>
                <a:schemeClr val="bg1">
                  <a:lumMod val="95000"/>
                  <a:lumOff val="5000"/>
                </a:schemeClr>
              </a:solidFill>
            </a:endParaRPr>
          </a:p>
        </p:txBody>
      </p:sp>
      <p:sp>
        <p:nvSpPr>
          <p:cNvPr id="12" name="Rectangle 11">
            <a:extLst>
              <a:ext uri="{FF2B5EF4-FFF2-40B4-BE49-F238E27FC236}">
                <a16:creationId xmlns:a16="http://schemas.microsoft.com/office/drawing/2014/main" id="{856BFC0B-72BC-4D52-8B83-87A4E67293DB}"/>
              </a:ext>
            </a:extLst>
          </p:cNvPr>
          <p:cNvSpPr/>
          <p:nvPr/>
        </p:nvSpPr>
        <p:spPr>
          <a:xfrm>
            <a:off x="5442311" y="1193611"/>
            <a:ext cx="912090" cy="9120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hteck 2">
            <a:extLst>
              <a:ext uri="{FF2B5EF4-FFF2-40B4-BE49-F238E27FC236}">
                <a16:creationId xmlns:a16="http://schemas.microsoft.com/office/drawing/2014/main" id="{B348D901-A949-40F9-9A97-F77CCBEFE846}"/>
              </a:ext>
            </a:extLst>
          </p:cNvPr>
          <p:cNvSpPr/>
          <p:nvPr/>
        </p:nvSpPr>
        <p:spPr>
          <a:xfrm>
            <a:off x="2693914" y="2956054"/>
            <a:ext cx="904115" cy="8777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Kanu mit einfarbiger Füllung">
            <a:hlinkClick r:id="rId4" action="ppaction://hlinksldjump"/>
            <a:extLst>
              <a:ext uri="{FF2B5EF4-FFF2-40B4-BE49-F238E27FC236}">
                <a16:creationId xmlns:a16="http://schemas.microsoft.com/office/drawing/2014/main" id="{0D552212-AEEC-4BA3-ABD4-29678FB962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3629" y="2937709"/>
            <a:ext cx="914400" cy="914400"/>
          </a:xfrm>
          <a:prstGeom prst="rect">
            <a:avLst/>
          </a:prstGeom>
        </p:spPr>
      </p:pic>
      <p:pic>
        <p:nvPicPr>
          <p:cNvPr id="16" name="Grafik 15" descr="Tauchen mit Tauchgerät mit einfarbiger Füllung">
            <a:hlinkClick r:id="rId7" action="ppaction://hlinksldjump"/>
            <a:extLst>
              <a:ext uri="{FF2B5EF4-FFF2-40B4-BE49-F238E27FC236}">
                <a16:creationId xmlns:a16="http://schemas.microsoft.com/office/drawing/2014/main" id="{7CB16552-62E8-46DE-AD1D-49C2E785E3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6009" y="1193612"/>
            <a:ext cx="912090" cy="912089"/>
          </a:xfrm>
          <a:prstGeom prst="rect">
            <a:avLst/>
          </a:prstGeom>
        </p:spPr>
      </p:pic>
      <p:sp>
        <p:nvSpPr>
          <p:cNvPr id="17" name="Rechteck 16">
            <a:extLst>
              <a:ext uri="{FF2B5EF4-FFF2-40B4-BE49-F238E27FC236}">
                <a16:creationId xmlns:a16="http://schemas.microsoft.com/office/drawing/2014/main" id="{1C99EE46-5A02-4609-BC48-586DFF3D7D36}"/>
              </a:ext>
            </a:extLst>
          </p:cNvPr>
          <p:cNvSpPr/>
          <p:nvPr/>
        </p:nvSpPr>
        <p:spPr>
          <a:xfrm>
            <a:off x="3937550" y="1681909"/>
            <a:ext cx="869244" cy="8475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hlinkClick r:id="rId10" action="ppaction://hlinksldjump"/>
            <a:extLst>
              <a:ext uri="{FF2B5EF4-FFF2-40B4-BE49-F238E27FC236}">
                <a16:creationId xmlns:a16="http://schemas.microsoft.com/office/drawing/2014/main" id="{E9CEB9BB-C281-4A75-9A82-BE501A3FC0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29985" y="1763513"/>
            <a:ext cx="684375" cy="684375"/>
          </a:xfrm>
          <a:prstGeom prst="rect">
            <a:avLst/>
          </a:prstGeom>
        </p:spPr>
      </p:pic>
      <p:sp>
        <p:nvSpPr>
          <p:cNvPr id="20" name="Rechteck 19">
            <a:extLst>
              <a:ext uri="{FF2B5EF4-FFF2-40B4-BE49-F238E27FC236}">
                <a16:creationId xmlns:a16="http://schemas.microsoft.com/office/drawing/2014/main" id="{F11501BA-E1DE-46BB-9D9E-6D3C2FEEA370}"/>
              </a:ext>
            </a:extLst>
          </p:cNvPr>
          <p:cNvSpPr/>
          <p:nvPr/>
        </p:nvSpPr>
        <p:spPr>
          <a:xfrm>
            <a:off x="7134197" y="771945"/>
            <a:ext cx="904112" cy="8777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hlinkClick r:id="rId12" action="ppaction://hlinksldjump"/>
            <a:extLst>
              <a:ext uri="{FF2B5EF4-FFF2-40B4-BE49-F238E27FC236}">
                <a16:creationId xmlns:a16="http://schemas.microsoft.com/office/drawing/2014/main" id="{69E4A994-72EE-4964-B8AE-B714D470E09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46175" y="853532"/>
            <a:ext cx="680156" cy="680156"/>
          </a:xfrm>
          <a:prstGeom prst="rect">
            <a:avLst/>
          </a:prstGeom>
        </p:spPr>
      </p:pic>
    </p:spTree>
    <p:extLst>
      <p:ext uri="{BB962C8B-B14F-4D97-AF65-F5344CB8AC3E}">
        <p14:creationId xmlns:p14="http://schemas.microsoft.com/office/powerpoint/2010/main" val="15978913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5FC84C22-55B4-4367-8DA0-AD856F6A1839}"/>
              </a:ext>
            </a:extLst>
          </p:cNvPr>
          <p:cNvPicPr>
            <a:picLocks noGrp="1" noChangeAspect="1"/>
          </p:cNvPicPr>
          <p:nvPr>
            <p:ph idx="1"/>
          </p:nvPr>
        </p:nvPicPr>
        <p:blipFill rotWithShape="1">
          <a:blip r:embed="rId2">
            <a:alphaModFix/>
          </a:blip>
          <a:srcRect t="11665" b="4065"/>
          <a:stretch/>
        </p:blipFill>
        <p:spPr>
          <a:xfrm>
            <a:off x="1" y="10"/>
            <a:ext cx="12192000" cy="6857990"/>
          </a:xfrm>
          <a:prstGeom prst="rect">
            <a:avLst/>
          </a:prstGeom>
        </p:spPr>
      </p:pic>
      <p:sp>
        <p:nvSpPr>
          <p:cNvPr id="14" name="Rectangle 13">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BA73D-DADF-4CFC-A1DA-82F1148D88D2}"/>
              </a:ext>
            </a:extLst>
          </p:cNvPr>
          <p:cNvSpPr>
            <a:spLocks noGrp="1"/>
          </p:cNvSpPr>
          <p:nvPr>
            <p:ph type="title"/>
          </p:nvPr>
        </p:nvSpPr>
        <p:spPr>
          <a:xfrm>
            <a:off x="793159" y="1377146"/>
            <a:ext cx="3672965" cy="3626217"/>
          </a:xfrm>
        </p:spPr>
        <p:txBody>
          <a:bodyPr vert="horz" lIns="91440" tIns="45720" rIns="91440" bIns="45720" rtlCol="0" anchor="b">
            <a:normAutofit/>
          </a:bodyPr>
          <a:lstStyle/>
          <a:p>
            <a:r>
              <a:rPr lang="en-US" sz="3300" b="1" cap="all">
                <a:solidFill>
                  <a:schemeClr val="bg1"/>
                </a:solidFill>
                <a:latin typeface="Times New Roman"/>
                <a:cs typeface="Times New Roman"/>
              </a:rPr>
              <a:t>Stand up paddling</a:t>
            </a:r>
            <a:br>
              <a:rPr lang="en-US" sz="3300" b="1" cap="all">
                <a:solidFill>
                  <a:schemeClr val="bg1"/>
                </a:solidFill>
                <a:latin typeface="Times New Roman"/>
                <a:cs typeface="Times New Roman"/>
              </a:rPr>
            </a:br>
            <a:r>
              <a:rPr lang="en-US" sz="3300" b="1" cap="all">
                <a:solidFill>
                  <a:schemeClr val="bg1"/>
                </a:solidFill>
                <a:latin typeface="Times New Roman"/>
                <a:cs typeface="Times New Roman"/>
              </a:rPr>
              <a:t>⇛4,8%</a:t>
            </a:r>
            <a:endParaRPr lang="en-US"/>
          </a:p>
        </p:txBody>
      </p:sp>
      <p:sp>
        <p:nvSpPr>
          <p:cNvPr id="4" name="Slide Number Placeholder 3">
            <a:extLst>
              <a:ext uri="{FF2B5EF4-FFF2-40B4-BE49-F238E27FC236}">
                <a16:creationId xmlns:a16="http://schemas.microsoft.com/office/drawing/2014/main" id="{EBBAF58B-27AC-4BBB-B5FA-E853D5F22B40}"/>
              </a:ext>
            </a:extLst>
          </p:cNvPr>
          <p:cNvSpPr>
            <a:spLocks noGrp="1"/>
          </p:cNvSpPr>
          <p:nvPr>
            <p:ph type="sldNum" sz="quarter" idx="12"/>
          </p:nvPr>
        </p:nvSpPr>
        <p:spPr>
          <a:xfrm>
            <a:off x="10225109" y="6354807"/>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26</a:t>
            </a:fld>
            <a:endParaRPr lang="en-US" dirty="0">
              <a:solidFill>
                <a:schemeClr val="tx1">
                  <a:lumMod val="95000"/>
                  <a:lumOff val="5000"/>
                </a:schemeClr>
              </a:solidFill>
            </a:endParaRPr>
          </a:p>
        </p:txBody>
      </p:sp>
      <p:sp>
        <p:nvSpPr>
          <p:cNvPr id="1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6778A01-1FF6-4ACD-AE69-4B25824AA431}"/>
              </a:ext>
            </a:extLst>
          </p:cNvPr>
          <p:cNvSpPr txBox="1"/>
          <p:nvPr/>
        </p:nvSpPr>
        <p:spPr>
          <a:xfrm>
            <a:off x="8116866" y="632146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95000"/>
                    <a:lumOff val="5000"/>
                  </a:schemeClr>
                </a:solidFill>
                <a:latin typeface="Times New Roman" panose="02020603050405020304" pitchFamily="18" charset="0"/>
                <a:cs typeface="Times New Roman" panose="02020603050405020304" pitchFamily="18" charset="0"/>
              </a:rPr>
              <a:t>Quelle: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Alpsee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928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3BB9B219-DC7D-4E28-930B-8A49F39D8CBD}"/>
              </a:ext>
            </a:extLst>
          </p:cNvPr>
          <p:cNvPicPr>
            <a:picLocks noGrp="1" noChangeAspect="1"/>
          </p:cNvPicPr>
          <p:nvPr>
            <p:ph idx="1"/>
          </p:nvPr>
        </p:nvPicPr>
        <p:blipFill rotWithShape="1">
          <a:blip r:embed="rId3"/>
          <a:srcRect l="11111"/>
          <a:stretch/>
        </p:blipFill>
        <p:spPr>
          <a:xfrm>
            <a:off x="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3B027-321D-48AF-B924-103BD6D3842F}"/>
              </a:ext>
            </a:extLst>
          </p:cNvPr>
          <p:cNvSpPr>
            <a:spLocks noGrp="1"/>
          </p:cNvSpPr>
          <p:nvPr>
            <p:ph type="title"/>
          </p:nvPr>
        </p:nvSpPr>
        <p:spPr>
          <a:xfrm>
            <a:off x="244416" y="1239091"/>
            <a:ext cx="4023360" cy="1132083"/>
          </a:xfrm>
        </p:spPr>
        <p:txBody>
          <a:bodyPr vert="horz" lIns="91440" tIns="45720" rIns="91440" bIns="45720" rtlCol="0" anchor="b">
            <a:normAutofit/>
          </a:bodyPr>
          <a:lstStyle/>
          <a:p>
            <a:r>
              <a:rPr lang="de-DE" sz="3300" b="1" cap="all" dirty="0">
                <a:latin typeface="Times New Roman"/>
                <a:cs typeface="Times New Roman"/>
              </a:rPr>
              <a:t>Umgebung des Sees</a:t>
            </a:r>
            <a:endParaRPr lang="de-DE" sz="3300" b="1" i="0" kern="1200" cap="all" baseline="0" dirty="0">
              <a:solidFill>
                <a:schemeClr val="tx1"/>
              </a:solidFill>
              <a:latin typeface="Times New Roman"/>
              <a:cs typeface="Times New Roman"/>
            </a:endParaRPr>
          </a:p>
        </p:txBody>
      </p:sp>
      <p:sp>
        <p:nvSpPr>
          <p:cNvPr id="4" name="Slide Number Placeholder 3">
            <a:extLst>
              <a:ext uri="{FF2B5EF4-FFF2-40B4-BE49-F238E27FC236}">
                <a16:creationId xmlns:a16="http://schemas.microsoft.com/office/drawing/2014/main" id="{902E25FC-4521-4D25-B417-18374661E502}"/>
              </a:ext>
            </a:extLst>
          </p:cNvPr>
          <p:cNvSpPr>
            <a:spLocks noGrp="1"/>
          </p:cNvSpPr>
          <p:nvPr>
            <p:ph type="sldNum" sz="quarter" idx="12"/>
          </p:nvPr>
        </p:nvSpPr>
        <p:spPr>
          <a:xfrm>
            <a:off x="8882009" y="6400219"/>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bg1">
                    <a:lumMod val="95000"/>
                    <a:lumOff val="5000"/>
                  </a:schemeClr>
                </a:solidFill>
              </a:rPr>
              <a:pPr>
                <a:spcAft>
                  <a:spcPts val="600"/>
                </a:spcAft>
              </a:pPr>
              <a:t>27</a:t>
            </a:fld>
            <a:endParaRPr lang="en-US" dirty="0">
              <a:solidFill>
                <a:schemeClr val="bg1">
                  <a:lumMod val="95000"/>
                  <a:lumOff val="5000"/>
                </a:schemeClr>
              </a:solidFill>
            </a:endParaRPr>
          </a:p>
        </p:txBody>
      </p:sp>
      <p:sp>
        <p:nvSpPr>
          <p:cNvPr id="7" name="TextBox 6">
            <a:extLst>
              <a:ext uri="{FF2B5EF4-FFF2-40B4-BE49-F238E27FC236}">
                <a16:creationId xmlns:a16="http://schemas.microsoft.com/office/drawing/2014/main" id="{A0ADBEBE-5BFC-4C05-97A4-80067E113EA0}"/>
              </a:ext>
            </a:extLst>
          </p:cNvPr>
          <p:cNvSpPr txBox="1"/>
          <p:nvPr/>
        </p:nvSpPr>
        <p:spPr>
          <a:xfrm>
            <a:off x="663880" y="617533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 </a:t>
            </a:r>
          </a:p>
        </p:txBody>
      </p:sp>
      <p:sp>
        <p:nvSpPr>
          <p:cNvPr id="3" name="Rechteck 2">
            <a:extLst>
              <a:ext uri="{FF2B5EF4-FFF2-40B4-BE49-F238E27FC236}">
                <a16:creationId xmlns:a16="http://schemas.microsoft.com/office/drawing/2014/main" id="{8434EC9C-4F49-41B6-9FD0-502E6C970859}"/>
              </a:ext>
            </a:extLst>
          </p:cNvPr>
          <p:cNvSpPr/>
          <p:nvPr/>
        </p:nvSpPr>
        <p:spPr>
          <a:xfrm>
            <a:off x="3454977" y="4593565"/>
            <a:ext cx="81279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Welpe mit einfarbiger Füllung">
            <a:hlinkClick r:id="rId4" action="ppaction://hlinksldjump"/>
            <a:extLst>
              <a:ext uri="{FF2B5EF4-FFF2-40B4-BE49-F238E27FC236}">
                <a16:creationId xmlns:a16="http://schemas.microsoft.com/office/drawing/2014/main" id="{046E181B-F2DF-48A5-8461-D4E07C572D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788" y="4525828"/>
            <a:ext cx="914400" cy="914400"/>
          </a:xfrm>
          <a:prstGeom prst="rect">
            <a:avLst/>
          </a:prstGeom>
        </p:spPr>
      </p:pic>
      <p:sp>
        <p:nvSpPr>
          <p:cNvPr id="11" name="Rechteck 10">
            <a:extLst>
              <a:ext uri="{FF2B5EF4-FFF2-40B4-BE49-F238E27FC236}">
                <a16:creationId xmlns:a16="http://schemas.microsoft.com/office/drawing/2014/main" id="{1FED20B7-8ACE-4E04-A707-DE9AA0B34567}"/>
              </a:ext>
            </a:extLst>
          </p:cNvPr>
          <p:cNvSpPr/>
          <p:nvPr/>
        </p:nvSpPr>
        <p:spPr>
          <a:xfrm>
            <a:off x="5448816" y="3211534"/>
            <a:ext cx="864978"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Urlaub mit einfarbiger Füllung">
            <a:hlinkClick r:id="rId7" action="ppaction://hlinksldjump"/>
            <a:extLst>
              <a:ext uri="{FF2B5EF4-FFF2-40B4-BE49-F238E27FC236}">
                <a16:creationId xmlns:a16="http://schemas.microsoft.com/office/drawing/2014/main" id="{8330423E-D567-45B3-B300-7321910FE4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2317" y="3243460"/>
            <a:ext cx="777975" cy="777975"/>
          </a:xfrm>
          <a:prstGeom prst="rect">
            <a:avLst/>
          </a:prstGeom>
        </p:spPr>
      </p:pic>
      <p:sp>
        <p:nvSpPr>
          <p:cNvPr id="16" name="Rechteck 15">
            <a:extLst>
              <a:ext uri="{FF2B5EF4-FFF2-40B4-BE49-F238E27FC236}">
                <a16:creationId xmlns:a16="http://schemas.microsoft.com/office/drawing/2014/main" id="{5020F14D-2DD7-49D6-9E7C-5AC5259D10DC}"/>
              </a:ext>
            </a:extLst>
          </p:cNvPr>
          <p:cNvSpPr/>
          <p:nvPr/>
        </p:nvSpPr>
        <p:spPr>
          <a:xfrm>
            <a:off x="203646" y="4030133"/>
            <a:ext cx="777975" cy="7779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hlinkClick r:id="rId10" action="ppaction://hlinksldjump"/>
            <a:extLst>
              <a:ext uri="{FF2B5EF4-FFF2-40B4-BE49-F238E27FC236}">
                <a16:creationId xmlns:a16="http://schemas.microsoft.com/office/drawing/2014/main" id="{CF1BD0DE-A3F7-4FAF-B882-4F86423491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99" y="4030133"/>
            <a:ext cx="787822" cy="776788"/>
          </a:xfrm>
          <a:prstGeom prst="rect">
            <a:avLst/>
          </a:prstGeom>
        </p:spPr>
      </p:pic>
      <p:sp>
        <p:nvSpPr>
          <p:cNvPr id="19" name="Rechteck 18">
            <a:hlinkClick r:id="rId10" action="ppaction://hlinksldjump"/>
            <a:extLst>
              <a:ext uri="{FF2B5EF4-FFF2-40B4-BE49-F238E27FC236}">
                <a16:creationId xmlns:a16="http://schemas.microsoft.com/office/drawing/2014/main" id="{EF79E162-7F1B-4274-8217-3B541CA4B5E1}"/>
              </a:ext>
            </a:extLst>
          </p:cNvPr>
          <p:cNvSpPr/>
          <p:nvPr/>
        </p:nvSpPr>
        <p:spPr>
          <a:xfrm>
            <a:off x="1310795" y="4712193"/>
            <a:ext cx="78781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hlinkClick r:id="rId10" action="ppaction://hlinksldjump"/>
            <a:extLst>
              <a:ext uri="{FF2B5EF4-FFF2-40B4-BE49-F238E27FC236}">
                <a16:creationId xmlns:a16="http://schemas.microsoft.com/office/drawing/2014/main" id="{85CCD0B7-8056-42C6-B0B4-FBC2AD04AA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2302" y="4639639"/>
            <a:ext cx="839014" cy="686778"/>
          </a:xfrm>
          <a:prstGeom prst="rect">
            <a:avLst/>
          </a:prstGeom>
        </p:spPr>
      </p:pic>
      <p:sp>
        <p:nvSpPr>
          <p:cNvPr id="22" name="Rechteck 21">
            <a:extLst>
              <a:ext uri="{FF2B5EF4-FFF2-40B4-BE49-F238E27FC236}">
                <a16:creationId xmlns:a16="http://schemas.microsoft.com/office/drawing/2014/main" id="{B3204817-BCA4-484B-B5C6-C33A305C000B}"/>
              </a:ext>
            </a:extLst>
          </p:cNvPr>
          <p:cNvSpPr/>
          <p:nvPr/>
        </p:nvSpPr>
        <p:spPr>
          <a:xfrm>
            <a:off x="2874366" y="335350"/>
            <a:ext cx="918693" cy="8725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hlinkClick r:id="rId13" action="ppaction://hlinksldjump"/>
            <a:extLst>
              <a:ext uri="{FF2B5EF4-FFF2-40B4-BE49-F238E27FC236}">
                <a16:creationId xmlns:a16="http://schemas.microsoft.com/office/drawing/2014/main" id="{FFB563F3-3DAD-42E0-B9D5-89A5F40F3D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1428" y="391580"/>
            <a:ext cx="864568" cy="760099"/>
          </a:xfrm>
          <a:prstGeom prst="rect">
            <a:avLst/>
          </a:prstGeom>
        </p:spPr>
      </p:pic>
      <p:sp>
        <p:nvSpPr>
          <p:cNvPr id="26" name="Rechteck 25">
            <a:extLst>
              <a:ext uri="{FF2B5EF4-FFF2-40B4-BE49-F238E27FC236}">
                <a16:creationId xmlns:a16="http://schemas.microsoft.com/office/drawing/2014/main" id="{DA6AFBF1-2895-49CB-9CE9-7AB8C41DF41A}"/>
              </a:ext>
            </a:extLst>
          </p:cNvPr>
          <p:cNvSpPr/>
          <p:nvPr/>
        </p:nvSpPr>
        <p:spPr>
          <a:xfrm>
            <a:off x="1652628" y="192479"/>
            <a:ext cx="823513" cy="7789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descr="Eule mit einfarbiger Füllung">
            <a:hlinkClick r:id="rId15" action="ppaction://hlinksldjump"/>
            <a:extLst>
              <a:ext uri="{FF2B5EF4-FFF2-40B4-BE49-F238E27FC236}">
                <a16:creationId xmlns:a16="http://schemas.microsoft.com/office/drawing/2014/main" id="{4CED57A9-D52B-4C9B-B04D-B2B396F5A1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90943" y="237410"/>
            <a:ext cx="689071" cy="689071"/>
          </a:xfrm>
          <a:prstGeom prst="rect">
            <a:avLst/>
          </a:prstGeom>
        </p:spPr>
      </p:pic>
      <p:sp>
        <p:nvSpPr>
          <p:cNvPr id="29" name="Rechteck 28">
            <a:extLst>
              <a:ext uri="{FF2B5EF4-FFF2-40B4-BE49-F238E27FC236}">
                <a16:creationId xmlns:a16="http://schemas.microsoft.com/office/drawing/2014/main" id="{C2328532-2B0D-46F7-98C6-5C5F4B34ED4A}"/>
              </a:ext>
            </a:extLst>
          </p:cNvPr>
          <p:cNvSpPr/>
          <p:nvPr/>
        </p:nvSpPr>
        <p:spPr>
          <a:xfrm>
            <a:off x="10055096" y="2183730"/>
            <a:ext cx="869244" cy="7965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Grafik 30" descr="Messer und Gabel mit einfarbiger Füllung">
            <a:hlinkClick r:id="rId18" action="ppaction://hlinksldjump"/>
            <a:extLst>
              <a:ext uri="{FF2B5EF4-FFF2-40B4-BE49-F238E27FC236}">
                <a16:creationId xmlns:a16="http://schemas.microsoft.com/office/drawing/2014/main" id="{F83F1DEE-D353-4D97-8646-8B8A035A4F7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11463" y="2203764"/>
            <a:ext cx="756509" cy="756509"/>
          </a:xfrm>
          <a:prstGeom prst="rect">
            <a:avLst/>
          </a:prstGeom>
        </p:spPr>
      </p:pic>
      <p:sp>
        <p:nvSpPr>
          <p:cNvPr id="32" name="Rechteck 31">
            <a:extLst>
              <a:ext uri="{FF2B5EF4-FFF2-40B4-BE49-F238E27FC236}">
                <a16:creationId xmlns:a16="http://schemas.microsoft.com/office/drawing/2014/main" id="{5BDCC72C-7FC3-4E2B-A493-9E962B2BE06C}"/>
              </a:ext>
            </a:extLst>
          </p:cNvPr>
          <p:cNvSpPr/>
          <p:nvPr/>
        </p:nvSpPr>
        <p:spPr>
          <a:xfrm>
            <a:off x="9339209" y="335350"/>
            <a:ext cx="869244" cy="816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descr="Schlafen mit einfarbiger Füllung">
            <a:hlinkClick r:id="rId21" action="ppaction://hlinksldjump"/>
            <a:extLst>
              <a:ext uri="{FF2B5EF4-FFF2-40B4-BE49-F238E27FC236}">
                <a16:creationId xmlns:a16="http://schemas.microsoft.com/office/drawing/2014/main" id="{1B7AD4D3-6212-4DFB-BE0E-7B3B33207D8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84843" y="359593"/>
            <a:ext cx="777975" cy="777975"/>
          </a:xfrm>
          <a:prstGeom prst="rect">
            <a:avLst/>
          </a:prstGeom>
        </p:spPr>
      </p:pic>
      <p:sp>
        <p:nvSpPr>
          <p:cNvPr id="36" name="Rechteck 35">
            <a:extLst>
              <a:ext uri="{FF2B5EF4-FFF2-40B4-BE49-F238E27FC236}">
                <a16:creationId xmlns:a16="http://schemas.microsoft.com/office/drawing/2014/main" id="{AE7256E2-DD39-46E4-ACEF-4F3AB0769492}"/>
              </a:ext>
            </a:extLst>
          </p:cNvPr>
          <p:cNvSpPr/>
          <p:nvPr/>
        </p:nvSpPr>
        <p:spPr>
          <a:xfrm>
            <a:off x="9339209" y="3866778"/>
            <a:ext cx="823609"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0CA19641-2AA0-430D-B6F2-054F294E814D}"/>
              </a:ext>
            </a:extLst>
          </p:cNvPr>
          <p:cNvSpPr/>
          <p:nvPr/>
        </p:nvSpPr>
        <p:spPr>
          <a:xfrm>
            <a:off x="7789333" y="3024949"/>
            <a:ext cx="86497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a:hlinkClick r:id="rId24" action="ppaction://hlinksldjump"/>
            <a:extLst>
              <a:ext uri="{FF2B5EF4-FFF2-40B4-BE49-F238E27FC236}">
                <a16:creationId xmlns:a16="http://schemas.microsoft.com/office/drawing/2014/main" id="{774125F6-3363-45F5-A9F3-19C31B4FB93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8581" r="46156" b="17250"/>
          <a:stretch/>
        </p:blipFill>
        <p:spPr>
          <a:xfrm>
            <a:off x="7839450" y="3086906"/>
            <a:ext cx="764742" cy="717914"/>
          </a:xfrm>
          <a:prstGeom prst="rect">
            <a:avLst/>
          </a:prstGeom>
        </p:spPr>
      </p:pic>
      <p:pic>
        <p:nvPicPr>
          <p:cNvPr id="8" name="Grafik 7">
            <a:hlinkClick r:id="rId26" action="ppaction://hlinksldjump"/>
            <a:extLst>
              <a:ext uri="{FF2B5EF4-FFF2-40B4-BE49-F238E27FC236}">
                <a16:creationId xmlns:a16="http://schemas.microsoft.com/office/drawing/2014/main" id="{6DC881F8-0CA6-4992-BA63-4FC6E0CB58C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402627" y="3911821"/>
            <a:ext cx="698050" cy="760099"/>
          </a:xfrm>
          <a:prstGeom prst="rect">
            <a:avLst/>
          </a:prstGeom>
        </p:spPr>
      </p:pic>
    </p:spTree>
    <p:extLst>
      <p:ext uri="{BB962C8B-B14F-4D97-AF65-F5344CB8AC3E}">
        <p14:creationId xmlns:p14="http://schemas.microsoft.com/office/powerpoint/2010/main" val="2536288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92A7D09F-416B-4431-9836-D7D50B579CDF}"/>
              </a:ext>
            </a:extLst>
          </p:cNvPr>
          <p:cNvPicPr>
            <a:picLocks noGrp="1" noChangeAspect="1"/>
          </p:cNvPicPr>
          <p:nvPr>
            <p:ph idx="1"/>
          </p:nvPr>
        </p:nvPicPr>
        <p:blipFill rotWithShape="1">
          <a:blip r:embed="rId2">
            <a:alphaModFix/>
          </a:blip>
          <a:srcRect t="8191" b="7539"/>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467F7-40D9-4022-9FC1-A84E4368794F}"/>
              </a:ext>
            </a:extLst>
          </p:cNvPr>
          <p:cNvSpPr>
            <a:spLocks noGrp="1"/>
          </p:cNvSpPr>
          <p:nvPr>
            <p:ph type="title"/>
          </p:nvPr>
        </p:nvSpPr>
        <p:spPr>
          <a:xfrm>
            <a:off x="772283" y="1377146"/>
            <a:ext cx="3860854" cy="3626217"/>
          </a:xfrm>
        </p:spPr>
        <p:txBody>
          <a:bodyPr vert="horz" lIns="91440" tIns="45720" rIns="91440" bIns="45720" rtlCol="0" anchor="b">
            <a:normAutofit/>
          </a:bodyPr>
          <a:lstStyle/>
          <a:p>
            <a:r>
              <a:rPr lang="de-DE" sz="3300" b="1" i="0" kern="1200" cap="all" baseline="0">
                <a:solidFill>
                  <a:schemeClr val="bg1"/>
                </a:solidFill>
                <a:latin typeface="Times New Roman"/>
                <a:cs typeface="Times New Roman"/>
              </a:rPr>
              <a:t>Wander- und Fahrradwege</a:t>
            </a:r>
            <a:br>
              <a:rPr lang="de-DE" sz="3300" b="1" cap="all">
                <a:latin typeface="Times New Roman"/>
              </a:rPr>
            </a:br>
            <a:r>
              <a:rPr lang="de-DE" sz="3300" b="1" cap="all">
                <a:solidFill>
                  <a:schemeClr val="bg1"/>
                </a:solidFill>
                <a:latin typeface="Times New Roman"/>
                <a:cs typeface="Times New Roman"/>
              </a:rPr>
              <a:t>⇛84,5%</a:t>
            </a:r>
            <a:endParaRPr lang="de-DE" sz="3300" b="1" i="0" kern="1200" cap="all" baseline="0">
              <a:solidFill>
                <a:schemeClr val="bg1"/>
              </a:solidFill>
              <a:latin typeface="Times New Roman"/>
              <a:cs typeface="Times New Roman"/>
            </a:endParaRPr>
          </a:p>
        </p:txBody>
      </p:sp>
      <p:sp>
        <p:nvSpPr>
          <p:cNvPr id="4" name="Slide Number Placeholder 3">
            <a:extLst>
              <a:ext uri="{FF2B5EF4-FFF2-40B4-BE49-F238E27FC236}">
                <a16:creationId xmlns:a16="http://schemas.microsoft.com/office/drawing/2014/main" id="{6C40FCDA-A212-45CA-BD40-1A2986593AA0}"/>
              </a:ext>
            </a:extLst>
          </p:cNvPr>
          <p:cNvSpPr>
            <a:spLocks noGrp="1"/>
          </p:cNvSpPr>
          <p:nvPr>
            <p:ph type="sldNum" sz="quarter" idx="12"/>
          </p:nvPr>
        </p:nvSpPr>
        <p:spPr>
          <a:xfrm>
            <a:off x="10225109" y="6383608"/>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28</a:t>
            </a:fld>
            <a:endParaRPr lang="en-US" dirty="0">
              <a:solidFill>
                <a:schemeClr val="tx1">
                  <a:lumMod val="95000"/>
                  <a:lumOff val="5000"/>
                </a:schemeClr>
              </a:solidFill>
            </a:endParaRPr>
          </a:p>
        </p:txBody>
      </p:sp>
      <p:sp>
        <p:nvSpPr>
          <p:cNvPr id="2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27"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9" name="Straight Connector 2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982B5E47-6368-4876-903A-27E361770860}"/>
              </a:ext>
            </a:extLst>
          </p:cNvPr>
          <p:cNvSpPr txBox="1"/>
          <p:nvPr/>
        </p:nvSpPr>
        <p:spPr>
          <a:xfrm>
            <a:off x="5870222" y="6383608"/>
            <a:ext cx="2005677" cy="369332"/>
          </a:xfrm>
          <a:prstGeom prst="rect">
            <a:avLst/>
          </a:prstGeom>
          <a:noFill/>
        </p:spPr>
        <p:txBody>
          <a:bodyPr wrap="none" rtlCol="0">
            <a:spAutoFit/>
          </a:bodyPr>
          <a:lstStyle/>
          <a:p>
            <a:r>
              <a:rPr lang="de-DE" dirty="0"/>
              <a:t>Quelle: </a:t>
            </a:r>
            <a:r>
              <a:rPr lang="de-DE" dirty="0" err="1"/>
              <a:t>Hönnetal</a:t>
            </a:r>
            <a:endParaRPr lang="de-DE" dirty="0"/>
          </a:p>
        </p:txBody>
      </p:sp>
    </p:spTree>
    <p:extLst>
      <p:ext uri="{BB962C8B-B14F-4D97-AF65-F5344CB8AC3E}">
        <p14:creationId xmlns:p14="http://schemas.microsoft.com/office/powerpoint/2010/main" val="1807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3BB9B219-DC7D-4E28-930B-8A49F39D8CBD}"/>
              </a:ext>
            </a:extLst>
          </p:cNvPr>
          <p:cNvPicPr>
            <a:picLocks noGrp="1" noChangeAspect="1"/>
          </p:cNvPicPr>
          <p:nvPr>
            <p:ph idx="1"/>
          </p:nvPr>
        </p:nvPicPr>
        <p:blipFill rotWithShape="1">
          <a:blip r:embed="rId3"/>
          <a:srcRect l="11111"/>
          <a:stretch/>
        </p:blipFill>
        <p:spPr>
          <a:xfrm>
            <a:off x="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3B027-321D-48AF-B924-103BD6D3842F}"/>
              </a:ext>
            </a:extLst>
          </p:cNvPr>
          <p:cNvSpPr>
            <a:spLocks noGrp="1"/>
          </p:cNvSpPr>
          <p:nvPr>
            <p:ph type="title"/>
          </p:nvPr>
        </p:nvSpPr>
        <p:spPr>
          <a:xfrm>
            <a:off x="244416" y="1239091"/>
            <a:ext cx="4023360" cy="1132083"/>
          </a:xfrm>
        </p:spPr>
        <p:txBody>
          <a:bodyPr vert="horz" lIns="91440" tIns="45720" rIns="91440" bIns="45720" rtlCol="0" anchor="b">
            <a:normAutofit/>
          </a:bodyPr>
          <a:lstStyle/>
          <a:p>
            <a:r>
              <a:rPr lang="de-DE" sz="3300" b="1" cap="all" dirty="0">
                <a:latin typeface="Times New Roman"/>
                <a:cs typeface="Times New Roman"/>
              </a:rPr>
              <a:t>Umgebung des Sees</a:t>
            </a:r>
            <a:endParaRPr lang="de-DE" sz="3300" b="1" i="0" kern="1200" cap="all" baseline="0" dirty="0">
              <a:solidFill>
                <a:schemeClr val="tx1"/>
              </a:solidFill>
              <a:latin typeface="Times New Roman"/>
              <a:cs typeface="Times New Roman"/>
            </a:endParaRPr>
          </a:p>
        </p:txBody>
      </p:sp>
      <p:sp>
        <p:nvSpPr>
          <p:cNvPr id="4" name="Slide Number Placeholder 3">
            <a:extLst>
              <a:ext uri="{FF2B5EF4-FFF2-40B4-BE49-F238E27FC236}">
                <a16:creationId xmlns:a16="http://schemas.microsoft.com/office/drawing/2014/main" id="{902E25FC-4521-4D25-B417-18374661E502}"/>
              </a:ext>
            </a:extLst>
          </p:cNvPr>
          <p:cNvSpPr>
            <a:spLocks noGrp="1"/>
          </p:cNvSpPr>
          <p:nvPr>
            <p:ph type="sldNum" sz="quarter" idx="12"/>
          </p:nvPr>
        </p:nvSpPr>
        <p:spPr>
          <a:xfrm>
            <a:off x="8962471" y="6346014"/>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bg1">
                    <a:lumMod val="95000"/>
                    <a:lumOff val="5000"/>
                  </a:schemeClr>
                </a:solidFill>
              </a:rPr>
              <a:pPr>
                <a:spcAft>
                  <a:spcPts val="600"/>
                </a:spcAft>
              </a:pPr>
              <a:t>29</a:t>
            </a:fld>
            <a:endParaRPr lang="en-US" dirty="0">
              <a:solidFill>
                <a:schemeClr val="bg1">
                  <a:lumMod val="95000"/>
                  <a:lumOff val="5000"/>
                </a:schemeClr>
              </a:solidFill>
            </a:endParaRPr>
          </a:p>
        </p:txBody>
      </p:sp>
      <p:sp>
        <p:nvSpPr>
          <p:cNvPr id="7" name="TextBox 6">
            <a:extLst>
              <a:ext uri="{FF2B5EF4-FFF2-40B4-BE49-F238E27FC236}">
                <a16:creationId xmlns:a16="http://schemas.microsoft.com/office/drawing/2014/main" id="{A0ADBEBE-5BFC-4C05-97A4-80067E113EA0}"/>
              </a:ext>
            </a:extLst>
          </p:cNvPr>
          <p:cNvSpPr txBox="1"/>
          <p:nvPr/>
        </p:nvSpPr>
        <p:spPr>
          <a:xfrm>
            <a:off x="663880" y="617533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 </a:t>
            </a:r>
          </a:p>
        </p:txBody>
      </p:sp>
      <p:sp>
        <p:nvSpPr>
          <p:cNvPr id="3" name="Rechteck 2">
            <a:extLst>
              <a:ext uri="{FF2B5EF4-FFF2-40B4-BE49-F238E27FC236}">
                <a16:creationId xmlns:a16="http://schemas.microsoft.com/office/drawing/2014/main" id="{8434EC9C-4F49-41B6-9FD0-502E6C970859}"/>
              </a:ext>
            </a:extLst>
          </p:cNvPr>
          <p:cNvSpPr/>
          <p:nvPr/>
        </p:nvSpPr>
        <p:spPr>
          <a:xfrm>
            <a:off x="3454977" y="4593565"/>
            <a:ext cx="81279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Welpe mit einfarbiger Füllung">
            <a:hlinkClick r:id="rId4" action="ppaction://hlinksldjump"/>
            <a:extLst>
              <a:ext uri="{FF2B5EF4-FFF2-40B4-BE49-F238E27FC236}">
                <a16:creationId xmlns:a16="http://schemas.microsoft.com/office/drawing/2014/main" id="{046E181B-F2DF-48A5-8461-D4E07C572D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788" y="4525828"/>
            <a:ext cx="914400" cy="914400"/>
          </a:xfrm>
          <a:prstGeom prst="rect">
            <a:avLst/>
          </a:prstGeom>
        </p:spPr>
      </p:pic>
      <p:sp>
        <p:nvSpPr>
          <p:cNvPr id="11" name="Rechteck 10">
            <a:extLst>
              <a:ext uri="{FF2B5EF4-FFF2-40B4-BE49-F238E27FC236}">
                <a16:creationId xmlns:a16="http://schemas.microsoft.com/office/drawing/2014/main" id="{1FED20B7-8ACE-4E04-A707-DE9AA0B34567}"/>
              </a:ext>
            </a:extLst>
          </p:cNvPr>
          <p:cNvSpPr/>
          <p:nvPr/>
        </p:nvSpPr>
        <p:spPr>
          <a:xfrm>
            <a:off x="5448816" y="3211534"/>
            <a:ext cx="864978"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Urlaub mit einfarbiger Füllung">
            <a:hlinkClick r:id="rId7" action="ppaction://hlinksldjump"/>
            <a:extLst>
              <a:ext uri="{FF2B5EF4-FFF2-40B4-BE49-F238E27FC236}">
                <a16:creationId xmlns:a16="http://schemas.microsoft.com/office/drawing/2014/main" id="{8330423E-D567-45B3-B300-7321910FE4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2317" y="3243460"/>
            <a:ext cx="777975" cy="777975"/>
          </a:xfrm>
          <a:prstGeom prst="rect">
            <a:avLst/>
          </a:prstGeom>
        </p:spPr>
      </p:pic>
      <p:sp>
        <p:nvSpPr>
          <p:cNvPr id="16" name="Rechteck 15">
            <a:extLst>
              <a:ext uri="{FF2B5EF4-FFF2-40B4-BE49-F238E27FC236}">
                <a16:creationId xmlns:a16="http://schemas.microsoft.com/office/drawing/2014/main" id="{5020F14D-2DD7-49D6-9E7C-5AC5259D10DC}"/>
              </a:ext>
            </a:extLst>
          </p:cNvPr>
          <p:cNvSpPr/>
          <p:nvPr/>
        </p:nvSpPr>
        <p:spPr>
          <a:xfrm>
            <a:off x="203646" y="4030133"/>
            <a:ext cx="777975" cy="7779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hlinkClick r:id="rId10" action="ppaction://hlinksldjump"/>
            <a:extLst>
              <a:ext uri="{FF2B5EF4-FFF2-40B4-BE49-F238E27FC236}">
                <a16:creationId xmlns:a16="http://schemas.microsoft.com/office/drawing/2014/main" id="{CF1BD0DE-A3F7-4FAF-B882-4F86423491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99" y="4030133"/>
            <a:ext cx="787822" cy="776788"/>
          </a:xfrm>
          <a:prstGeom prst="rect">
            <a:avLst/>
          </a:prstGeom>
        </p:spPr>
      </p:pic>
      <p:sp>
        <p:nvSpPr>
          <p:cNvPr id="19" name="Rechteck 18">
            <a:hlinkClick r:id="rId10" action="ppaction://hlinksldjump"/>
            <a:extLst>
              <a:ext uri="{FF2B5EF4-FFF2-40B4-BE49-F238E27FC236}">
                <a16:creationId xmlns:a16="http://schemas.microsoft.com/office/drawing/2014/main" id="{EF79E162-7F1B-4274-8217-3B541CA4B5E1}"/>
              </a:ext>
            </a:extLst>
          </p:cNvPr>
          <p:cNvSpPr/>
          <p:nvPr/>
        </p:nvSpPr>
        <p:spPr>
          <a:xfrm>
            <a:off x="1310795" y="4712193"/>
            <a:ext cx="78781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hlinkClick r:id="rId10" action="ppaction://hlinksldjump"/>
            <a:extLst>
              <a:ext uri="{FF2B5EF4-FFF2-40B4-BE49-F238E27FC236}">
                <a16:creationId xmlns:a16="http://schemas.microsoft.com/office/drawing/2014/main" id="{85CCD0B7-8056-42C6-B0B4-FBC2AD04AA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2302" y="4639639"/>
            <a:ext cx="839014" cy="686778"/>
          </a:xfrm>
          <a:prstGeom prst="rect">
            <a:avLst/>
          </a:prstGeom>
        </p:spPr>
      </p:pic>
      <p:sp>
        <p:nvSpPr>
          <p:cNvPr id="22" name="Rechteck 21">
            <a:extLst>
              <a:ext uri="{FF2B5EF4-FFF2-40B4-BE49-F238E27FC236}">
                <a16:creationId xmlns:a16="http://schemas.microsoft.com/office/drawing/2014/main" id="{B3204817-BCA4-484B-B5C6-C33A305C000B}"/>
              </a:ext>
            </a:extLst>
          </p:cNvPr>
          <p:cNvSpPr/>
          <p:nvPr/>
        </p:nvSpPr>
        <p:spPr>
          <a:xfrm>
            <a:off x="2874366" y="335350"/>
            <a:ext cx="918693" cy="8725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hlinkClick r:id="rId13" action="ppaction://hlinksldjump"/>
            <a:extLst>
              <a:ext uri="{FF2B5EF4-FFF2-40B4-BE49-F238E27FC236}">
                <a16:creationId xmlns:a16="http://schemas.microsoft.com/office/drawing/2014/main" id="{FFB563F3-3DAD-42E0-B9D5-89A5F40F3D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1428" y="391580"/>
            <a:ext cx="864568" cy="760099"/>
          </a:xfrm>
          <a:prstGeom prst="rect">
            <a:avLst/>
          </a:prstGeom>
        </p:spPr>
      </p:pic>
      <p:sp>
        <p:nvSpPr>
          <p:cNvPr id="26" name="Rechteck 25">
            <a:extLst>
              <a:ext uri="{FF2B5EF4-FFF2-40B4-BE49-F238E27FC236}">
                <a16:creationId xmlns:a16="http://schemas.microsoft.com/office/drawing/2014/main" id="{DA6AFBF1-2895-49CB-9CE9-7AB8C41DF41A}"/>
              </a:ext>
            </a:extLst>
          </p:cNvPr>
          <p:cNvSpPr/>
          <p:nvPr/>
        </p:nvSpPr>
        <p:spPr>
          <a:xfrm>
            <a:off x="1652628" y="192479"/>
            <a:ext cx="823513" cy="7789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descr="Eule mit einfarbiger Füllung">
            <a:hlinkClick r:id="rId15" action="ppaction://hlinksldjump"/>
            <a:extLst>
              <a:ext uri="{FF2B5EF4-FFF2-40B4-BE49-F238E27FC236}">
                <a16:creationId xmlns:a16="http://schemas.microsoft.com/office/drawing/2014/main" id="{4CED57A9-D52B-4C9B-B04D-B2B396F5A1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90943" y="237410"/>
            <a:ext cx="689071" cy="689071"/>
          </a:xfrm>
          <a:prstGeom prst="rect">
            <a:avLst/>
          </a:prstGeom>
        </p:spPr>
      </p:pic>
      <p:sp>
        <p:nvSpPr>
          <p:cNvPr id="29" name="Rechteck 28">
            <a:extLst>
              <a:ext uri="{FF2B5EF4-FFF2-40B4-BE49-F238E27FC236}">
                <a16:creationId xmlns:a16="http://schemas.microsoft.com/office/drawing/2014/main" id="{C2328532-2B0D-46F7-98C6-5C5F4B34ED4A}"/>
              </a:ext>
            </a:extLst>
          </p:cNvPr>
          <p:cNvSpPr/>
          <p:nvPr/>
        </p:nvSpPr>
        <p:spPr>
          <a:xfrm>
            <a:off x="10055096" y="2183730"/>
            <a:ext cx="869244" cy="7965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Grafik 30" descr="Messer und Gabel mit einfarbiger Füllung">
            <a:hlinkClick r:id="rId18" action="ppaction://hlinksldjump"/>
            <a:extLst>
              <a:ext uri="{FF2B5EF4-FFF2-40B4-BE49-F238E27FC236}">
                <a16:creationId xmlns:a16="http://schemas.microsoft.com/office/drawing/2014/main" id="{F83F1DEE-D353-4D97-8646-8B8A035A4F7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11463" y="2203764"/>
            <a:ext cx="756509" cy="756509"/>
          </a:xfrm>
          <a:prstGeom prst="rect">
            <a:avLst/>
          </a:prstGeom>
        </p:spPr>
      </p:pic>
      <p:sp>
        <p:nvSpPr>
          <p:cNvPr id="32" name="Rechteck 31">
            <a:extLst>
              <a:ext uri="{FF2B5EF4-FFF2-40B4-BE49-F238E27FC236}">
                <a16:creationId xmlns:a16="http://schemas.microsoft.com/office/drawing/2014/main" id="{5BDCC72C-7FC3-4E2B-A493-9E962B2BE06C}"/>
              </a:ext>
            </a:extLst>
          </p:cNvPr>
          <p:cNvSpPr/>
          <p:nvPr/>
        </p:nvSpPr>
        <p:spPr>
          <a:xfrm>
            <a:off x="9339209" y="335350"/>
            <a:ext cx="869244" cy="816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descr="Schlafen mit einfarbiger Füllung">
            <a:hlinkClick r:id="rId21" action="ppaction://hlinksldjump"/>
            <a:extLst>
              <a:ext uri="{FF2B5EF4-FFF2-40B4-BE49-F238E27FC236}">
                <a16:creationId xmlns:a16="http://schemas.microsoft.com/office/drawing/2014/main" id="{1B7AD4D3-6212-4DFB-BE0E-7B3B33207D8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84843" y="359593"/>
            <a:ext cx="777975" cy="777975"/>
          </a:xfrm>
          <a:prstGeom prst="rect">
            <a:avLst/>
          </a:prstGeom>
        </p:spPr>
      </p:pic>
      <p:sp>
        <p:nvSpPr>
          <p:cNvPr id="36" name="Rechteck 35">
            <a:extLst>
              <a:ext uri="{FF2B5EF4-FFF2-40B4-BE49-F238E27FC236}">
                <a16:creationId xmlns:a16="http://schemas.microsoft.com/office/drawing/2014/main" id="{AE7256E2-DD39-46E4-ACEF-4F3AB0769492}"/>
              </a:ext>
            </a:extLst>
          </p:cNvPr>
          <p:cNvSpPr/>
          <p:nvPr/>
        </p:nvSpPr>
        <p:spPr>
          <a:xfrm>
            <a:off x="9382710" y="3866778"/>
            <a:ext cx="780108"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0CA19641-2AA0-430D-B6F2-054F294E814D}"/>
              </a:ext>
            </a:extLst>
          </p:cNvPr>
          <p:cNvSpPr/>
          <p:nvPr/>
        </p:nvSpPr>
        <p:spPr>
          <a:xfrm>
            <a:off x="7789333" y="3024949"/>
            <a:ext cx="86497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a:hlinkClick r:id="rId24" action="ppaction://hlinksldjump"/>
            <a:extLst>
              <a:ext uri="{FF2B5EF4-FFF2-40B4-BE49-F238E27FC236}">
                <a16:creationId xmlns:a16="http://schemas.microsoft.com/office/drawing/2014/main" id="{774125F6-3363-45F5-A9F3-19C31B4FB93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8581" r="46156" b="17250"/>
          <a:stretch/>
        </p:blipFill>
        <p:spPr>
          <a:xfrm>
            <a:off x="7839450" y="3086906"/>
            <a:ext cx="764742" cy="717914"/>
          </a:xfrm>
          <a:prstGeom prst="rect">
            <a:avLst/>
          </a:prstGeom>
        </p:spPr>
      </p:pic>
      <p:pic>
        <p:nvPicPr>
          <p:cNvPr id="8" name="Grafik 7">
            <a:hlinkClick r:id="rId26" action="ppaction://hlinksldjump"/>
            <a:extLst>
              <a:ext uri="{FF2B5EF4-FFF2-40B4-BE49-F238E27FC236}">
                <a16:creationId xmlns:a16="http://schemas.microsoft.com/office/drawing/2014/main" id="{8FA5BCC9-5DFD-4204-89A6-267DE481B76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417772" y="3900765"/>
            <a:ext cx="710682" cy="773854"/>
          </a:xfrm>
          <a:prstGeom prst="rect">
            <a:avLst/>
          </a:prstGeom>
        </p:spPr>
      </p:pic>
    </p:spTree>
    <p:extLst>
      <p:ext uri="{BB962C8B-B14F-4D97-AF65-F5344CB8AC3E}">
        <p14:creationId xmlns:p14="http://schemas.microsoft.com/office/powerpoint/2010/main" val="13018524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614EF-7997-4F04-AA30-EA5FB0B3BFFE}"/>
              </a:ext>
            </a:extLst>
          </p:cNvPr>
          <p:cNvSpPr>
            <a:spLocks noGrp="1"/>
          </p:cNvSpPr>
          <p:nvPr>
            <p:ph type="title"/>
          </p:nvPr>
        </p:nvSpPr>
        <p:spPr>
          <a:xfrm>
            <a:off x="930871" y="1738660"/>
            <a:ext cx="5243394" cy="1690340"/>
          </a:xfrm>
        </p:spPr>
        <p:txBody>
          <a:bodyPr anchor="t">
            <a:normAutofit/>
          </a:bodyPr>
          <a:lstStyle/>
          <a:p>
            <a:r>
              <a:rPr lang="de-DE" sz="4800" dirty="0">
                <a:latin typeface="Times New Roman"/>
                <a:cs typeface="Times New Roman"/>
              </a:rPr>
              <a:t>Was ist der Projektkurs</a:t>
            </a:r>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27F97DFC-22E5-467D-8573-E0AE44E6E13C}"/>
              </a:ext>
            </a:extLst>
          </p:cNvPr>
          <p:cNvSpPr>
            <a:spLocks noGrp="1"/>
          </p:cNvSpPr>
          <p:nvPr>
            <p:ph idx="1"/>
          </p:nvPr>
        </p:nvSpPr>
        <p:spPr>
          <a:xfrm>
            <a:off x="6727648" y="611806"/>
            <a:ext cx="5071814" cy="5700366"/>
          </a:xfrm>
        </p:spPr>
        <p:txBody>
          <a:bodyPr vert="horz" lIns="91440" tIns="45720" rIns="91440" bIns="45720" rtlCol="0" anchor="b">
            <a:noAutofit/>
          </a:bodyPr>
          <a:lstStyle/>
          <a:p>
            <a:pPr>
              <a:buFont typeface="Wingdings" panose="020B0604020202020204" pitchFamily="34" charset="0"/>
              <a:buChar char="Ø"/>
            </a:pPr>
            <a:endParaRPr lang="de-DE" sz="2200" dirty="0">
              <a:latin typeface="Times New Roman"/>
              <a:ea typeface="+mn-lt"/>
              <a:cs typeface="+mn-lt"/>
            </a:endParaRPr>
          </a:p>
          <a:p>
            <a:pPr>
              <a:buFont typeface="Wingdings" panose="020B0604020202020204" pitchFamily="34" charset="0"/>
              <a:buChar char="Ø"/>
            </a:pPr>
            <a:r>
              <a:rPr lang="de-DE" sz="2200" dirty="0">
                <a:latin typeface="Times New Roman"/>
                <a:ea typeface="+mn-lt"/>
                <a:cs typeface="+mn-lt"/>
              </a:rPr>
              <a:t>eine Kooperation (Initiative </a:t>
            </a:r>
            <a:r>
              <a:rPr lang="de-DE" sz="2200" dirty="0" err="1">
                <a:latin typeface="Times New Roman"/>
                <a:ea typeface="+mn-lt"/>
                <a:cs typeface="+mn-lt"/>
              </a:rPr>
              <a:t>BioökonomieREVIER</a:t>
            </a:r>
            <a:r>
              <a:rPr lang="de-DE" sz="2200" dirty="0">
                <a:latin typeface="Times New Roman"/>
                <a:ea typeface="+mn-lt"/>
                <a:cs typeface="+mn-lt"/>
              </a:rPr>
              <a:t> am Institut für Pflanzenwissenschaften &amp; des Schülerlabors </a:t>
            </a:r>
            <a:r>
              <a:rPr lang="de-DE" sz="2200" dirty="0" err="1">
                <a:latin typeface="Times New Roman"/>
                <a:ea typeface="+mn-lt"/>
                <a:cs typeface="+mn-lt"/>
              </a:rPr>
              <a:t>JuLab</a:t>
            </a:r>
            <a:r>
              <a:rPr lang="de-DE" sz="2200" dirty="0">
                <a:latin typeface="Times New Roman"/>
                <a:ea typeface="+mn-lt"/>
                <a:cs typeface="+mn-lt"/>
              </a:rPr>
              <a:t> des Forschungszentrums in Jülich)</a:t>
            </a:r>
            <a:endParaRPr lang="en-US" sz="2200" dirty="0">
              <a:latin typeface="Times New Roman"/>
              <a:cs typeface="Times New Roman"/>
            </a:endParaRPr>
          </a:p>
          <a:p>
            <a:pPr>
              <a:buFont typeface="Wingdings" panose="020B0604020202020204" pitchFamily="34" charset="0"/>
              <a:buChar char="Ø"/>
            </a:pPr>
            <a:r>
              <a:rPr lang="de-DE" sz="2200" dirty="0">
                <a:latin typeface="Times New Roman"/>
                <a:ea typeface="+mn-lt"/>
                <a:cs typeface="+mn-lt"/>
              </a:rPr>
              <a:t>Jugend gestaltet den Strukturwandel → </a:t>
            </a:r>
            <a:r>
              <a:rPr lang="de-DE" sz="2200" dirty="0" err="1">
                <a:latin typeface="Times New Roman"/>
                <a:ea typeface="+mn-lt"/>
                <a:cs typeface="Times New Roman"/>
              </a:rPr>
              <a:t>zdi</a:t>
            </a:r>
            <a:r>
              <a:rPr lang="de-DE" sz="2200" dirty="0">
                <a:latin typeface="Times New Roman"/>
                <a:ea typeface="+mn-lt"/>
                <a:cs typeface="Times New Roman"/>
              </a:rPr>
              <a:t>-Zentrum </a:t>
            </a:r>
            <a:r>
              <a:rPr lang="de-DE" sz="2200" dirty="0" err="1">
                <a:latin typeface="Times New Roman"/>
                <a:ea typeface="+mn-lt"/>
                <a:cs typeface="Times New Roman"/>
              </a:rPr>
              <a:t>ANTalive</a:t>
            </a:r>
          </a:p>
          <a:p>
            <a:pPr>
              <a:buFont typeface="Wingdings" panose="020B0604020202020204" pitchFamily="34" charset="0"/>
              <a:buChar char="Ø"/>
            </a:pPr>
            <a:r>
              <a:rPr lang="de-DE" sz="2200" dirty="0">
                <a:latin typeface="Times New Roman"/>
                <a:ea typeface="+mn-lt"/>
                <a:cs typeface="+mn-lt"/>
              </a:rPr>
              <a:t>Unternehmen Revier → Bundesministerium für Wirtschaft und Energie</a:t>
            </a:r>
          </a:p>
          <a:p>
            <a:pPr>
              <a:buFont typeface="Wingdings" panose="020B0604020202020204" pitchFamily="34" charset="0"/>
              <a:buChar char="Ø"/>
            </a:pPr>
            <a:r>
              <a:rPr lang="de-DE" sz="2200" dirty="0">
                <a:latin typeface="Times New Roman"/>
                <a:ea typeface="+mn-lt"/>
                <a:cs typeface="+mn-lt"/>
              </a:rPr>
              <a:t>wirtschaftliche Einsatzmöglichkeiten von Algen</a:t>
            </a:r>
            <a:endParaRPr lang="de-DE" sz="2200" dirty="0">
              <a:latin typeface="Times New Roman"/>
              <a:cs typeface="Times New Roman"/>
            </a:endParaRPr>
          </a:p>
          <a:p>
            <a:pPr>
              <a:buFont typeface="Wingdings" panose="020B0604020202020204" pitchFamily="34" charset="0"/>
              <a:buChar char="Ø"/>
            </a:pPr>
            <a:endParaRPr lang="de-DE" sz="2000" dirty="0">
              <a:latin typeface="Times New Roman"/>
              <a:cs typeface="Times New Roman"/>
            </a:endParaRPr>
          </a:p>
          <a:p>
            <a:pPr marL="0" indent="0">
              <a:buNone/>
            </a:pPr>
            <a:endParaRPr lang="de-DE" sz="2200" dirty="0">
              <a:latin typeface="Times New Roman"/>
              <a:cs typeface="Times New Roman"/>
            </a:endParaRPr>
          </a:p>
          <a:p>
            <a:pPr>
              <a:buFont typeface="Wingdings" panose="020B0604020202020204" pitchFamily="34" charset="0"/>
              <a:buChar char="Ø"/>
            </a:pPr>
            <a:endParaRPr lang="de-DE" sz="1800" dirty="0">
              <a:latin typeface="Times New Roman"/>
              <a:cs typeface="Times New Roman"/>
            </a:endParaRPr>
          </a:p>
          <a:p>
            <a:pPr>
              <a:buFont typeface="Wingdings" panose="020B0604020202020204" pitchFamily="34" charset="0"/>
              <a:buChar char="Ø"/>
            </a:pPr>
            <a:endParaRPr lang="de-DE" sz="1800" dirty="0">
              <a:latin typeface="Times New Roman"/>
              <a:cs typeface="Times New Roman"/>
            </a:endParaRPr>
          </a:p>
        </p:txBody>
      </p:sp>
      <p:sp>
        <p:nvSpPr>
          <p:cNvPr id="4" name="Slide Number Placeholder 3">
            <a:extLst>
              <a:ext uri="{FF2B5EF4-FFF2-40B4-BE49-F238E27FC236}">
                <a16:creationId xmlns:a16="http://schemas.microsoft.com/office/drawing/2014/main" id="{51D1B72F-61D3-4D6C-9BDE-79272C1DF537}"/>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3</a:t>
            </a:fld>
            <a:endParaRPr lang="en-US" dirty="0">
              <a:solidFill>
                <a:schemeClr val="tx1">
                  <a:lumMod val="95000"/>
                  <a:lumOff val="5000"/>
                </a:schemeClr>
              </a:solidFill>
            </a:endParaRPr>
          </a:p>
        </p:txBody>
      </p:sp>
      <p:pic>
        <p:nvPicPr>
          <p:cNvPr id="5" name="Picture 5">
            <a:extLst>
              <a:ext uri="{FF2B5EF4-FFF2-40B4-BE49-F238E27FC236}">
                <a16:creationId xmlns:a16="http://schemas.microsoft.com/office/drawing/2014/main" id="{CC84B98B-A732-49BD-B378-A74C2A9599DC}"/>
              </a:ext>
            </a:extLst>
          </p:cNvPr>
          <p:cNvPicPr>
            <a:picLocks noChangeAspect="1"/>
          </p:cNvPicPr>
          <p:nvPr/>
        </p:nvPicPr>
        <p:blipFill>
          <a:blip r:embed="rId3"/>
          <a:stretch>
            <a:fillRect/>
          </a:stretch>
        </p:blipFill>
        <p:spPr>
          <a:xfrm>
            <a:off x="6259946" y="4832201"/>
            <a:ext cx="2212110" cy="1523142"/>
          </a:xfrm>
          <a:prstGeom prst="rect">
            <a:avLst/>
          </a:prstGeom>
        </p:spPr>
      </p:pic>
      <p:pic>
        <p:nvPicPr>
          <p:cNvPr id="6" name="Picture 6">
            <a:extLst>
              <a:ext uri="{FF2B5EF4-FFF2-40B4-BE49-F238E27FC236}">
                <a16:creationId xmlns:a16="http://schemas.microsoft.com/office/drawing/2014/main" id="{E179ECE2-FB48-48AF-88B5-CDC1D707309C}"/>
              </a:ext>
            </a:extLst>
          </p:cNvPr>
          <p:cNvPicPr>
            <a:picLocks noChangeAspect="1"/>
          </p:cNvPicPr>
          <p:nvPr/>
        </p:nvPicPr>
        <p:blipFill>
          <a:blip r:embed="rId4"/>
          <a:stretch>
            <a:fillRect/>
          </a:stretch>
        </p:blipFill>
        <p:spPr>
          <a:xfrm>
            <a:off x="3727739" y="5019387"/>
            <a:ext cx="2034887" cy="1518227"/>
          </a:xfrm>
          <a:prstGeom prst="rect">
            <a:avLst/>
          </a:prstGeom>
        </p:spPr>
      </p:pic>
      <p:pic>
        <p:nvPicPr>
          <p:cNvPr id="7" name="Picture 7">
            <a:extLst>
              <a:ext uri="{FF2B5EF4-FFF2-40B4-BE49-F238E27FC236}">
                <a16:creationId xmlns:a16="http://schemas.microsoft.com/office/drawing/2014/main" id="{47CBFB3C-6B7D-4004-8BC9-F66D18BFA8F6}"/>
              </a:ext>
            </a:extLst>
          </p:cNvPr>
          <p:cNvPicPr>
            <a:picLocks noChangeAspect="1"/>
          </p:cNvPicPr>
          <p:nvPr/>
        </p:nvPicPr>
        <p:blipFill>
          <a:blip r:embed="rId5"/>
          <a:stretch>
            <a:fillRect/>
          </a:stretch>
        </p:blipFill>
        <p:spPr>
          <a:xfrm>
            <a:off x="837553" y="5157320"/>
            <a:ext cx="2427569" cy="1186941"/>
          </a:xfrm>
          <a:prstGeom prst="rect">
            <a:avLst/>
          </a:prstGeom>
        </p:spPr>
      </p:pic>
      <p:pic>
        <p:nvPicPr>
          <p:cNvPr id="8" name="Picture 8">
            <a:extLst>
              <a:ext uri="{FF2B5EF4-FFF2-40B4-BE49-F238E27FC236}">
                <a16:creationId xmlns:a16="http://schemas.microsoft.com/office/drawing/2014/main" id="{07B421AB-0C0F-4F34-B176-D1A879D9D44A}"/>
              </a:ext>
            </a:extLst>
          </p:cNvPr>
          <p:cNvPicPr>
            <a:picLocks noChangeAspect="1"/>
          </p:cNvPicPr>
          <p:nvPr/>
        </p:nvPicPr>
        <p:blipFill>
          <a:blip r:embed="rId6"/>
          <a:stretch>
            <a:fillRect/>
          </a:stretch>
        </p:blipFill>
        <p:spPr>
          <a:xfrm>
            <a:off x="8961582" y="4954778"/>
            <a:ext cx="3020290" cy="1393444"/>
          </a:xfrm>
          <a:prstGeom prst="rect">
            <a:avLst/>
          </a:prstGeom>
        </p:spPr>
      </p:pic>
    </p:spTree>
    <p:extLst>
      <p:ext uri="{BB962C8B-B14F-4D97-AF65-F5344CB8AC3E}">
        <p14:creationId xmlns:p14="http://schemas.microsoft.com/office/powerpoint/2010/main" val="406906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E98392E3-5E8F-4907-A635-F502252AEE77}"/>
              </a:ext>
            </a:extLst>
          </p:cNvPr>
          <p:cNvPicPr>
            <a:picLocks noGrp="1" noChangeAspect="1"/>
          </p:cNvPicPr>
          <p:nvPr>
            <p:ph idx="1"/>
          </p:nvPr>
        </p:nvPicPr>
        <p:blipFill rotWithShape="1">
          <a:blip r:embed="rId2">
            <a:alphaModFix/>
          </a:blip>
          <a:srcRect/>
          <a:stretch/>
        </p:blipFill>
        <p:spPr>
          <a:xfrm>
            <a:off x="1" y="10"/>
            <a:ext cx="12192000" cy="6857990"/>
          </a:xfrm>
          <a:prstGeom prst="rect">
            <a:avLst/>
          </a:prstGeom>
        </p:spPr>
      </p:pic>
      <p:sp>
        <p:nvSpPr>
          <p:cNvPr id="14" name="Rectangle 13">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517BE-371D-4A82-8A95-3C401B5928B7}"/>
              </a:ext>
            </a:extLst>
          </p:cNvPr>
          <p:cNvSpPr>
            <a:spLocks noGrp="1"/>
          </p:cNvSpPr>
          <p:nvPr>
            <p:ph type="title"/>
          </p:nvPr>
        </p:nvSpPr>
        <p:spPr>
          <a:xfrm>
            <a:off x="793159" y="1377146"/>
            <a:ext cx="3672965" cy="3626217"/>
          </a:xfrm>
        </p:spPr>
        <p:txBody>
          <a:bodyPr vert="horz" lIns="91440" tIns="45720" rIns="91440" bIns="45720" rtlCol="0" anchor="b">
            <a:normAutofit/>
          </a:bodyPr>
          <a:lstStyle/>
          <a:p>
            <a:r>
              <a:rPr lang="de-DE" sz="3300" b="1" cap="all">
                <a:solidFill>
                  <a:schemeClr val="bg1"/>
                </a:solidFill>
                <a:latin typeface="Times New Roman"/>
                <a:cs typeface="Times New Roman"/>
              </a:rPr>
              <a:t>Wildtiere</a:t>
            </a:r>
            <a:br>
              <a:rPr lang="de-DE" sz="3300" b="1" cap="all">
                <a:solidFill>
                  <a:schemeClr val="bg1"/>
                </a:solidFill>
                <a:latin typeface="Times New Roman"/>
                <a:cs typeface="Times New Roman"/>
              </a:rPr>
            </a:br>
            <a:r>
              <a:rPr lang="de-DE" sz="3300" b="1" cap="all">
                <a:solidFill>
                  <a:schemeClr val="bg1"/>
                </a:solidFill>
                <a:latin typeface="Times New Roman"/>
                <a:cs typeface="Times New Roman"/>
              </a:rPr>
              <a:t>⇛69,8%</a:t>
            </a:r>
            <a:endParaRPr lang="de-DE" sz="3300" b="1" i="0" kern="1200" cap="all" baseline="0">
              <a:solidFill>
                <a:schemeClr val="bg1"/>
              </a:solidFill>
              <a:latin typeface="Times New Roman"/>
              <a:cs typeface="Times New Roman"/>
            </a:endParaRPr>
          </a:p>
        </p:txBody>
      </p:sp>
      <p:sp>
        <p:nvSpPr>
          <p:cNvPr id="4" name="Slide Number Placeholder 3">
            <a:extLst>
              <a:ext uri="{FF2B5EF4-FFF2-40B4-BE49-F238E27FC236}">
                <a16:creationId xmlns:a16="http://schemas.microsoft.com/office/drawing/2014/main" id="{F8413749-2A88-44B1-A120-615F4FBD8C97}"/>
              </a:ext>
            </a:extLst>
          </p:cNvPr>
          <p:cNvSpPr>
            <a:spLocks noGrp="1"/>
          </p:cNvSpPr>
          <p:nvPr>
            <p:ph type="sldNum" sz="quarter" idx="12"/>
          </p:nvPr>
        </p:nvSpPr>
        <p:spPr>
          <a:xfrm>
            <a:off x="10583889" y="6302514"/>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30</a:t>
            </a:fld>
            <a:endParaRPr lang="en-US" dirty="0">
              <a:solidFill>
                <a:schemeClr val="tx1">
                  <a:lumMod val="95000"/>
                  <a:lumOff val="5000"/>
                </a:schemeClr>
              </a:solidFill>
            </a:endParaRPr>
          </a:p>
        </p:txBody>
      </p:sp>
      <p:sp>
        <p:nvSpPr>
          <p:cNvPr id="1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319EE07A-FC32-4997-AA64-C0EE92DF5397}"/>
              </a:ext>
            </a:extLst>
          </p:cNvPr>
          <p:cNvSpPr txBox="1"/>
          <p:nvPr/>
        </p:nvSpPr>
        <p:spPr>
          <a:xfrm>
            <a:off x="5014762" y="6384788"/>
            <a:ext cx="1479892" cy="369332"/>
          </a:xfrm>
          <a:prstGeom prst="rect">
            <a:avLst/>
          </a:prstGeom>
          <a:noFill/>
        </p:spPr>
        <p:txBody>
          <a:bodyPr wrap="none" rtlCol="0">
            <a:spAutoFit/>
          </a:bodyPr>
          <a:lstStyle/>
          <a:p>
            <a:r>
              <a:rPr lang="de-DE" dirty="0"/>
              <a:t>Quelle: </a:t>
            </a:r>
            <a:r>
              <a:rPr lang="de-DE" dirty="0" err="1"/>
              <a:t>swr</a:t>
            </a:r>
            <a:r>
              <a:rPr lang="de-DE" dirty="0"/>
              <a:t> </a:t>
            </a:r>
          </a:p>
        </p:txBody>
      </p:sp>
    </p:spTree>
    <p:extLst>
      <p:ext uri="{BB962C8B-B14F-4D97-AF65-F5344CB8AC3E}">
        <p14:creationId xmlns:p14="http://schemas.microsoft.com/office/powerpoint/2010/main" val="223590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3BB9B219-DC7D-4E28-930B-8A49F39D8CBD}"/>
              </a:ext>
            </a:extLst>
          </p:cNvPr>
          <p:cNvPicPr>
            <a:picLocks noGrp="1" noChangeAspect="1"/>
          </p:cNvPicPr>
          <p:nvPr>
            <p:ph idx="1"/>
          </p:nvPr>
        </p:nvPicPr>
        <p:blipFill rotWithShape="1">
          <a:blip r:embed="rId3"/>
          <a:srcRect l="11111"/>
          <a:stretch/>
        </p:blipFill>
        <p:spPr>
          <a:xfrm>
            <a:off x="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3B027-321D-48AF-B924-103BD6D3842F}"/>
              </a:ext>
            </a:extLst>
          </p:cNvPr>
          <p:cNvSpPr>
            <a:spLocks noGrp="1"/>
          </p:cNvSpPr>
          <p:nvPr>
            <p:ph type="title"/>
          </p:nvPr>
        </p:nvSpPr>
        <p:spPr>
          <a:xfrm>
            <a:off x="244416" y="1239091"/>
            <a:ext cx="4023360" cy="1132083"/>
          </a:xfrm>
        </p:spPr>
        <p:txBody>
          <a:bodyPr vert="horz" lIns="91440" tIns="45720" rIns="91440" bIns="45720" rtlCol="0" anchor="b">
            <a:normAutofit/>
          </a:bodyPr>
          <a:lstStyle/>
          <a:p>
            <a:r>
              <a:rPr lang="de-DE" sz="3300" b="1" cap="all" dirty="0">
                <a:latin typeface="Times New Roman"/>
                <a:cs typeface="Times New Roman"/>
              </a:rPr>
              <a:t>Umgebung des Sees</a:t>
            </a:r>
            <a:endParaRPr lang="de-DE" sz="3300" b="1" i="0" kern="1200" cap="all" baseline="0" dirty="0">
              <a:solidFill>
                <a:schemeClr val="tx1"/>
              </a:solidFill>
              <a:latin typeface="Times New Roman"/>
              <a:cs typeface="Times New Roman"/>
            </a:endParaRPr>
          </a:p>
        </p:txBody>
      </p:sp>
      <p:sp>
        <p:nvSpPr>
          <p:cNvPr id="4" name="Slide Number Placeholder 3">
            <a:extLst>
              <a:ext uri="{FF2B5EF4-FFF2-40B4-BE49-F238E27FC236}">
                <a16:creationId xmlns:a16="http://schemas.microsoft.com/office/drawing/2014/main" id="{902E25FC-4521-4D25-B417-18374661E502}"/>
              </a:ext>
            </a:extLst>
          </p:cNvPr>
          <p:cNvSpPr>
            <a:spLocks noGrp="1"/>
          </p:cNvSpPr>
          <p:nvPr>
            <p:ph type="sldNum" sz="quarter" idx="12"/>
          </p:nvPr>
        </p:nvSpPr>
        <p:spPr>
          <a:xfrm>
            <a:off x="8739863" y="6340087"/>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bg1">
                    <a:lumMod val="95000"/>
                    <a:lumOff val="5000"/>
                  </a:schemeClr>
                </a:solidFill>
              </a:rPr>
              <a:pPr>
                <a:spcAft>
                  <a:spcPts val="600"/>
                </a:spcAft>
              </a:pPr>
              <a:t>31</a:t>
            </a:fld>
            <a:endParaRPr lang="en-US" dirty="0">
              <a:solidFill>
                <a:schemeClr val="bg1">
                  <a:lumMod val="95000"/>
                  <a:lumOff val="5000"/>
                </a:schemeClr>
              </a:solidFill>
            </a:endParaRPr>
          </a:p>
        </p:txBody>
      </p:sp>
      <p:sp>
        <p:nvSpPr>
          <p:cNvPr id="7" name="TextBox 6">
            <a:extLst>
              <a:ext uri="{FF2B5EF4-FFF2-40B4-BE49-F238E27FC236}">
                <a16:creationId xmlns:a16="http://schemas.microsoft.com/office/drawing/2014/main" id="{A0ADBEBE-5BFC-4C05-97A4-80067E113EA0}"/>
              </a:ext>
            </a:extLst>
          </p:cNvPr>
          <p:cNvSpPr txBox="1"/>
          <p:nvPr/>
        </p:nvSpPr>
        <p:spPr>
          <a:xfrm>
            <a:off x="663880" y="617533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a:t>
            </a:r>
          </a:p>
        </p:txBody>
      </p:sp>
      <p:sp>
        <p:nvSpPr>
          <p:cNvPr id="3" name="Rechteck 2">
            <a:extLst>
              <a:ext uri="{FF2B5EF4-FFF2-40B4-BE49-F238E27FC236}">
                <a16:creationId xmlns:a16="http://schemas.microsoft.com/office/drawing/2014/main" id="{8434EC9C-4F49-41B6-9FD0-502E6C970859}"/>
              </a:ext>
            </a:extLst>
          </p:cNvPr>
          <p:cNvSpPr/>
          <p:nvPr/>
        </p:nvSpPr>
        <p:spPr>
          <a:xfrm>
            <a:off x="3454977" y="4593565"/>
            <a:ext cx="81279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Welpe mit einfarbiger Füllung">
            <a:hlinkClick r:id="rId4" action="ppaction://hlinksldjump"/>
            <a:extLst>
              <a:ext uri="{FF2B5EF4-FFF2-40B4-BE49-F238E27FC236}">
                <a16:creationId xmlns:a16="http://schemas.microsoft.com/office/drawing/2014/main" id="{046E181B-F2DF-48A5-8461-D4E07C572D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788" y="4525828"/>
            <a:ext cx="914400" cy="914400"/>
          </a:xfrm>
          <a:prstGeom prst="rect">
            <a:avLst/>
          </a:prstGeom>
        </p:spPr>
      </p:pic>
      <p:sp>
        <p:nvSpPr>
          <p:cNvPr id="11" name="Rechteck 10">
            <a:extLst>
              <a:ext uri="{FF2B5EF4-FFF2-40B4-BE49-F238E27FC236}">
                <a16:creationId xmlns:a16="http://schemas.microsoft.com/office/drawing/2014/main" id="{1FED20B7-8ACE-4E04-A707-DE9AA0B34567}"/>
              </a:ext>
            </a:extLst>
          </p:cNvPr>
          <p:cNvSpPr/>
          <p:nvPr/>
        </p:nvSpPr>
        <p:spPr>
          <a:xfrm>
            <a:off x="5448816" y="3211534"/>
            <a:ext cx="864978"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Urlaub mit einfarbiger Füllung">
            <a:hlinkClick r:id="rId7" action="ppaction://hlinksldjump"/>
            <a:extLst>
              <a:ext uri="{FF2B5EF4-FFF2-40B4-BE49-F238E27FC236}">
                <a16:creationId xmlns:a16="http://schemas.microsoft.com/office/drawing/2014/main" id="{8330423E-D567-45B3-B300-7321910FE4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2317" y="3243460"/>
            <a:ext cx="777975" cy="777975"/>
          </a:xfrm>
          <a:prstGeom prst="rect">
            <a:avLst/>
          </a:prstGeom>
        </p:spPr>
      </p:pic>
      <p:sp>
        <p:nvSpPr>
          <p:cNvPr id="16" name="Rechteck 15">
            <a:extLst>
              <a:ext uri="{FF2B5EF4-FFF2-40B4-BE49-F238E27FC236}">
                <a16:creationId xmlns:a16="http://schemas.microsoft.com/office/drawing/2014/main" id="{5020F14D-2DD7-49D6-9E7C-5AC5259D10DC}"/>
              </a:ext>
            </a:extLst>
          </p:cNvPr>
          <p:cNvSpPr/>
          <p:nvPr/>
        </p:nvSpPr>
        <p:spPr>
          <a:xfrm>
            <a:off x="203646" y="4030133"/>
            <a:ext cx="777975" cy="7779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hlinkClick r:id="rId10" action="ppaction://hlinksldjump"/>
            <a:extLst>
              <a:ext uri="{FF2B5EF4-FFF2-40B4-BE49-F238E27FC236}">
                <a16:creationId xmlns:a16="http://schemas.microsoft.com/office/drawing/2014/main" id="{CF1BD0DE-A3F7-4FAF-B882-4F86423491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99" y="4030133"/>
            <a:ext cx="787822" cy="776788"/>
          </a:xfrm>
          <a:prstGeom prst="rect">
            <a:avLst/>
          </a:prstGeom>
        </p:spPr>
      </p:pic>
      <p:sp>
        <p:nvSpPr>
          <p:cNvPr id="19" name="Rechteck 18">
            <a:hlinkClick r:id="rId10" action="ppaction://hlinksldjump"/>
            <a:extLst>
              <a:ext uri="{FF2B5EF4-FFF2-40B4-BE49-F238E27FC236}">
                <a16:creationId xmlns:a16="http://schemas.microsoft.com/office/drawing/2014/main" id="{EF79E162-7F1B-4274-8217-3B541CA4B5E1}"/>
              </a:ext>
            </a:extLst>
          </p:cNvPr>
          <p:cNvSpPr/>
          <p:nvPr/>
        </p:nvSpPr>
        <p:spPr>
          <a:xfrm>
            <a:off x="1310795" y="4712193"/>
            <a:ext cx="78781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hlinkClick r:id="rId10" action="ppaction://hlinksldjump"/>
            <a:extLst>
              <a:ext uri="{FF2B5EF4-FFF2-40B4-BE49-F238E27FC236}">
                <a16:creationId xmlns:a16="http://schemas.microsoft.com/office/drawing/2014/main" id="{85CCD0B7-8056-42C6-B0B4-FBC2AD04AA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2302" y="4639639"/>
            <a:ext cx="839014" cy="686778"/>
          </a:xfrm>
          <a:prstGeom prst="rect">
            <a:avLst/>
          </a:prstGeom>
        </p:spPr>
      </p:pic>
      <p:sp>
        <p:nvSpPr>
          <p:cNvPr id="22" name="Rechteck 21">
            <a:extLst>
              <a:ext uri="{FF2B5EF4-FFF2-40B4-BE49-F238E27FC236}">
                <a16:creationId xmlns:a16="http://schemas.microsoft.com/office/drawing/2014/main" id="{B3204817-BCA4-484B-B5C6-C33A305C000B}"/>
              </a:ext>
            </a:extLst>
          </p:cNvPr>
          <p:cNvSpPr/>
          <p:nvPr/>
        </p:nvSpPr>
        <p:spPr>
          <a:xfrm>
            <a:off x="2874366" y="335350"/>
            <a:ext cx="918693" cy="8725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hlinkClick r:id="rId13" action="ppaction://hlinksldjump"/>
            <a:extLst>
              <a:ext uri="{FF2B5EF4-FFF2-40B4-BE49-F238E27FC236}">
                <a16:creationId xmlns:a16="http://schemas.microsoft.com/office/drawing/2014/main" id="{FFB563F3-3DAD-42E0-B9D5-89A5F40F3D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1428" y="391580"/>
            <a:ext cx="864568" cy="760099"/>
          </a:xfrm>
          <a:prstGeom prst="rect">
            <a:avLst/>
          </a:prstGeom>
        </p:spPr>
      </p:pic>
      <p:sp>
        <p:nvSpPr>
          <p:cNvPr id="26" name="Rechteck 25">
            <a:extLst>
              <a:ext uri="{FF2B5EF4-FFF2-40B4-BE49-F238E27FC236}">
                <a16:creationId xmlns:a16="http://schemas.microsoft.com/office/drawing/2014/main" id="{DA6AFBF1-2895-49CB-9CE9-7AB8C41DF41A}"/>
              </a:ext>
            </a:extLst>
          </p:cNvPr>
          <p:cNvSpPr/>
          <p:nvPr/>
        </p:nvSpPr>
        <p:spPr>
          <a:xfrm>
            <a:off x="1652628" y="192479"/>
            <a:ext cx="823513" cy="7789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descr="Eule mit einfarbiger Füllung">
            <a:hlinkClick r:id="rId15" action="ppaction://hlinksldjump"/>
            <a:extLst>
              <a:ext uri="{FF2B5EF4-FFF2-40B4-BE49-F238E27FC236}">
                <a16:creationId xmlns:a16="http://schemas.microsoft.com/office/drawing/2014/main" id="{4CED57A9-D52B-4C9B-B04D-B2B396F5A1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90943" y="237410"/>
            <a:ext cx="689071" cy="689071"/>
          </a:xfrm>
          <a:prstGeom prst="rect">
            <a:avLst/>
          </a:prstGeom>
        </p:spPr>
      </p:pic>
      <p:sp>
        <p:nvSpPr>
          <p:cNvPr id="29" name="Rechteck 28">
            <a:extLst>
              <a:ext uri="{FF2B5EF4-FFF2-40B4-BE49-F238E27FC236}">
                <a16:creationId xmlns:a16="http://schemas.microsoft.com/office/drawing/2014/main" id="{C2328532-2B0D-46F7-98C6-5C5F4B34ED4A}"/>
              </a:ext>
            </a:extLst>
          </p:cNvPr>
          <p:cNvSpPr/>
          <p:nvPr/>
        </p:nvSpPr>
        <p:spPr>
          <a:xfrm>
            <a:off x="10055096" y="2183730"/>
            <a:ext cx="869244" cy="7965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Grafik 30" descr="Messer und Gabel mit einfarbiger Füllung">
            <a:hlinkClick r:id="rId18" action="ppaction://hlinksldjump"/>
            <a:extLst>
              <a:ext uri="{FF2B5EF4-FFF2-40B4-BE49-F238E27FC236}">
                <a16:creationId xmlns:a16="http://schemas.microsoft.com/office/drawing/2014/main" id="{F83F1DEE-D353-4D97-8646-8B8A035A4F7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11463" y="2203764"/>
            <a:ext cx="756509" cy="756509"/>
          </a:xfrm>
          <a:prstGeom prst="rect">
            <a:avLst/>
          </a:prstGeom>
        </p:spPr>
      </p:pic>
      <p:sp>
        <p:nvSpPr>
          <p:cNvPr id="32" name="Rechteck 31">
            <a:extLst>
              <a:ext uri="{FF2B5EF4-FFF2-40B4-BE49-F238E27FC236}">
                <a16:creationId xmlns:a16="http://schemas.microsoft.com/office/drawing/2014/main" id="{5BDCC72C-7FC3-4E2B-A493-9E962B2BE06C}"/>
              </a:ext>
            </a:extLst>
          </p:cNvPr>
          <p:cNvSpPr/>
          <p:nvPr/>
        </p:nvSpPr>
        <p:spPr>
          <a:xfrm>
            <a:off x="9339209" y="335350"/>
            <a:ext cx="869244" cy="816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descr="Schlafen mit einfarbiger Füllung">
            <a:hlinkClick r:id="rId21" action="ppaction://hlinksldjump"/>
            <a:extLst>
              <a:ext uri="{FF2B5EF4-FFF2-40B4-BE49-F238E27FC236}">
                <a16:creationId xmlns:a16="http://schemas.microsoft.com/office/drawing/2014/main" id="{1B7AD4D3-6212-4DFB-BE0E-7B3B33207D8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84843" y="359593"/>
            <a:ext cx="777975" cy="777975"/>
          </a:xfrm>
          <a:prstGeom prst="rect">
            <a:avLst/>
          </a:prstGeom>
        </p:spPr>
      </p:pic>
      <p:sp>
        <p:nvSpPr>
          <p:cNvPr id="36" name="Rechteck 35">
            <a:extLst>
              <a:ext uri="{FF2B5EF4-FFF2-40B4-BE49-F238E27FC236}">
                <a16:creationId xmlns:a16="http://schemas.microsoft.com/office/drawing/2014/main" id="{AE7256E2-DD39-46E4-ACEF-4F3AB0769492}"/>
              </a:ext>
            </a:extLst>
          </p:cNvPr>
          <p:cNvSpPr/>
          <p:nvPr/>
        </p:nvSpPr>
        <p:spPr>
          <a:xfrm>
            <a:off x="9391219" y="3866778"/>
            <a:ext cx="81296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0CA19641-2AA0-430D-B6F2-054F294E814D}"/>
              </a:ext>
            </a:extLst>
          </p:cNvPr>
          <p:cNvSpPr/>
          <p:nvPr/>
        </p:nvSpPr>
        <p:spPr>
          <a:xfrm>
            <a:off x="7789333" y="3024949"/>
            <a:ext cx="86497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a:hlinkClick r:id="rId24" action="ppaction://hlinksldjump"/>
            <a:extLst>
              <a:ext uri="{FF2B5EF4-FFF2-40B4-BE49-F238E27FC236}">
                <a16:creationId xmlns:a16="http://schemas.microsoft.com/office/drawing/2014/main" id="{774125F6-3363-45F5-A9F3-19C31B4FB93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8581" r="46156" b="17250"/>
          <a:stretch/>
        </p:blipFill>
        <p:spPr>
          <a:xfrm>
            <a:off x="7839450" y="3086906"/>
            <a:ext cx="764742" cy="717914"/>
          </a:xfrm>
          <a:prstGeom prst="rect">
            <a:avLst/>
          </a:prstGeom>
        </p:spPr>
      </p:pic>
      <p:pic>
        <p:nvPicPr>
          <p:cNvPr id="8" name="Grafik 7">
            <a:hlinkClick r:id="rId26" action="ppaction://hlinksldjump"/>
            <a:extLst>
              <a:ext uri="{FF2B5EF4-FFF2-40B4-BE49-F238E27FC236}">
                <a16:creationId xmlns:a16="http://schemas.microsoft.com/office/drawing/2014/main" id="{4FE6BB1A-5A26-480F-BC3B-A0A7C536459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459567" y="3919204"/>
            <a:ext cx="676815" cy="736976"/>
          </a:xfrm>
          <a:prstGeom prst="rect">
            <a:avLst/>
          </a:prstGeom>
        </p:spPr>
      </p:pic>
    </p:spTree>
    <p:extLst>
      <p:ext uri="{BB962C8B-B14F-4D97-AF65-F5344CB8AC3E}">
        <p14:creationId xmlns:p14="http://schemas.microsoft.com/office/powerpoint/2010/main" val="1127234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938D2A7E-E9E6-4646-9BB9-CD23EDF79287}"/>
              </a:ext>
            </a:extLst>
          </p:cNvPr>
          <p:cNvPicPr>
            <a:picLocks noGrp="1" noChangeAspect="1"/>
          </p:cNvPicPr>
          <p:nvPr>
            <p:ph idx="1"/>
          </p:nvPr>
        </p:nvPicPr>
        <p:blipFill rotWithShape="1">
          <a:blip r:embed="rId2">
            <a:alphaModFix/>
          </a:blip>
          <a:srcRect t="4238" b="20762"/>
          <a:stretch/>
        </p:blipFill>
        <p:spPr>
          <a:xfrm>
            <a:off x="1" y="10"/>
            <a:ext cx="12192000" cy="6857990"/>
          </a:xfrm>
          <a:prstGeom prst="rect">
            <a:avLst/>
          </a:prstGeom>
        </p:spPr>
      </p:pic>
      <p:sp>
        <p:nvSpPr>
          <p:cNvPr id="9" name="Rectangle 13">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AD2C60-31ED-4926-A91B-FE6755B2D131}"/>
              </a:ext>
            </a:extLst>
          </p:cNvPr>
          <p:cNvSpPr>
            <a:spLocks noGrp="1"/>
          </p:cNvSpPr>
          <p:nvPr>
            <p:ph type="title"/>
          </p:nvPr>
        </p:nvSpPr>
        <p:spPr>
          <a:xfrm>
            <a:off x="793159" y="1377146"/>
            <a:ext cx="3672965" cy="3626217"/>
          </a:xfrm>
        </p:spPr>
        <p:txBody>
          <a:bodyPr vert="horz" lIns="91440" tIns="45720" rIns="91440" bIns="45720" rtlCol="0" anchor="b">
            <a:normAutofit/>
          </a:bodyPr>
          <a:lstStyle/>
          <a:p>
            <a:r>
              <a:rPr lang="de-DE" sz="3300" b="1" cap="all">
                <a:solidFill>
                  <a:schemeClr val="bg1"/>
                </a:solidFill>
                <a:latin typeface="Times New Roman"/>
                <a:cs typeface="Times New Roman"/>
              </a:rPr>
              <a:t>Sandstrand</a:t>
            </a:r>
            <a:br>
              <a:rPr lang="de-DE" sz="3300" b="1" cap="all">
                <a:solidFill>
                  <a:schemeClr val="bg1"/>
                </a:solidFill>
                <a:latin typeface="Times New Roman"/>
                <a:cs typeface="Times New Roman"/>
              </a:rPr>
            </a:br>
            <a:r>
              <a:rPr lang="de-DE" sz="3300" b="1" cap="all">
                <a:solidFill>
                  <a:schemeClr val="bg1"/>
                </a:solidFill>
                <a:latin typeface="Times New Roman"/>
                <a:cs typeface="Times New Roman"/>
              </a:rPr>
              <a:t>⇛43,4%</a:t>
            </a:r>
            <a:endParaRPr lang="de-DE" sz="3300" b="1" i="0" kern="1200" cap="all" baseline="0">
              <a:solidFill>
                <a:schemeClr val="bg1"/>
              </a:solidFill>
              <a:latin typeface="Times New Roman"/>
              <a:cs typeface="Times New Roman"/>
            </a:endParaRPr>
          </a:p>
        </p:txBody>
      </p:sp>
      <p:sp>
        <p:nvSpPr>
          <p:cNvPr id="4" name="Slide Number Placeholder 3">
            <a:extLst>
              <a:ext uri="{FF2B5EF4-FFF2-40B4-BE49-F238E27FC236}">
                <a16:creationId xmlns:a16="http://schemas.microsoft.com/office/drawing/2014/main" id="{AC7442E3-9CAA-432D-AA0C-9B7AC2CCE7CB}"/>
              </a:ext>
            </a:extLst>
          </p:cNvPr>
          <p:cNvSpPr>
            <a:spLocks noGrp="1"/>
          </p:cNvSpPr>
          <p:nvPr>
            <p:ph type="sldNum" sz="quarter" idx="12"/>
          </p:nvPr>
        </p:nvSpPr>
        <p:spPr>
          <a:xfrm>
            <a:off x="10294628" y="6381505"/>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32</a:t>
            </a:fld>
            <a:endParaRPr lang="en-US" dirty="0">
              <a:solidFill>
                <a:schemeClr val="tx1">
                  <a:lumMod val="95000"/>
                  <a:lumOff val="5000"/>
                </a:schemeClr>
              </a:solidFill>
            </a:endParaRPr>
          </a:p>
        </p:txBody>
      </p:sp>
      <p:sp>
        <p:nvSpPr>
          <p:cNvPr id="1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5B0B5B1-C578-4DA7-B478-5A1644B6C031}"/>
              </a:ext>
            </a:extLst>
          </p:cNvPr>
          <p:cNvSpPr txBox="1"/>
          <p:nvPr/>
        </p:nvSpPr>
        <p:spPr>
          <a:xfrm>
            <a:off x="7877973" y="638150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95000"/>
                    <a:lumOff val="5000"/>
                  </a:schemeClr>
                </a:solidFill>
                <a:latin typeface="Times New Roman" panose="02020603050405020304" pitchFamily="18" charset="0"/>
                <a:cs typeface="Times New Roman" panose="02020603050405020304" pitchFamily="18" charset="0"/>
              </a:rPr>
              <a:t>Quelle: </a:t>
            </a:r>
            <a:r>
              <a:rPr lang="en-US" dirty="0">
                <a:solidFill>
                  <a:schemeClr val="tx1">
                    <a:lumMod val="95000"/>
                    <a:lumOff val="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travel inspired</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6451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3BB9B219-DC7D-4E28-930B-8A49F39D8CBD}"/>
              </a:ext>
            </a:extLst>
          </p:cNvPr>
          <p:cNvPicPr>
            <a:picLocks noGrp="1" noChangeAspect="1"/>
          </p:cNvPicPr>
          <p:nvPr>
            <p:ph idx="1"/>
          </p:nvPr>
        </p:nvPicPr>
        <p:blipFill rotWithShape="1">
          <a:blip r:embed="rId3"/>
          <a:srcRect l="11111"/>
          <a:stretch/>
        </p:blipFill>
        <p:spPr>
          <a:xfrm>
            <a:off x="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3B027-321D-48AF-B924-103BD6D3842F}"/>
              </a:ext>
            </a:extLst>
          </p:cNvPr>
          <p:cNvSpPr>
            <a:spLocks noGrp="1"/>
          </p:cNvSpPr>
          <p:nvPr>
            <p:ph type="title"/>
          </p:nvPr>
        </p:nvSpPr>
        <p:spPr>
          <a:xfrm>
            <a:off x="244416" y="1239091"/>
            <a:ext cx="4023360" cy="1132083"/>
          </a:xfrm>
        </p:spPr>
        <p:txBody>
          <a:bodyPr vert="horz" lIns="91440" tIns="45720" rIns="91440" bIns="45720" rtlCol="0" anchor="b">
            <a:normAutofit/>
          </a:bodyPr>
          <a:lstStyle/>
          <a:p>
            <a:r>
              <a:rPr lang="de-DE" sz="3300" b="1" cap="all" dirty="0">
                <a:latin typeface="Times New Roman"/>
                <a:cs typeface="Times New Roman"/>
              </a:rPr>
              <a:t>Umgebung des Sees</a:t>
            </a:r>
            <a:endParaRPr lang="de-DE" sz="3300" b="1" i="0" kern="1200" cap="all" baseline="0" dirty="0">
              <a:solidFill>
                <a:schemeClr val="tx1"/>
              </a:solidFill>
              <a:latin typeface="Times New Roman"/>
              <a:cs typeface="Times New Roman"/>
            </a:endParaRPr>
          </a:p>
        </p:txBody>
      </p:sp>
      <p:sp>
        <p:nvSpPr>
          <p:cNvPr id="4" name="Slide Number Placeholder 3">
            <a:extLst>
              <a:ext uri="{FF2B5EF4-FFF2-40B4-BE49-F238E27FC236}">
                <a16:creationId xmlns:a16="http://schemas.microsoft.com/office/drawing/2014/main" id="{902E25FC-4521-4D25-B417-18374661E502}"/>
              </a:ext>
            </a:extLst>
          </p:cNvPr>
          <p:cNvSpPr>
            <a:spLocks noGrp="1"/>
          </p:cNvSpPr>
          <p:nvPr>
            <p:ph type="sldNum" sz="quarter" idx="12"/>
          </p:nvPr>
        </p:nvSpPr>
        <p:spPr>
          <a:xfrm>
            <a:off x="8732910" y="6359998"/>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bg1">
                    <a:lumMod val="95000"/>
                    <a:lumOff val="5000"/>
                  </a:schemeClr>
                </a:solidFill>
              </a:rPr>
              <a:pPr>
                <a:spcAft>
                  <a:spcPts val="600"/>
                </a:spcAft>
              </a:pPr>
              <a:t>33</a:t>
            </a:fld>
            <a:endParaRPr lang="en-US" dirty="0">
              <a:solidFill>
                <a:schemeClr val="bg1">
                  <a:lumMod val="95000"/>
                  <a:lumOff val="5000"/>
                </a:schemeClr>
              </a:solidFill>
            </a:endParaRPr>
          </a:p>
        </p:txBody>
      </p:sp>
      <p:sp>
        <p:nvSpPr>
          <p:cNvPr id="7" name="TextBox 6">
            <a:extLst>
              <a:ext uri="{FF2B5EF4-FFF2-40B4-BE49-F238E27FC236}">
                <a16:creationId xmlns:a16="http://schemas.microsoft.com/office/drawing/2014/main" id="{A0ADBEBE-5BFC-4C05-97A4-80067E113EA0}"/>
              </a:ext>
            </a:extLst>
          </p:cNvPr>
          <p:cNvSpPr txBox="1"/>
          <p:nvPr/>
        </p:nvSpPr>
        <p:spPr>
          <a:xfrm>
            <a:off x="663880" y="617533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 </a:t>
            </a:r>
          </a:p>
        </p:txBody>
      </p:sp>
      <p:sp>
        <p:nvSpPr>
          <p:cNvPr id="3" name="Rechteck 2">
            <a:extLst>
              <a:ext uri="{FF2B5EF4-FFF2-40B4-BE49-F238E27FC236}">
                <a16:creationId xmlns:a16="http://schemas.microsoft.com/office/drawing/2014/main" id="{8434EC9C-4F49-41B6-9FD0-502E6C970859}"/>
              </a:ext>
            </a:extLst>
          </p:cNvPr>
          <p:cNvSpPr/>
          <p:nvPr/>
        </p:nvSpPr>
        <p:spPr>
          <a:xfrm>
            <a:off x="3454977" y="4593565"/>
            <a:ext cx="81279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Welpe mit einfarbiger Füllung">
            <a:hlinkClick r:id="rId4" action="ppaction://hlinksldjump"/>
            <a:extLst>
              <a:ext uri="{FF2B5EF4-FFF2-40B4-BE49-F238E27FC236}">
                <a16:creationId xmlns:a16="http://schemas.microsoft.com/office/drawing/2014/main" id="{046E181B-F2DF-48A5-8461-D4E07C572D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788" y="4525828"/>
            <a:ext cx="914400" cy="914400"/>
          </a:xfrm>
          <a:prstGeom prst="rect">
            <a:avLst/>
          </a:prstGeom>
        </p:spPr>
      </p:pic>
      <p:sp>
        <p:nvSpPr>
          <p:cNvPr id="11" name="Rechteck 10">
            <a:extLst>
              <a:ext uri="{FF2B5EF4-FFF2-40B4-BE49-F238E27FC236}">
                <a16:creationId xmlns:a16="http://schemas.microsoft.com/office/drawing/2014/main" id="{1FED20B7-8ACE-4E04-A707-DE9AA0B34567}"/>
              </a:ext>
            </a:extLst>
          </p:cNvPr>
          <p:cNvSpPr/>
          <p:nvPr/>
        </p:nvSpPr>
        <p:spPr>
          <a:xfrm>
            <a:off x="5448816" y="3211534"/>
            <a:ext cx="864978"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Urlaub mit einfarbiger Füllung">
            <a:hlinkClick r:id="rId7" action="ppaction://hlinksldjump"/>
            <a:extLst>
              <a:ext uri="{FF2B5EF4-FFF2-40B4-BE49-F238E27FC236}">
                <a16:creationId xmlns:a16="http://schemas.microsoft.com/office/drawing/2014/main" id="{8330423E-D567-45B3-B300-7321910FE4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2317" y="3243460"/>
            <a:ext cx="777975" cy="777975"/>
          </a:xfrm>
          <a:prstGeom prst="rect">
            <a:avLst/>
          </a:prstGeom>
        </p:spPr>
      </p:pic>
      <p:sp>
        <p:nvSpPr>
          <p:cNvPr id="16" name="Rechteck 15">
            <a:extLst>
              <a:ext uri="{FF2B5EF4-FFF2-40B4-BE49-F238E27FC236}">
                <a16:creationId xmlns:a16="http://schemas.microsoft.com/office/drawing/2014/main" id="{5020F14D-2DD7-49D6-9E7C-5AC5259D10DC}"/>
              </a:ext>
            </a:extLst>
          </p:cNvPr>
          <p:cNvSpPr/>
          <p:nvPr/>
        </p:nvSpPr>
        <p:spPr>
          <a:xfrm>
            <a:off x="203646" y="4030133"/>
            <a:ext cx="777975" cy="7779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hlinkClick r:id="rId10" action="ppaction://hlinksldjump"/>
            <a:extLst>
              <a:ext uri="{FF2B5EF4-FFF2-40B4-BE49-F238E27FC236}">
                <a16:creationId xmlns:a16="http://schemas.microsoft.com/office/drawing/2014/main" id="{CF1BD0DE-A3F7-4FAF-B882-4F86423491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99" y="4030133"/>
            <a:ext cx="787822" cy="776788"/>
          </a:xfrm>
          <a:prstGeom prst="rect">
            <a:avLst/>
          </a:prstGeom>
        </p:spPr>
      </p:pic>
      <p:sp>
        <p:nvSpPr>
          <p:cNvPr id="19" name="Rechteck 18">
            <a:hlinkClick r:id="rId10" action="ppaction://hlinksldjump"/>
            <a:extLst>
              <a:ext uri="{FF2B5EF4-FFF2-40B4-BE49-F238E27FC236}">
                <a16:creationId xmlns:a16="http://schemas.microsoft.com/office/drawing/2014/main" id="{EF79E162-7F1B-4274-8217-3B541CA4B5E1}"/>
              </a:ext>
            </a:extLst>
          </p:cNvPr>
          <p:cNvSpPr/>
          <p:nvPr/>
        </p:nvSpPr>
        <p:spPr>
          <a:xfrm>
            <a:off x="1310795" y="4712193"/>
            <a:ext cx="78781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hlinkClick r:id="rId10" action="ppaction://hlinksldjump"/>
            <a:extLst>
              <a:ext uri="{FF2B5EF4-FFF2-40B4-BE49-F238E27FC236}">
                <a16:creationId xmlns:a16="http://schemas.microsoft.com/office/drawing/2014/main" id="{85CCD0B7-8056-42C6-B0B4-FBC2AD04AA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2302" y="4639639"/>
            <a:ext cx="839014" cy="686778"/>
          </a:xfrm>
          <a:prstGeom prst="rect">
            <a:avLst/>
          </a:prstGeom>
        </p:spPr>
      </p:pic>
      <p:sp>
        <p:nvSpPr>
          <p:cNvPr id="22" name="Rechteck 21">
            <a:extLst>
              <a:ext uri="{FF2B5EF4-FFF2-40B4-BE49-F238E27FC236}">
                <a16:creationId xmlns:a16="http://schemas.microsoft.com/office/drawing/2014/main" id="{B3204817-BCA4-484B-B5C6-C33A305C000B}"/>
              </a:ext>
            </a:extLst>
          </p:cNvPr>
          <p:cNvSpPr/>
          <p:nvPr/>
        </p:nvSpPr>
        <p:spPr>
          <a:xfrm>
            <a:off x="2874366" y="335350"/>
            <a:ext cx="918693" cy="8725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hlinkClick r:id="rId13" action="ppaction://hlinksldjump"/>
            <a:extLst>
              <a:ext uri="{FF2B5EF4-FFF2-40B4-BE49-F238E27FC236}">
                <a16:creationId xmlns:a16="http://schemas.microsoft.com/office/drawing/2014/main" id="{FFB563F3-3DAD-42E0-B9D5-89A5F40F3D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1428" y="391580"/>
            <a:ext cx="864568" cy="760099"/>
          </a:xfrm>
          <a:prstGeom prst="rect">
            <a:avLst/>
          </a:prstGeom>
        </p:spPr>
      </p:pic>
      <p:sp>
        <p:nvSpPr>
          <p:cNvPr id="26" name="Rechteck 25">
            <a:extLst>
              <a:ext uri="{FF2B5EF4-FFF2-40B4-BE49-F238E27FC236}">
                <a16:creationId xmlns:a16="http://schemas.microsoft.com/office/drawing/2014/main" id="{DA6AFBF1-2895-49CB-9CE9-7AB8C41DF41A}"/>
              </a:ext>
            </a:extLst>
          </p:cNvPr>
          <p:cNvSpPr/>
          <p:nvPr/>
        </p:nvSpPr>
        <p:spPr>
          <a:xfrm>
            <a:off x="1652628" y="192479"/>
            <a:ext cx="823513" cy="7789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descr="Eule mit einfarbiger Füllung">
            <a:hlinkClick r:id="rId15" action="ppaction://hlinksldjump"/>
            <a:extLst>
              <a:ext uri="{FF2B5EF4-FFF2-40B4-BE49-F238E27FC236}">
                <a16:creationId xmlns:a16="http://schemas.microsoft.com/office/drawing/2014/main" id="{4CED57A9-D52B-4C9B-B04D-B2B396F5A1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90943" y="237410"/>
            <a:ext cx="689071" cy="689071"/>
          </a:xfrm>
          <a:prstGeom prst="rect">
            <a:avLst/>
          </a:prstGeom>
        </p:spPr>
      </p:pic>
      <p:sp>
        <p:nvSpPr>
          <p:cNvPr id="29" name="Rechteck 28">
            <a:extLst>
              <a:ext uri="{FF2B5EF4-FFF2-40B4-BE49-F238E27FC236}">
                <a16:creationId xmlns:a16="http://schemas.microsoft.com/office/drawing/2014/main" id="{C2328532-2B0D-46F7-98C6-5C5F4B34ED4A}"/>
              </a:ext>
            </a:extLst>
          </p:cNvPr>
          <p:cNvSpPr/>
          <p:nvPr/>
        </p:nvSpPr>
        <p:spPr>
          <a:xfrm>
            <a:off x="10055096" y="2183730"/>
            <a:ext cx="869244" cy="7965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Grafik 30" descr="Messer und Gabel mit einfarbiger Füllung">
            <a:hlinkClick r:id="rId18" action="ppaction://hlinksldjump"/>
            <a:extLst>
              <a:ext uri="{FF2B5EF4-FFF2-40B4-BE49-F238E27FC236}">
                <a16:creationId xmlns:a16="http://schemas.microsoft.com/office/drawing/2014/main" id="{F83F1DEE-D353-4D97-8646-8B8A035A4F7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11463" y="2203764"/>
            <a:ext cx="756509" cy="756509"/>
          </a:xfrm>
          <a:prstGeom prst="rect">
            <a:avLst/>
          </a:prstGeom>
        </p:spPr>
      </p:pic>
      <p:sp>
        <p:nvSpPr>
          <p:cNvPr id="32" name="Rechteck 31">
            <a:extLst>
              <a:ext uri="{FF2B5EF4-FFF2-40B4-BE49-F238E27FC236}">
                <a16:creationId xmlns:a16="http://schemas.microsoft.com/office/drawing/2014/main" id="{5BDCC72C-7FC3-4E2B-A493-9E962B2BE06C}"/>
              </a:ext>
            </a:extLst>
          </p:cNvPr>
          <p:cNvSpPr/>
          <p:nvPr/>
        </p:nvSpPr>
        <p:spPr>
          <a:xfrm>
            <a:off x="9339209" y="335350"/>
            <a:ext cx="869244" cy="816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descr="Schlafen mit einfarbiger Füllung">
            <a:hlinkClick r:id="rId21" action="ppaction://hlinksldjump"/>
            <a:extLst>
              <a:ext uri="{FF2B5EF4-FFF2-40B4-BE49-F238E27FC236}">
                <a16:creationId xmlns:a16="http://schemas.microsoft.com/office/drawing/2014/main" id="{1B7AD4D3-6212-4DFB-BE0E-7B3B33207D8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84843" y="359593"/>
            <a:ext cx="777975" cy="777975"/>
          </a:xfrm>
          <a:prstGeom prst="rect">
            <a:avLst/>
          </a:prstGeom>
        </p:spPr>
      </p:pic>
      <p:sp>
        <p:nvSpPr>
          <p:cNvPr id="36" name="Rechteck 35">
            <a:extLst>
              <a:ext uri="{FF2B5EF4-FFF2-40B4-BE49-F238E27FC236}">
                <a16:creationId xmlns:a16="http://schemas.microsoft.com/office/drawing/2014/main" id="{AE7256E2-DD39-46E4-ACEF-4F3AB0769492}"/>
              </a:ext>
            </a:extLst>
          </p:cNvPr>
          <p:cNvSpPr/>
          <p:nvPr/>
        </p:nvSpPr>
        <p:spPr>
          <a:xfrm>
            <a:off x="9391219" y="3866778"/>
            <a:ext cx="81296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0CA19641-2AA0-430D-B6F2-054F294E814D}"/>
              </a:ext>
            </a:extLst>
          </p:cNvPr>
          <p:cNvSpPr/>
          <p:nvPr/>
        </p:nvSpPr>
        <p:spPr>
          <a:xfrm>
            <a:off x="7789333" y="3024949"/>
            <a:ext cx="86497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a:hlinkClick r:id="rId24" action="ppaction://hlinksldjump"/>
            <a:extLst>
              <a:ext uri="{FF2B5EF4-FFF2-40B4-BE49-F238E27FC236}">
                <a16:creationId xmlns:a16="http://schemas.microsoft.com/office/drawing/2014/main" id="{774125F6-3363-45F5-A9F3-19C31B4FB93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8581" r="46156" b="17250"/>
          <a:stretch/>
        </p:blipFill>
        <p:spPr>
          <a:xfrm>
            <a:off x="7839450" y="3086906"/>
            <a:ext cx="764742" cy="717914"/>
          </a:xfrm>
          <a:prstGeom prst="rect">
            <a:avLst/>
          </a:prstGeom>
        </p:spPr>
      </p:pic>
      <p:pic>
        <p:nvPicPr>
          <p:cNvPr id="8" name="Grafik 7">
            <a:hlinkClick r:id="rId26" action="ppaction://hlinksldjump"/>
            <a:extLst>
              <a:ext uri="{FF2B5EF4-FFF2-40B4-BE49-F238E27FC236}">
                <a16:creationId xmlns:a16="http://schemas.microsoft.com/office/drawing/2014/main" id="{4FE6BB1A-5A26-480F-BC3B-A0A7C536459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459567" y="3919204"/>
            <a:ext cx="676815" cy="736976"/>
          </a:xfrm>
          <a:prstGeom prst="rect">
            <a:avLst/>
          </a:prstGeom>
        </p:spPr>
      </p:pic>
    </p:spTree>
    <p:extLst>
      <p:ext uri="{BB962C8B-B14F-4D97-AF65-F5344CB8AC3E}">
        <p14:creationId xmlns:p14="http://schemas.microsoft.com/office/powerpoint/2010/main" val="17212460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5" descr="Ein Bild, das Gras, Baum, draußen, Pflanze enthält.&#10;&#10;Automatisch generierte Beschreibung">
            <a:extLst>
              <a:ext uri="{FF2B5EF4-FFF2-40B4-BE49-F238E27FC236}">
                <a16:creationId xmlns:a16="http://schemas.microsoft.com/office/drawing/2014/main" id="{C0851069-C5D6-4C7B-A515-B918713BFB5E}"/>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a:stretch/>
        </p:blipFill>
        <p:spPr>
          <a:xfrm>
            <a:off x="1" y="10"/>
            <a:ext cx="12192000" cy="6857990"/>
          </a:xfrm>
          <a:prstGeom prst="rect">
            <a:avLst/>
          </a:prstGeom>
        </p:spPr>
      </p:pic>
      <p:sp>
        <p:nvSpPr>
          <p:cNvPr id="15" name="Rectangle 14">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iennummernplatzhalter 3">
            <a:extLst>
              <a:ext uri="{FF2B5EF4-FFF2-40B4-BE49-F238E27FC236}">
                <a16:creationId xmlns:a16="http://schemas.microsoft.com/office/drawing/2014/main" id="{CA37E5FE-C17E-412B-8973-3BD73BD81FAD}"/>
              </a:ext>
            </a:extLst>
          </p:cNvPr>
          <p:cNvSpPr>
            <a:spLocks noGrp="1"/>
          </p:cNvSpPr>
          <p:nvPr>
            <p:ph type="sldNum" sz="quarter" idx="12"/>
          </p:nvPr>
        </p:nvSpPr>
        <p:spPr>
          <a:xfrm>
            <a:off x="10294628" y="6381505"/>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34</a:t>
            </a:fld>
            <a:endParaRPr lang="en-US" dirty="0">
              <a:solidFill>
                <a:schemeClr val="tx1">
                  <a:lumMod val="95000"/>
                  <a:lumOff val="5000"/>
                </a:schemeClr>
              </a:solidFill>
            </a:endParaRPr>
          </a:p>
        </p:txBody>
      </p:sp>
      <p:sp>
        <p:nvSpPr>
          <p:cNvPr id="1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581295E-0735-4941-A3EB-4CA33183F922}"/>
              </a:ext>
            </a:extLst>
          </p:cNvPr>
          <p:cNvSpPr>
            <a:spLocks noGrp="1"/>
          </p:cNvSpPr>
          <p:nvPr>
            <p:ph type="title"/>
          </p:nvPr>
        </p:nvSpPr>
        <p:spPr>
          <a:xfrm>
            <a:off x="83351" y="3861474"/>
            <a:ext cx="5155210" cy="1110574"/>
          </a:xfrm>
        </p:spPr>
        <p:txBody>
          <a:bodyPr vert="horz" lIns="91440" tIns="45720" rIns="91440" bIns="45720" rtlCol="0" anchor="b">
            <a:normAutofit/>
          </a:bodyPr>
          <a:lstStyle/>
          <a:p>
            <a:r>
              <a:rPr lang="de-DE" sz="3300" b="1" cap="all" dirty="0">
                <a:solidFill>
                  <a:schemeClr val="bg1"/>
                </a:solidFill>
                <a:latin typeface="Times New Roman"/>
                <a:cs typeface="Times New Roman"/>
              </a:rPr>
              <a:t>Naturschutzgebiet</a:t>
            </a:r>
            <a:br>
              <a:rPr lang="de-DE" sz="3300" b="1" cap="all" dirty="0">
                <a:solidFill>
                  <a:schemeClr val="bg1"/>
                </a:solidFill>
                <a:latin typeface="Times New Roman"/>
                <a:cs typeface="Times New Roman"/>
              </a:rPr>
            </a:br>
            <a:r>
              <a:rPr lang="de-DE" sz="3300" b="1" cap="all" dirty="0">
                <a:solidFill>
                  <a:schemeClr val="bg1"/>
                </a:solidFill>
                <a:latin typeface="Times New Roman"/>
                <a:cs typeface="Times New Roman"/>
              </a:rPr>
              <a:t>⇛38%</a:t>
            </a:r>
            <a:endParaRPr lang="de-DE" sz="3300" b="1" i="0" kern="1200" cap="all" baseline="0" dirty="0">
              <a:solidFill>
                <a:schemeClr val="bg1"/>
              </a:solidFill>
              <a:latin typeface="Times New Roman"/>
              <a:cs typeface="Times New Roman"/>
            </a:endParaRPr>
          </a:p>
        </p:txBody>
      </p:sp>
      <p:sp>
        <p:nvSpPr>
          <p:cNvPr id="7" name="Textfeld 6">
            <a:extLst>
              <a:ext uri="{FF2B5EF4-FFF2-40B4-BE49-F238E27FC236}">
                <a16:creationId xmlns:a16="http://schemas.microsoft.com/office/drawing/2014/main" id="{888CF121-CCA5-426B-98BA-8025F3AB0C73}"/>
              </a:ext>
            </a:extLst>
          </p:cNvPr>
          <p:cNvSpPr txBox="1"/>
          <p:nvPr/>
        </p:nvSpPr>
        <p:spPr>
          <a:xfrm>
            <a:off x="5774073" y="6381505"/>
            <a:ext cx="1518364" cy="369332"/>
          </a:xfrm>
          <a:prstGeom prst="rect">
            <a:avLst/>
          </a:prstGeom>
          <a:noFill/>
        </p:spPr>
        <p:txBody>
          <a:bodyPr wrap="none" rtlCol="0">
            <a:spAutoFit/>
          </a:bodyPr>
          <a:lstStyle/>
          <a:p>
            <a:r>
              <a:rPr lang="de-DE" dirty="0"/>
              <a:t>Quelle: NDR</a:t>
            </a:r>
          </a:p>
        </p:txBody>
      </p:sp>
    </p:spTree>
    <p:extLst>
      <p:ext uri="{BB962C8B-B14F-4D97-AF65-F5344CB8AC3E}">
        <p14:creationId xmlns:p14="http://schemas.microsoft.com/office/powerpoint/2010/main" val="91204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3BB9B219-DC7D-4E28-930B-8A49F39D8CBD}"/>
              </a:ext>
            </a:extLst>
          </p:cNvPr>
          <p:cNvPicPr>
            <a:picLocks noGrp="1" noChangeAspect="1"/>
          </p:cNvPicPr>
          <p:nvPr>
            <p:ph idx="1"/>
          </p:nvPr>
        </p:nvPicPr>
        <p:blipFill rotWithShape="1">
          <a:blip r:embed="rId3"/>
          <a:srcRect l="11111"/>
          <a:stretch/>
        </p:blipFill>
        <p:spPr>
          <a:xfrm>
            <a:off x="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3B027-321D-48AF-B924-103BD6D3842F}"/>
              </a:ext>
            </a:extLst>
          </p:cNvPr>
          <p:cNvSpPr>
            <a:spLocks noGrp="1"/>
          </p:cNvSpPr>
          <p:nvPr>
            <p:ph type="title"/>
          </p:nvPr>
        </p:nvSpPr>
        <p:spPr>
          <a:xfrm>
            <a:off x="244416" y="1239091"/>
            <a:ext cx="4023360" cy="1132083"/>
          </a:xfrm>
        </p:spPr>
        <p:txBody>
          <a:bodyPr vert="horz" lIns="91440" tIns="45720" rIns="91440" bIns="45720" rtlCol="0" anchor="b">
            <a:normAutofit/>
          </a:bodyPr>
          <a:lstStyle/>
          <a:p>
            <a:r>
              <a:rPr lang="de-DE" sz="3300" b="1" cap="all" dirty="0">
                <a:latin typeface="Times New Roman"/>
                <a:cs typeface="Times New Roman"/>
              </a:rPr>
              <a:t>Umgebung des Sees</a:t>
            </a:r>
            <a:endParaRPr lang="de-DE" sz="3300" b="1" i="0" kern="1200" cap="all" baseline="0" dirty="0">
              <a:solidFill>
                <a:schemeClr val="tx1"/>
              </a:solidFill>
              <a:latin typeface="Times New Roman"/>
              <a:cs typeface="Times New Roman"/>
            </a:endParaRPr>
          </a:p>
        </p:txBody>
      </p:sp>
      <p:sp>
        <p:nvSpPr>
          <p:cNvPr id="4" name="Slide Number Placeholder 3">
            <a:extLst>
              <a:ext uri="{FF2B5EF4-FFF2-40B4-BE49-F238E27FC236}">
                <a16:creationId xmlns:a16="http://schemas.microsoft.com/office/drawing/2014/main" id="{902E25FC-4521-4D25-B417-18374661E502}"/>
              </a:ext>
            </a:extLst>
          </p:cNvPr>
          <p:cNvSpPr>
            <a:spLocks noGrp="1"/>
          </p:cNvSpPr>
          <p:nvPr>
            <p:ph type="sldNum" sz="quarter" idx="12"/>
          </p:nvPr>
        </p:nvSpPr>
        <p:spPr>
          <a:xfrm>
            <a:off x="8761130" y="6359998"/>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bg1">
                    <a:lumMod val="95000"/>
                    <a:lumOff val="5000"/>
                  </a:schemeClr>
                </a:solidFill>
                <a:cs typeface="Times New Roman" panose="02020603050405020304" pitchFamily="18" charset="0"/>
              </a:rPr>
              <a:pPr>
                <a:spcAft>
                  <a:spcPts val="600"/>
                </a:spcAft>
              </a:pPr>
              <a:t>35</a:t>
            </a:fld>
            <a:endParaRPr lang="en-US" dirty="0">
              <a:solidFill>
                <a:schemeClr val="bg1">
                  <a:lumMod val="95000"/>
                  <a:lumOff val="5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A0ADBEBE-5BFC-4C05-97A4-80067E113EA0}"/>
              </a:ext>
            </a:extLst>
          </p:cNvPr>
          <p:cNvSpPr txBox="1"/>
          <p:nvPr/>
        </p:nvSpPr>
        <p:spPr>
          <a:xfrm>
            <a:off x="203646" y="63379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 </a:t>
            </a:r>
          </a:p>
        </p:txBody>
      </p:sp>
      <p:sp>
        <p:nvSpPr>
          <p:cNvPr id="3" name="Rechteck 2">
            <a:extLst>
              <a:ext uri="{FF2B5EF4-FFF2-40B4-BE49-F238E27FC236}">
                <a16:creationId xmlns:a16="http://schemas.microsoft.com/office/drawing/2014/main" id="{8434EC9C-4F49-41B6-9FD0-502E6C970859}"/>
              </a:ext>
            </a:extLst>
          </p:cNvPr>
          <p:cNvSpPr/>
          <p:nvPr/>
        </p:nvSpPr>
        <p:spPr>
          <a:xfrm>
            <a:off x="3454977" y="4593565"/>
            <a:ext cx="81279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Welpe mit einfarbiger Füllung">
            <a:hlinkClick r:id="rId4" action="ppaction://hlinksldjump"/>
            <a:extLst>
              <a:ext uri="{FF2B5EF4-FFF2-40B4-BE49-F238E27FC236}">
                <a16:creationId xmlns:a16="http://schemas.microsoft.com/office/drawing/2014/main" id="{046E181B-F2DF-48A5-8461-D4E07C572D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788" y="4525828"/>
            <a:ext cx="914400" cy="914400"/>
          </a:xfrm>
          <a:prstGeom prst="rect">
            <a:avLst/>
          </a:prstGeom>
        </p:spPr>
      </p:pic>
      <p:sp>
        <p:nvSpPr>
          <p:cNvPr id="11" name="Rechteck 10">
            <a:extLst>
              <a:ext uri="{FF2B5EF4-FFF2-40B4-BE49-F238E27FC236}">
                <a16:creationId xmlns:a16="http://schemas.microsoft.com/office/drawing/2014/main" id="{1FED20B7-8ACE-4E04-A707-DE9AA0B34567}"/>
              </a:ext>
            </a:extLst>
          </p:cNvPr>
          <p:cNvSpPr/>
          <p:nvPr/>
        </p:nvSpPr>
        <p:spPr>
          <a:xfrm>
            <a:off x="5448816" y="3211534"/>
            <a:ext cx="864978"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Urlaub mit einfarbiger Füllung">
            <a:hlinkClick r:id="rId7" action="ppaction://hlinksldjump"/>
            <a:extLst>
              <a:ext uri="{FF2B5EF4-FFF2-40B4-BE49-F238E27FC236}">
                <a16:creationId xmlns:a16="http://schemas.microsoft.com/office/drawing/2014/main" id="{8330423E-D567-45B3-B300-7321910FE4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2317" y="3243460"/>
            <a:ext cx="777975" cy="777975"/>
          </a:xfrm>
          <a:prstGeom prst="rect">
            <a:avLst/>
          </a:prstGeom>
        </p:spPr>
      </p:pic>
      <p:sp>
        <p:nvSpPr>
          <p:cNvPr id="16" name="Rechteck 15">
            <a:extLst>
              <a:ext uri="{FF2B5EF4-FFF2-40B4-BE49-F238E27FC236}">
                <a16:creationId xmlns:a16="http://schemas.microsoft.com/office/drawing/2014/main" id="{5020F14D-2DD7-49D6-9E7C-5AC5259D10DC}"/>
              </a:ext>
            </a:extLst>
          </p:cNvPr>
          <p:cNvSpPr/>
          <p:nvPr/>
        </p:nvSpPr>
        <p:spPr>
          <a:xfrm>
            <a:off x="203646" y="4030133"/>
            <a:ext cx="777975" cy="7779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hlinkClick r:id="rId10" action="ppaction://hlinksldjump"/>
            <a:extLst>
              <a:ext uri="{FF2B5EF4-FFF2-40B4-BE49-F238E27FC236}">
                <a16:creationId xmlns:a16="http://schemas.microsoft.com/office/drawing/2014/main" id="{CF1BD0DE-A3F7-4FAF-B882-4F86423491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99" y="4030133"/>
            <a:ext cx="787822" cy="776788"/>
          </a:xfrm>
          <a:prstGeom prst="rect">
            <a:avLst/>
          </a:prstGeom>
        </p:spPr>
      </p:pic>
      <p:sp>
        <p:nvSpPr>
          <p:cNvPr id="19" name="Rechteck 18">
            <a:hlinkClick r:id="rId10" action="ppaction://hlinksldjump"/>
            <a:extLst>
              <a:ext uri="{FF2B5EF4-FFF2-40B4-BE49-F238E27FC236}">
                <a16:creationId xmlns:a16="http://schemas.microsoft.com/office/drawing/2014/main" id="{EF79E162-7F1B-4274-8217-3B541CA4B5E1}"/>
              </a:ext>
            </a:extLst>
          </p:cNvPr>
          <p:cNvSpPr/>
          <p:nvPr/>
        </p:nvSpPr>
        <p:spPr>
          <a:xfrm>
            <a:off x="1310795" y="4712193"/>
            <a:ext cx="78781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hlinkClick r:id="rId10" action="ppaction://hlinksldjump"/>
            <a:extLst>
              <a:ext uri="{FF2B5EF4-FFF2-40B4-BE49-F238E27FC236}">
                <a16:creationId xmlns:a16="http://schemas.microsoft.com/office/drawing/2014/main" id="{85CCD0B7-8056-42C6-B0B4-FBC2AD04AA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2302" y="4639639"/>
            <a:ext cx="839014" cy="686778"/>
          </a:xfrm>
          <a:prstGeom prst="rect">
            <a:avLst/>
          </a:prstGeom>
        </p:spPr>
      </p:pic>
      <p:sp>
        <p:nvSpPr>
          <p:cNvPr id="22" name="Rechteck 21">
            <a:extLst>
              <a:ext uri="{FF2B5EF4-FFF2-40B4-BE49-F238E27FC236}">
                <a16:creationId xmlns:a16="http://schemas.microsoft.com/office/drawing/2014/main" id="{B3204817-BCA4-484B-B5C6-C33A305C000B}"/>
              </a:ext>
            </a:extLst>
          </p:cNvPr>
          <p:cNvSpPr/>
          <p:nvPr/>
        </p:nvSpPr>
        <p:spPr>
          <a:xfrm>
            <a:off x="2874366" y="335350"/>
            <a:ext cx="918693" cy="8725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hlinkClick r:id="rId13" action="ppaction://hlinksldjump"/>
            <a:extLst>
              <a:ext uri="{FF2B5EF4-FFF2-40B4-BE49-F238E27FC236}">
                <a16:creationId xmlns:a16="http://schemas.microsoft.com/office/drawing/2014/main" id="{FFB563F3-3DAD-42E0-B9D5-89A5F40F3D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1428" y="391580"/>
            <a:ext cx="864568" cy="760099"/>
          </a:xfrm>
          <a:prstGeom prst="rect">
            <a:avLst/>
          </a:prstGeom>
        </p:spPr>
      </p:pic>
      <p:sp>
        <p:nvSpPr>
          <p:cNvPr id="26" name="Rechteck 25">
            <a:extLst>
              <a:ext uri="{FF2B5EF4-FFF2-40B4-BE49-F238E27FC236}">
                <a16:creationId xmlns:a16="http://schemas.microsoft.com/office/drawing/2014/main" id="{DA6AFBF1-2895-49CB-9CE9-7AB8C41DF41A}"/>
              </a:ext>
            </a:extLst>
          </p:cNvPr>
          <p:cNvSpPr/>
          <p:nvPr/>
        </p:nvSpPr>
        <p:spPr>
          <a:xfrm>
            <a:off x="1652628" y="192479"/>
            <a:ext cx="823513" cy="7789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descr="Eule mit einfarbiger Füllung">
            <a:hlinkClick r:id="rId15" action="ppaction://hlinksldjump"/>
            <a:extLst>
              <a:ext uri="{FF2B5EF4-FFF2-40B4-BE49-F238E27FC236}">
                <a16:creationId xmlns:a16="http://schemas.microsoft.com/office/drawing/2014/main" id="{4CED57A9-D52B-4C9B-B04D-B2B396F5A1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90943" y="237410"/>
            <a:ext cx="689071" cy="689071"/>
          </a:xfrm>
          <a:prstGeom prst="rect">
            <a:avLst/>
          </a:prstGeom>
        </p:spPr>
      </p:pic>
      <p:sp>
        <p:nvSpPr>
          <p:cNvPr id="29" name="Rechteck 28">
            <a:extLst>
              <a:ext uri="{FF2B5EF4-FFF2-40B4-BE49-F238E27FC236}">
                <a16:creationId xmlns:a16="http://schemas.microsoft.com/office/drawing/2014/main" id="{C2328532-2B0D-46F7-98C6-5C5F4B34ED4A}"/>
              </a:ext>
            </a:extLst>
          </p:cNvPr>
          <p:cNvSpPr/>
          <p:nvPr/>
        </p:nvSpPr>
        <p:spPr>
          <a:xfrm>
            <a:off x="10055096" y="2183730"/>
            <a:ext cx="869244" cy="7965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Grafik 30" descr="Messer und Gabel mit einfarbiger Füllung">
            <a:hlinkClick r:id="rId18" action="ppaction://hlinksldjump"/>
            <a:extLst>
              <a:ext uri="{FF2B5EF4-FFF2-40B4-BE49-F238E27FC236}">
                <a16:creationId xmlns:a16="http://schemas.microsoft.com/office/drawing/2014/main" id="{F83F1DEE-D353-4D97-8646-8B8A035A4F7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11463" y="2203764"/>
            <a:ext cx="756509" cy="756509"/>
          </a:xfrm>
          <a:prstGeom prst="rect">
            <a:avLst/>
          </a:prstGeom>
        </p:spPr>
      </p:pic>
      <p:sp>
        <p:nvSpPr>
          <p:cNvPr id="32" name="Rechteck 31">
            <a:extLst>
              <a:ext uri="{FF2B5EF4-FFF2-40B4-BE49-F238E27FC236}">
                <a16:creationId xmlns:a16="http://schemas.microsoft.com/office/drawing/2014/main" id="{5BDCC72C-7FC3-4E2B-A493-9E962B2BE06C}"/>
              </a:ext>
            </a:extLst>
          </p:cNvPr>
          <p:cNvSpPr/>
          <p:nvPr/>
        </p:nvSpPr>
        <p:spPr>
          <a:xfrm>
            <a:off x="9339209" y="335350"/>
            <a:ext cx="869244" cy="816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descr="Schlafen mit einfarbiger Füllung">
            <a:hlinkClick r:id="rId21" action="ppaction://hlinksldjump"/>
            <a:extLst>
              <a:ext uri="{FF2B5EF4-FFF2-40B4-BE49-F238E27FC236}">
                <a16:creationId xmlns:a16="http://schemas.microsoft.com/office/drawing/2014/main" id="{1B7AD4D3-6212-4DFB-BE0E-7B3B33207D8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84843" y="359593"/>
            <a:ext cx="777975" cy="777975"/>
          </a:xfrm>
          <a:prstGeom prst="rect">
            <a:avLst/>
          </a:prstGeom>
        </p:spPr>
      </p:pic>
      <p:sp>
        <p:nvSpPr>
          <p:cNvPr id="36" name="Rechteck 35">
            <a:extLst>
              <a:ext uri="{FF2B5EF4-FFF2-40B4-BE49-F238E27FC236}">
                <a16:creationId xmlns:a16="http://schemas.microsoft.com/office/drawing/2014/main" id="{AE7256E2-DD39-46E4-ACEF-4F3AB0769492}"/>
              </a:ext>
            </a:extLst>
          </p:cNvPr>
          <p:cNvSpPr/>
          <p:nvPr/>
        </p:nvSpPr>
        <p:spPr>
          <a:xfrm>
            <a:off x="9391219" y="3866778"/>
            <a:ext cx="81296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0CA19641-2AA0-430D-B6F2-054F294E814D}"/>
              </a:ext>
            </a:extLst>
          </p:cNvPr>
          <p:cNvSpPr/>
          <p:nvPr/>
        </p:nvSpPr>
        <p:spPr>
          <a:xfrm>
            <a:off x="7789333" y="3024949"/>
            <a:ext cx="86497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a:hlinkClick r:id="rId24" action="ppaction://hlinksldjump"/>
            <a:extLst>
              <a:ext uri="{FF2B5EF4-FFF2-40B4-BE49-F238E27FC236}">
                <a16:creationId xmlns:a16="http://schemas.microsoft.com/office/drawing/2014/main" id="{774125F6-3363-45F5-A9F3-19C31B4FB93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8581" r="46156" b="17250"/>
          <a:stretch/>
        </p:blipFill>
        <p:spPr>
          <a:xfrm>
            <a:off x="7839450" y="3086906"/>
            <a:ext cx="764742" cy="717914"/>
          </a:xfrm>
          <a:prstGeom prst="rect">
            <a:avLst/>
          </a:prstGeom>
        </p:spPr>
      </p:pic>
      <p:pic>
        <p:nvPicPr>
          <p:cNvPr id="8" name="Grafik 7">
            <a:hlinkClick r:id="rId26" action="ppaction://hlinksldjump"/>
            <a:extLst>
              <a:ext uri="{FF2B5EF4-FFF2-40B4-BE49-F238E27FC236}">
                <a16:creationId xmlns:a16="http://schemas.microsoft.com/office/drawing/2014/main" id="{4FE6BB1A-5A26-480F-BC3B-A0A7C536459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459567" y="3919204"/>
            <a:ext cx="676815" cy="736976"/>
          </a:xfrm>
          <a:prstGeom prst="rect">
            <a:avLst/>
          </a:prstGeom>
        </p:spPr>
      </p:pic>
    </p:spTree>
    <p:extLst>
      <p:ext uri="{BB962C8B-B14F-4D97-AF65-F5344CB8AC3E}">
        <p14:creationId xmlns:p14="http://schemas.microsoft.com/office/powerpoint/2010/main" val="971707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A88ACAEA-DB03-486C-8E99-4C109B4FBCA0}"/>
              </a:ext>
            </a:extLst>
          </p:cNvPr>
          <p:cNvPicPr>
            <a:picLocks noGrp="1" noChangeAspect="1"/>
          </p:cNvPicPr>
          <p:nvPr>
            <p:ph idx="1"/>
          </p:nvPr>
        </p:nvPicPr>
        <p:blipFill rotWithShape="1">
          <a:blip r:embed="rId3">
            <a:alphaModFix/>
          </a:blip>
          <a:srcRect t="15414"/>
          <a:stretch/>
        </p:blipFill>
        <p:spPr>
          <a:xfrm>
            <a:off x="-1" y="10"/>
            <a:ext cx="12192000" cy="6857990"/>
          </a:xfrm>
          <a:prstGeom prst="rect">
            <a:avLst/>
          </a:prstGeom>
        </p:spPr>
      </p:pic>
      <p:sp>
        <p:nvSpPr>
          <p:cNvPr id="14" name="Rectangle 13">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8F7A2-384E-4FB4-A8AB-A7C3DC82ECFA}"/>
              </a:ext>
            </a:extLst>
          </p:cNvPr>
          <p:cNvSpPr>
            <a:spLocks noGrp="1"/>
          </p:cNvSpPr>
          <p:nvPr>
            <p:ph type="title"/>
          </p:nvPr>
        </p:nvSpPr>
        <p:spPr>
          <a:xfrm>
            <a:off x="385123" y="2276602"/>
            <a:ext cx="3672965" cy="1282537"/>
          </a:xfrm>
        </p:spPr>
        <p:txBody>
          <a:bodyPr vert="horz" lIns="91440" tIns="45720" rIns="91440" bIns="45720" rtlCol="0" anchor="b">
            <a:normAutofit/>
          </a:bodyPr>
          <a:lstStyle/>
          <a:p>
            <a:r>
              <a:rPr lang="de-DE" sz="3300" b="1" cap="all" dirty="0">
                <a:solidFill>
                  <a:schemeClr val="bg1"/>
                </a:solidFill>
                <a:latin typeface="Times New Roman"/>
                <a:cs typeface="Times New Roman"/>
              </a:rPr>
              <a:t>Gastronomie </a:t>
            </a:r>
            <a:br>
              <a:rPr lang="de-DE" sz="3300" b="1" cap="all" dirty="0">
                <a:solidFill>
                  <a:schemeClr val="bg1"/>
                </a:solidFill>
                <a:latin typeface="Times New Roman"/>
                <a:cs typeface="Times New Roman"/>
              </a:rPr>
            </a:br>
            <a:r>
              <a:rPr lang="de-DE" sz="3300" b="1" cap="all" dirty="0">
                <a:solidFill>
                  <a:schemeClr val="bg1"/>
                </a:solidFill>
                <a:latin typeface="Times New Roman"/>
                <a:cs typeface="Times New Roman"/>
              </a:rPr>
              <a:t>⇛26,4%</a:t>
            </a:r>
            <a:endParaRPr lang="de-DE" sz="3300" b="1" i="0" kern="1200" cap="all" baseline="0" dirty="0">
              <a:solidFill>
                <a:schemeClr val="bg1"/>
              </a:solidFill>
              <a:latin typeface="Times New Roman"/>
              <a:cs typeface="Times New Roman"/>
            </a:endParaRPr>
          </a:p>
        </p:txBody>
      </p:sp>
      <p:sp>
        <p:nvSpPr>
          <p:cNvPr id="4" name="Slide Number Placeholder 3">
            <a:extLst>
              <a:ext uri="{FF2B5EF4-FFF2-40B4-BE49-F238E27FC236}">
                <a16:creationId xmlns:a16="http://schemas.microsoft.com/office/drawing/2014/main" id="{171C265E-E21A-47FD-ABA6-DC22A03DF3BA}"/>
              </a:ext>
            </a:extLst>
          </p:cNvPr>
          <p:cNvSpPr>
            <a:spLocks noGrp="1"/>
          </p:cNvSpPr>
          <p:nvPr>
            <p:ph type="sldNum" sz="quarter" idx="12"/>
          </p:nvPr>
        </p:nvSpPr>
        <p:spPr>
          <a:xfrm>
            <a:off x="10294628" y="6383608"/>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36</a:t>
            </a:fld>
            <a:endParaRPr lang="en-US" dirty="0">
              <a:solidFill>
                <a:schemeClr val="tx1">
                  <a:lumMod val="95000"/>
                  <a:lumOff val="5000"/>
                </a:schemeClr>
              </a:solidFill>
            </a:endParaRPr>
          </a:p>
        </p:txBody>
      </p:sp>
      <p:sp>
        <p:nvSpPr>
          <p:cNvPr id="1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72183011-1A2A-4D8F-BA02-BD43BF998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928" y="222176"/>
            <a:ext cx="3385420" cy="1904299"/>
          </a:xfrm>
          <a:prstGeom prst="rect">
            <a:avLst/>
          </a:prstGeom>
        </p:spPr>
      </p:pic>
      <p:pic>
        <p:nvPicPr>
          <p:cNvPr id="8" name="Grafik 7" descr="Ein Bild, das Gericht, Essen, Sushi, Schokolade enthält.&#10;&#10;Automatisch generierte Beschreibung">
            <a:extLst>
              <a:ext uri="{FF2B5EF4-FFF2-40B4-BE49-F238E27FC236}">
                <a16:creationId xmlns:a16="http://schemas.microsoft.com/office/drawing/2014/main" id="{10660D8F-F37F-4A7D-8156-F55A6EB726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279"/>
          <a:stretch/>
        </p:blipFill>
        <p:spPr>
          <a:xfrm>
            <a:off x="385123" y="3962291"/>
            <a:ext cx="3385419" cy="2070506"/>
          </a:xfrm>
          <a:prstGeom prst="rect">
            <a:avLst/>
          </a:prstGeom>
        </p:spPr>
      </p:pic>
      <p:sp>
        <p:nvSpPr>
          <p:cNvPr id="3" name="Textfeld 2">
            <a:extLst>
              <a:ext uri="{FF2B5EF4-FFF2-40B4-BE49-F238E27FC236}">
                <a16:creationId xmlns:a16="http://schemas.microsoft.com/office/drawing/2014/main" id="{B5977549-D205-4CFF-B6AC-A10C6DB691DB}"/>
              </a:ext>
            </a:extLst>
          </p:cNvPr>
          <p:cNvSpPr txBox="1"/>
          <p:nvPr/>
        </p:nvSpPr>
        <p:spPr>
          <a:xfrm>
            <a:off x="177950" y="6386599"/>
            <a:ext cx="327827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Quelle: Westfälische Nachrichten</a:t>
            </a:r>
          </a:p>
        </p:txBody>
      </p:sp>
    </p:spTree>
    <p:extLst>
      <p:ext uri="{BB962C8B-B14F-4D97-AF65-F5344CB8AC3E}">
        <p14:creationId xmlns:p14="http://schemas.microsoft.com/office/powerpoint/2010/main" val="406979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3BB9B219-DC7D-4E28-930B-8A49F39D8CBD}"/>
              </a:ext>
            </a:extLst>
          </p:cNvPr>
          <p:cNvPicPr>
            <a:picLocks noGrp="1" noChangeAspect="1"/>
          </p:cNvPicPr>
          <p:nvPr>
            <p:ph idx="1"/>
          </p:nvPr>
        </p:nvPicPr>
        <p:blipFill rotWithShape="1">
          <a:blip r:embed="rId3"/>
          <a:srcRect l="11111"/>
          <a:stretch/>
        </p:blipFill>
        <p:spPr>
          <a:xfrm>
            <a:off x="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3B027-321D-48AF-B924-103BD6D3842F}"/>
              </a:ext>
            </a:extLst>
          </p:cNvPr>
          <p:cNvSpPr>
            <a:spLocks noGrp="1"/>
          </p:cNvSpPr>
          <p:nvPr>
            <p:ph type="title"/>
          </p:nvPr>
        </p:nvSpPr>
        <p:spPr>
          <a:xfrm>
            <a:off x="244416" y="1239091"/>
            <a:ext cx="4023360" cy="1132083"/>
          </a:xfrm>
        </p:spPr>
        <p:txBody>
          <a:bodyPr vert="horz" lIns="91440" tIns="45720" rIns="91440" bIns="45720" rtlCol="0" anchor="b">
            <a:normAutofit/>
          </a:bodyPr>
          <a:lstStyle/>
          <a:p>
            <a:r>
              <a:rPr lang="de-DE" sz="3300" b="1" cap="all" dirty="0">
                <a:latin typeface="Times New Roman"/>
                <a:cs typeface="Times New Roman"/>
              </a:rPr>
              <a:t>Umgebung des Sees</a:t>
            </a:r>
            <a:endParaRPr lang="de-DE" sz="3300" b="1" i="0" kern="1200" cap="all" baseline="0" dirty="0">
              <a:solidFill>
                <a:schemeClr val="tx1"/>
              </a:solidFill>
              <a:latin typeface="Times New Roman"/>
              <a:cs typeface="Times New Roman"/>
            </a:endParaRPr>
          </a:p>
        </p:txBody>
      </p:sp>
      <p:sp>
        <p:nvSpPr>
          <p:cNvPr id="4" name="Slide Number Placeholder 3">
            <a:extLst>
              <a:ext uri="{FF2B5EF4-FFF2-40B4-BE49-F238E27FC236}">
                <a16:creationId xmlns:a16="http://schemas.microsoft.com/office/drawing/2014/main" id="{902E25FC-4521-4D25-B417-18374661E502}"/>
              </a:ext>
            </a:extLst>
          </p:cNvPr>
          <p:cNvSpPr>
            <a:spLocks noGrp="1"/>
          </p:cNvSpPr>
          <p:nvPr>
            <p:ph type="sldNum" sz="quarter" idx="12"/>
          </p:nvPr>
        </p:nvSpPr>
        <p:spPr>
          <a:xfrm>
            <a:off x="8832585" y="6351056"/>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bg1">
                    <a:lumMod val="95000"/>
                    <a:lumOff val="5000"/>
                  </a:schemeClr>
                </a:solidFill>
              </a:rPr>
              <a:pPr>
                <a:spcAft>
                  <a:spcPts val="600"/>
                </a:spcAft>
              </a:pPr>
              <a:t>37</a:t>
            </a:fld>
            <a:endParaRPr lang="en-US" dirty="0">
              <a:solidFill>
                <a:schemeClr val="bg1">
                  <a:lumMod val="95000"/>
                  <a:lumOff val="5000"/>
                </a:schemeClr>
              </a:solidFill>
            </a:endParaRPr>
          </a:p>
        </p:txBody>
      </p:sp>
      <p:sp>
        <p:nvSpPr>
          <p:cNvPr id="7" name="TextBox 6">
            <a:extLst>
              <a:ext uri="{FF2B5EF4-FFF2-40B4-BE49-F238E27FC236}">
                <a16:creationId xmlns:a16="http://schemas.microsoft.com/office/drawing/2014/main" id="{A0ADBEBE-5BFC-4C05-97A4-80067E113EA0}"/>
              </a:ext>
            </a:extLst>
          </p:cNvPr>
          <p:cNvSpPr txBox="1"/>
          <p:nvPr/>
        </p:nvSpPr>
        <p:spPr>
          <a:xfrm>
            <a:off x="170084" y="637804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a:t>
            </a:r>
          </a:p>
        </p:txBody>
      </p:sp>
      <p:sp>
        <p:nvSpPr>
          <p:cNvPr id="3" name="Rechteck 2">
            <a:extLst>
              <a:ext uri="{FF2B5EF4-FFF2-40B4-BE49-F238E27FC236}">
                <a16:creationId xmlns:a16="http://schemas.microsoft.com/office/drawing/2014/main" id="{8434EC9C-4F49-41B6-9FD0-502E6C970859}"/>
              </a:ext>
            </a:extLst>
          </p:cNvPr>
          <p:cNvSpPr/>
          <p:nvPr/>
        </p:nvSpPr>
        <p:spPr>
          <a:xfrm>
            <a:off x="3454977" y="4593565"/>
            <a:ext cx="81279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Welpe mit einfarbiger Füllung">
            <a:hlinkClick r:id="rId4" action="ppaction://hlinksldjump"/>
            <a:extLst>
              <a:ext uri="{FF2B5EF4-FFF2-40B4-BE49-F238E27FC236}">
                <a16:creationId xmlns:a16="http://schemas.microsoft.com/office/drawing/2014/main" id="{046E181B-F2DF-48A5-8461-D4E07C572D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788" y="4525828"/>
            <a:ext cx="914400" cy="914400"/>
          </a:xfrm>
          <a:prstGeom prst="rect">
            <a:avLst/>
          </a:prstGeom>
        </p:spPr>
      </p:pic>
      <p:sp>
        <p:nvSpPr>
          <p:cNvPr id="11" name="Rechteck 10">
            <a:extLst>
              <a:ext uri="{FF2B5EF4-FFF2-40B4-BE49-F238E27FC236}">
                <a16:creationId xmlns:a16="http://schemas.microsoft.com/office/drawing/2014/main" id="{1FED20B7-8ACE-4E04-A707-DE9AA0B34567}"/>
              </a:ext>
            </a:extLst>
          </p:cNvPr>
          <p:cNvSpPr/>
          <p:nvPr/>
        </p:nvSpPr>
        <p:spPr>
          <a:xfrm>
            <a:off x="5448816" y="3211534"/>
            <a:ext cx="864978"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Urlaub mit einfarbiger Füllung">
            <a:hlinkClick r:id="rId7" action="ppaction://hlinksldjump"/>
            <a:extLst>
              <a:ext uri="{FF2B5EF4-FFF2-40B4-BE49-F238E27FC236}">
                <a16:creationId xmlns:a16="http://schemas.microsoft.com/office/drawing/2014/main" id="{8330423E-D567-45B3-B300-7321910FE4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2317" y="3243460"/>
            <a:ext cx="777975" cy="777975"/>
          </a:xfrm>
          <a:prstGeom prst="rect">
            <a:avLst/>
          </a:prstGeom>
        </p:spPr>
      </p:pic>
      <p:sp>
        <p:nvSpPr>
          <p:cNvPr id="16" name="Rechteck 15">
            <a:extLst>
              <a:ext uri="{FF2B5EF4-FFF2-40B4-BE49-F238E27FC236}">
                <a16:creationId xmlns:a16="http://schemas.microsoft.com/office/drawing/2014/main" id="{5020F14D-2DD7-49D6-9E7C-5AC5259D10DC}"/>
              </a:ext>
            </a:extLst>
          </p:cNvPr>
          <p:cNvSpPr/>
          <p:nvPr/>
        </p:nvSpPr>
        <p:spPr>
          <a:xfrm>
            <a:off x="203646" y="4030133"/>
            <a:ext cx="777975" cy="7779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hlinkClick r:id="rId10" action="ppaction://hlinksldjump"/>
            <a:extLst>
              <a:ext uri="{FF2B5EF4-FFF2-40B4-BE49-F238E27FC236}">
                <a16:creationId xmlns:a16="http://schemas.microsoft.com/office/drawing/2014/main" id="{CF1BD0DE-A3F7-4FAF-B882-4F86423491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99" y="4030133"/>
            <a:ext cx="787822" cy="776788"/>
          </a:xfrm>
          <a:prstGeom prst="rect">
            <a:avLst/>
          </a:prstGeom>
        </p:spPr>
      </p:pic>
      <p:sp>
        <p:nvSpPr>
          <p:cNvPr id="19" name="Rechteck 18">
            <a:hlinkClick r:id="rId10" action="ppaction://hlinksldjump"/>
            <a:extLst>
              <a:ext uri="{FF2B5EF4-FFF2-40B4-BE49-F238E27FC236}">
                <a16:creationId xmlns:a16="http://schemas.microsoft.com/office/drawing/2014/main" id="{EF79E162-7F1B-4274-8217-3B541CA4B5E1}"/>
              </a:ext>
            </a:extLst>
          </p:cNvPr>
          <p:cNvSpPr/>
          <p:nvPr/>
        </p:nvSpPr>
        <p:spPr>
          <a:xfrm>
            <a:off x="1310795" y="4712193"/>
            <a:ext cx="78781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hlinkClick r:id="rId10" action="ppaction://hlinksldjump"/>
            <a:extLst>
              <a:ext uri="{FF2B5EF4-FFF2-40B4-BE49-F238E27FC236}">
                <a16:creationId xmlns:a16="http://schemas.microsoft.com/office/drawing/2014/main" id="{85CCD0B7-8056-42C6-B0B4-FBC2AD04AA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2302" y="4639639"/>
            <a:ext cx="839014" cy="686778"/>
          </a:xfrm>
          <a:prstGeom prst="rect">
            <a:avLst/>
          </a:prstGeom>
        </p:spPr>
      </p:pic>
      <p:sp>
        <p:nvSpPr>
          <p:cNvPr id="22" name="Rechteck 21">
            <a:extLst>
              <a:ext uri="{FF2B5EF4-FFF2-40B4-BE49-F238E27FC236}">
                <a16:creationId xmlns:a16="http://schemas.microsoft.com/office/drawing/2014/main" id="{B3204817-BCA4-484B-B5C6-C33A305C000B}"/>
              </a:ext>
            </a:extLst>
          </p:cNvPr>
          <p:cNvSpPr/>
          <p:nvPr/>
        </p:nvSpPr>
        <p:spPr>
          <a:xfrm>
            <a:off x="2874366" y="335350"/>
            <a:ext cx="918693" cy="8725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hlinkClick r:id="rId13" action="ppaction://hlinksldjump"/>
            <a:extLst>
              <a:ext uri="{FF2B5EF4-FFF2-40B4-BE49-F238E27FC236}">
                <a16:creationId xmlns:a16="http://schemas.microsoft.com/office/drawing/2014/main" id="{FFB563F3-3DAD-42E0-B9D5-89A5F40F3D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1428" y="391580"/>
            <a:ext cx="864568" cy="760099"/>
          </a:xfrm>
          <a:prstGeom prst="rect">
            <a:avLst/>
          </a:prstGeom>
        </p:spPr>
      </p:pic>
      <p:sp>
        <p:nvSpPr>
          <p:cNvPr id="26" name="Rechteck 25">
            <a:extLst>
              <a:ext uri="{FF2B5EF4-FFF2-40B4-BE49-F238E27FC236}">
                <a16:creationId xmlns:a16="http://schemas.microsoft.com/office/drawing/2014/main" id="{DA6AFBF1-2895-49CB-9CE9-7AB8C41DF41A}"/>
              </a:ext>
            </a:extLst>
          </p:cNvPr>
          <p:cNvSpPr/>
          <p:nvPr/>
        </p:nvSpPr>
        <p:spPr>
          <a:xfrm>
            <a:off x="1652628" y="192479"/>
            <a:ext cx="823513" cy="7789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descr="Eule mit einfarbiger Füllung">
            <a:hlinkClick r:id="rId15" action="ppaction://hlinksldjump"/>
            <a:extLst>
              <a:ext uri="{FF2B5EF4-FFF2-40B4-BE49-F238E27FC236}">
                <a16:creationId xmlns:a16="http://schemas.microsoft.com/office/drawing/2014/main" id="{4CED57A9-D52B-4C9B-B04D-B2B396F5A1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90943" y="237410"/>
            <a:ext cx="689071" cy="689071"/>
          </a:xfrm>
          <a:prstGeom prst="rect">
            <a:avLst/>
          </a:prstGeom>
        </p:spPr>
      </p:pic>
      <p:sp>
        <p:nvSpPr>
          <p:cNvPr id="29" name="Rechteck 28">
            <a:extLst>
              <a:ext uri="{FF2B5EF4-FFF2-40B4-BE49-F238E27FC236}">
                <a16:creationId xmlns:a16="http://schemas.microsoft.com/office/drawing/2014/main" id="{C2328532-2B0D-46F7-98C6-5C5F4B34ED4A}"/>
              </a:ext>
            </a:extLst>
          </p:cNvPr>
          <p:cNvSpPr/>
          <p:nvPr/>
        </p:nvSpPr>
        <p:spPr>
          <a:xfrm>
            <a:off x="10055096" y="2183730"/>
            <a:ext cx="869244" cy="7965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Grafik 30" descr="Messer und Gabel mit einfarbiger Füllung">
            <a:hlinkClick r:id="rId18" action="ppaction://hlinksldjump"/>
            <a:extLst>
              <a:ext uri="{FF2B5EF4-FFF2-40B4-BE49-F238E27FC236}">
                <a16:creationId xmlns:a16="http://schemas.microsoft.com/office/drawing/2014/main" id="{F83F1DEE-D353-4D97-8646-8B8A035A4F7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11463" y="2203764"/>
            <a:ext cx="756509" cy="756509"/>
          </a:xfrm>
          <a:prstGeom prst="rect">
            <a:avLst/>
          </a:prstGeom>
        </p:spPr>
      </p:pic>
      <p:sp>
        <p:nvSpPr>
          <p:cNvPr id="32" name="Rechteck 31">
            <a:extLst>
              <a:ext uri="{FF2B5EF4-FFF2-40B4-BE49-F238E27FC236}">
                <a16:creationId xmlns:a16="http://schemas.microsoft.com/office/drawing/2014/main" id="{5BDCC72C-7FC3-4E2B-A493-9E962B2BE06C}"/>
              </a:ext>
            </a:extLst>
          </p:cNvPr>
          <p:cNvSpPr/>
          <p:nvPr/>
        </p:nvSpPr>
        <p:spPr>
          <a:xfrm>
            <a:off x="9339209" y="335350"/>
            <a:ext cx="869244" cy="816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descr="Schlafen mit einfarbiger Füllung">
            <a:hlinkClick r:id="rId21" action="ppaction://hlinksldjump"/>
            <a:extLst>
              <a:ext uri="{FF2B5EF4-FFF2-40B4-BE49-F238E27FC236}">
                <a16:creationId xmlns:a16="http://schemas.microsoft.com/office/drawing/2014/main" id="{1B7AD4D3-6212-4DFB-BE0E-7B3B33207D8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84843" y="359593"/>
            <a:ext cx="777975" cy="777975"/>
          </a:xfrm>
          <a:prstGeom prst="rect">
            <a:avLst/>
          </a:prstGeom>
        </p:spPr>
      </p:pic>
      <p:sp>
        <p:nvSpPr>
          <p:cNvPr id="36" name="Rechteck 35">
            <a:extLst>
              <a:ext uri="{FF2B5EF4-FFF2-40B4-BE49-F238E27FC236}">
                <a16:creationId xmlns:a16="http://schemas.microsoft.com/office/drawing/2014/main" id="{AE7256E2-DD39-46E4-ACEF-4F3AB0769492}"/>
              </a:ext>
            </a:extLst>
          </p:cNvPr>
          <p:cNvSpPr/>
          <p:nvPr/>
        </p:nvSpPr>
        <p:spPr>
          <a:xfrm>
            <a:off x="9391219" y="3866778"/>
            <a:ext cx="81296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0CA19641-2AA0-430D-B6F2-054F294E814D}"/>
              </a:ext>
            </a:extLst>
          </p:cNvPr>
          <p:cNvSpPr/>
          <p:nvPr/>
        </p:nvSpPr>
        <p:spPr>
          <a:xfrm>
            <a:off x="7789333" y="3024949"/>
            <a:ext cx="86497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a:hlinkClick r:id="rId24" action="ppaction://hlinksldjump"/>
            <a:extLst>
              <a:ext uri="{FF2B5EF4-FFF2-40B4-BE49-F238E27FC236}">
                <a16:creationId xmlns:a16="http://schemas.microsoft.com/office/drawing/2014/main" id="{774125F6-3363-45F5-A9F3-19C31B4FB93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8581" r="46156" b="17250"/>
          <a:stretch/>
        </p:blipFill>
        <p:spPr>
          <a:xfrm>
            <a:off x="7839450" y="3086906"/>
            <a:ext cx="764742" cy="717914"/>
          </a:xfrm>
          <a:prstGeom prst="rect">
            <a:avLst/>
          </a:prstGeom>
        </p:spPr>
      </p:pic>
      <p:pic>
        <p:nvPicPr>
          <p:cNvPr id="8" name="Grafik 7">
            <a:hlinkClick r:id="rId26" action="ppaction://hlinksldjump"/>
            <a:extLst>
              <a:ext uri="{FF2B5EF4-FFF2-40B4-BE49-F238E27FC236}">
                <a16:creationId xmlns:a16="http://schemas.microsoft.com/office/drawing/2014/main" id="{4FE6BB1A-5A26-480F-BC3B-A0A7C536459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459567" y="3919204"/>
            <a:ext cx="676815" cy="736976"/>
          </a:xfrm>
          <a:prstGeom prst="rect">
            <a:avLst/>
          </a:prstGeom>
        </p:spPr>
      </p:pic>
    </p:spTree>
    <p:extLst>
      <p:ext uri="{BB962C8B-B14F-4D97-AF65-F5344CB8AC3E}">
        <p14:creationId xmlns:p14="http://schemas.microsoft.com/office/powerpoint/2010/main" val="20269561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97B062A9-A500-450C-810F-B31FAE692AD6}"/>
              </a:ext>
            </a:extLst>
          </p:cNvPr>
          <p:cNvPicPr>
            <a:picLocks noGrp="1" noChangeAspect="1"/>
          </p:cNvPicPr>
          <p:nvPr>
            <p:ph idx="1"/>
          </p:nvPr>
        </p:nvPicPr>
        <p:blipFill rotWithShape="1">
          <a:blip r:embed="rId2">
            <a:alphaModFix/>
          </a:blip>
          <a:srcRect t="1316"/>
          <a:stretch/>
        </p:blipFill>
        <p:spPr>
          <a:xfrm>
            <a:off x="1" y="10"/>
            <a:ext cx="12192000" cy="6857990"/>
          </a:xfrm>
          <a:prstGeom prst="rect">
            <a:avLst/>
          </a:prstGeom>
        </p:spPr>
      </p:pic>
      <p:sp>
        <p:nvSpPr>
          <p:cNvPr id="14" name="Rectangle 13">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545D6-153B-48CC-94F0-3D8A0270F0DF}"/>
              </a:ext>
            </a:extLst>
          </p:cNvPr>
          <p:cNvSpPr>
            <a:spLocks noGrp="1"/>
          </p:cNvSpPr>
          <p:nvPr>
            <p:ph type="title"/>
          </p:nvPr>
        </p:nvSpPr>
        <p:spPr>
          <a:xfrm>
            <a:off x="312996" y="2003447"/>
            <a:ext cx="4695922" cy="2999916"/>
          </a:xfrm>
        </p:spPr>
        <p:txBody>
          <a:bodyPr vert="horz" lIns="91440" tIns="45720" rIns="91440" bIns="45720" rtlCol="0" anchor="b">
            <a:normAutofit/>
          </a:bodyPr>
          <a:lstStyle/>
          <a:p>
            <a:r>
              <a:rPr lang="de-DE" sz="3300" b="1" cap="all">
                <a:solidFill>
                  <a:schemeClr val="bg1"/>
                </a:solidFill>
                <a:latin typeface="Times New Roman"/>
                <a:cs typeface="Times New Roman"/>
              </a:rPr>
              <a:t>Hotels und Ferienwohnungen</a:t>
            </a:r>
            <a:br>
              <a:rPr lang="de-DE" sz="3300" b="1" cap="all">
                <a:solidFill>
                  <a:schemeClr val="bg1"/>
                </a:solidFill>
                <a:latin typeface="Times New Roman"/>
                <a:cs typeface="Times New Roman"/>
              </a:rPr>
            </a:br>
            <a:r>
              <a:rPr lang="de-DE" sz="3300" b="1" cap="all">
                <a:solidFill>
                  <a:schemeClr val="bg1"/>
                </a:solidFill>
                <a:latin typeface="Times New Roman"/>
                <a:cs typeface="Times New Roman"/>
              </a:rPr>
              <a:t>⇛21,7%</a:t>
            </a:r>
            <a:endParaRPr lang="de-DE" sz="3300" b="1" i="0" kern="1200" cap="all" baseline="0">
              <a:solidFill>
                <a:schemeClr val="bg1"/>
              </a:solidFill>
              <a:latin typeface="Times New Roman"/>
              <a:cs typeface="Times New Roman"/>
            </a:endParaRPr>
          </a:p>
        </p:txBody>
      </p:sp>
      <p:sp>
        <p:nvSpPr>
          <p:cNvPr id="4" name="Slide Number Placeholder 3">
            <a:extLst>
              <a:ext uri="{FF2B5EF4-FFF2-40B4-BE49-F238E27FC236}">
                <a16:creationId xmlns:a16="http://schemas.microsoft.com/office/drawing/2014/main" id="{9689BC0B-6FFA-414B-B20A-E22CD91C621F}"/>
              </a:ext>
            </a:extLst>
          </p:cNvPr>
          <p:cNvSpPr>
            <a:spLocks noGrp="1"/>
          </p:cNvSpPr>
          <p:nvPr>
            <p:ph type="sldNum" sz="quarter" idx="12"/>
          </p:nvPr>
        </p:nvSpPr>
        <p:spPr>
          <a:xfrm>
            <a:off x="10364148" y="6363894"/>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latin typeface="Times New Roman" panose="02020603050405020304" pitchFamily="18" charset="0"/>
                <a:cs typeface="Times New Roman" panose="02020603050405020304" pitchFamily="18" charset="0"/>
              </a:rPr>
              <a:pPr>
                <a:spcAft>
                  <a:spcPts val="600"/>
                </a:spcAft>
              </a:pPr>
              <a:t>38</a:t>
            </a:fld>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E1AAADB7-FBA3-486E-828A-2A7A364BE453}"/>
              </a:ext>
            </a:extLst>
          </p:cNvPr>
          <p:cNvSpPr txBox="1"/>
          <p:nvPr/>
        </p:nvSpPr>
        <p:spPr>
          <a:xfrm>
            <a:off x="185645" y="6381505"/>
            <a:ext cx="246093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Quelle: See Hotel Berlin</a:t>
            </a:r>
          </a:p>
        </p:txBody>
      </p:sp>
    </p:spTree>
    <p:extLst>
      <p:ext uri="{BB962C8B-B14F-4D97-AF65-F5344CB8AC3E}">
        <p14:creationId xmlns:p14="http://schemas.microsoft.com/office/powerpoint/2010/main" val="64845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3BB9B219-DC7D-4E28-930B-8A49F39D8CBD}"/>
              </a:ext>
            </a:extLst>
          </p:cNvPr>
          <p:cNvPicPr>
            <a:picLocks noGrp="1" noChangeAspect="1"/>
          </p:cNvPicPr>
          <p:nvPr>
            <p:ph idx="1"/>
          </p:nvPr>
        </p:nvPicPr>
        <p:blipFill rotWithShape="1">
          <a:blip r:embed="rId3"/>
          <a:srcRect l="11111"/>
          <a:stretch/>
        </p:blipFill>
        <p:spPr>
          <a:xfrm>
            <a:off x="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3B027-321D-48AF-B924-103BD6D3842F}"/>
              </a:ext>
            </a:extLst>
          </p:cNvPr>
          <p:cNvSpPr>
            <a:spLocks noGrp="1"/>
          </p:cNvSpPr>
          <p:nvPr>
            <p:ph type="title"/>
          </p:nvPr>
        </p:nvSpPr>
        <p:spPr>
          <a:xfrm>
            <a:off x="244416" y="1239091"/>
            <a:ext cx="4023360" cy="1132083"/>
          </a:xfrm>
        </p:spPr>
        <p:txBody>
          <a:bodyPr vert="horz" lIns="91440" tIns="45720" rIns="91440" bIns="45720" rtlCol="0" anchor="b">
            <a:normAutofit/>
          </a:bodyPr>
          <a:lstStyle/>
          <a:p>
            <a:r>
              <a:rPr lang="de-DE" sz="3300" b="1" cap="all" dirty="0">
                <a:latin typeface="Times New Roman"/>
                <a:cs typeface="Times New Roman"/>
              </a:rPr>
              <a:t>Umgebung des Sees</a:t>
            </a:r>
            <a:endParaRPr lang="de-DE" sz="3300" b="1" i="0" kern="1200" cap="all" baseline="0" dirty="0">
              <a:solidFill>
                <a:schemeClr val="tx1"/>
              </a:solidFill>
              <a:latin typeface="Times New Roman"/>
              <a:cs typeface="Times New Roman"/>
            </a:endParaRPr>
          </a:p>
        </p:txBody>
      </p:sp>
      <p:sp>
        <p:nvSpPr>
          <p:cNvPr id="4" name="Slide Number Placeholder 3">
            <a:extLst>
              <a:ext uri="{FF2B5EF4-FFF2-40B4-BE49-F238E27FC236}">
                <a16:creationId xmlns:a16="http://schemas.microsoft.com/office/drawing/2014/main" id="{902E25FC-4521-4D25-B417-18374661E502}"/>
              </a:ext>
            </a:extLst>
          </p:cNvPr>
          <p:cNvSpPr>
            <a:spLocks noGrp="1"/>
          </p:cNvSpPr>
          <p:nvPr>
            <p:ph type="sldNum" sz="quarter" idx="12"/>
          </p:nvPr>
        </p:nvSpPr>
        <p:spPr>
          <a:xfrm>
            <a:off x="8706063" y="6355950"/>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bg1">
                    <a:lumMod val="95000"/>
                    <a:lumOff val="5000"/>
                  </a:schemeClr>
                </a:solidFill>
              </a:rPr>
              <a:pPr>
                <a:spcAft>
                  <a:spcPts val="600"/>
                </a:spcAft>
              </a:pPr>
              <a:t>39</a:t>
            </a:fld>
            <a:endParaRPr lang="en-US" dirty="0">
              <a:solidFill>
                <a:schemeClr val="bg1">
                  <a:lumMod val="95000"/>
                  <a:lumOff val="5000"/>
                </a:schemeClr>
              </a:solidFill>
            </a:endParaRPr>
          </a:p>
        </p:txBody>
      </p:sp>
      <p:sp>
        <p:nvSpPr>
          <p:cNvPr id="7" name="TextBox 6">
            <a:extLst>
              <a:ext uri="{FF2B5EF4-FFF2-40B4-BE49-F238E27FC236}">
                <a16:creationId xmlns:a16="http://schemas.microsoft.com/office/drawing/2014/main" id="{A0ADBEBE-5BFC-4C05-97A4-80067E113EA0}"/>
              </a:ext>
            </a:extLst>
          </p:cNvPr>
          <p:cNvSpPr txBox="1"/>
          <p:nvPr/>
        </p:nvSpPr>
        <p:spPr>
          <a:xfrm>
            <a:off x="203646" y="638635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 </a:t>
            </a:r>
          </a:p>
        </p:txBody>
      </p:sp>
      <p:sp>
        <p:nvSpPr>
          <p:cNvPr id="3" name="Rechteck 2">
            <a:extLst>
              <a:ext uri="{FF2B5EF4-FFF2-40B4-BE49-F238E27FC236}">
                <a16:creationId xmlns:a16="http://schemas.microsoft.com/office/drawing/2014/main" id="{8434EC9C-4F49-41B6-9FD0-502E6C970859}"/>
              </a:ext>
            </a:extLst>
          </p:cNvPr>
          <p:cNvSpPr/>
          <p:nvPr/>
        </p:nvSpPr>
        <p:spPr>
          <a:xfrm>
            <a:off x="3454977" y="4593565"/>
            <a:ext cx="81279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Welpe mit einfarbiger Füllung">
            <a:hlinkClick r:id="rId4" action="ppaction://hlinksldjump"/>
            <a:extLst>
              <a:ext uri="{FF2B5EF4-FFF2-40B4-BE49-F238E27FC236}">
                <a16:creationId xmlns:a16="http://schemas.microsoft.com/office/drawing/2014/main" id="{046E181B-F2DF-48A5-8461-D4E07C572D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788" y="4525828"/>
            <a:ext cx="914400" cy="914400"/>
          </a:xfrm>
          <a:prstGeom prst="rect">
            <a:avLst/>
          </a:prstGeom>
        </p:spPr>
      </p:pic>
      <p:sp>
        <p:nvSpPr>
          <p:cNvPr id="11" name="Rechteck 10">
            <a:extLst>
              <a:ext uri="{FF2B5EF4-FFF2-40B4-BE49-F238E27FC236}">
                <a16:creationId xmlns:a16="http://schemas.microsoft.com/office/drawing/2014/main" id="{1FED20B7-8ACE-4E04-A707-DE9AA0B34567}"/>
              </a:ext>
            </a:extLst>
          </p:cNvPr>
          <p:cNvSpPr/>
          <p:nvPr/>
        </p:nvSpPr>
        <p:spPr>
          <a:xfrm>
            <a:off x="5448816" y="3211534"/>
            <a:ext cx="864978"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Urlaub mit einfarbiger Füllung">
            <a:hlinkClick r:id="rId7" action="ppaction://hlinksldjump"/>
            <a:extLst>
              <a:ext uri="{FF2B5EF4-FFF2-40B4-BE49-F238E27FC236}">
                <a16:creationId xmlns:a16="http://schemas.microsoft.com/office/drawing/2014/main" id="{8330423E-D567-45B3-B300-7321910FE4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2317" y="3243460"/>
            <a:ext cx="777975" cy="777975"/>
          </a:xfrm>
          <a:prstGeom prst="rect">
            <a:avLst/>
          </a:prstGeom>
        </p:spPr>
      </p:pic>
      <p:sp>
        <p:nvSpPr>
          <p:cNvPr id="16" name="Rechteck 15">
            <a:extLst>
              <a:ext uri="{FF2B5EF4-FFF2-40B4-BE49-F238E27FC236}">
                <a16:creationId xmlns:a16="http://schemas.microsoft.com/office/drawing/2014/main" id="{5020F14D-2DD7-49D6-9E7C-5AC5259D10DC}"/>
              </a:ext>
            </a:extLst>
          </p:cNvPr>
          <p:cNvSpPr/>
          <p:nvPr/>
        </p:nvSpPr>
        <p:spPr>
          <a:xfrm>
            <a:off x="203646" y="4030133"/>
            <a:ext cx="777975" cy="7779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hlinkClick r:id="rId10" action="ppaction://hlinksldjump"/>
            <a:extLst>
              <a:ext uri="{FF2B5EF4-FFF2-40B4-BE49-F238E27FC236}">
                <a16:creationId xmlns:a16="http://schemas.microsoft.com/office/drawing/2014/main" id="{CF1BD0DE-A3F7-4FAF-B882-4F86423491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99" y="4030133"/>
            <a:ext cx="787822" cy="776788"/>
          </a:xfrm>
          <a:prstGeom prst="rect">
            <a:avLst/>
          </a:prstGeom>
        </p:spPr>
      </p:pic>
      <p:sp>
        <p:nvSpPr>
          <p:cNvPr id="19" name="Rechteck 18">
            <a:hlinkClick r:id="rId10" action="ppaction://hlinksldjump"/>
            <a:extLst>
              <a:ext uri="{FF2B5EF4-FFF2-40B4-BE49-F238E27FC236}">
                <a16:creationId xmlns:a16="http://schemas.microsoft.com/office/drawing/2014/main" id="{EF79E162-7F1B-4274-8217-3B541CA4B5E1}"/>
              </a:ext>
            </a:extLst>
          </p:cNvPr>
          <p:cNvSpPr/>
          <p:nvPr/>
        </p:nvSpPr>
        <p:spPr>
          <a:xfrm>
            <a:off x="1310795" y="4712193"/>
            <a:ext cx="78781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hlinkClick r:id="rId10" action="ppaction://hlinksldjump"/>
            <a:extLst>
              <a:ext uri="{FF2B5EF4-FFF2-40B4-BE49-F238E27FC236}">
                <a16:creationId xmlns:a16="http://schemas.microsoft.com/office/drawing/2014/main" id="{85CCD0B7-8056-42C6-B0B4-FBC2AD04AA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2302" y="4639639"/>
            <a:ext cx="839014" cy="686778"/>
          </a:xfrm>
          <a:prstGeom prst="rect">
            <a:avLst/>
          </a:prstGeom>
        </p:spPr>
      </p:pic>
      <p:sp>
        <p:nvSpPr>
          <p:cNvPr id="22" name="Rechteck 21">
            <a:extLst>
              <a:ext uri="{FF2B5EF4-FFF2-40B4-BE49-F238E27FC236}">
                <a16:creationId xmlns:a16="http://schemas.microsoft.com/office/drawing/2014/main" id="{B3204817-BCA4-484B-B5C6-C33A305C000B}"/>
              </a:ext>
            </a:extLst>
          </p:cNvPr>
          <p:cNvSpPr/>
          <p:nvPr/>
        </p:nvSpPr>
        <p:spPr>
          <a:xfrm>
            <a:off x="2874366" y="335350"/>
            <a:ext cx="918693" cy="8725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hlinkClick r:id="rId13" action="ppaction://hlinksldjump"/>
            <a:extLst>
              <a:ext uri="{FF2B5EF4-FFF2-40B4-BE49-F238E27FC236}">
                <a16:creationId xmlns:a16="http://schemas.microsoft.com/office/drawing/2014/main" id="{FFB563F3-3DAD-42E0-B9D5-89A5F40F3D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1428" y="391580"/>
            <a:ext cx="864568" cy="760099"/>
          </a:xfrm>
          <a:prstGeom prst="rect">
            <a:avLst/>
          </a:prstGeom>
        </p:spPr>
      </p:pic>
      <p:sp>
        <p:nvSpPr>
          <p:cNvPr id="26" name="Rechteck 25">
            <a:extLst>
              <a:ext uri="{FF2B5EF4-FFF2-40B4-BE49-F238E27FC236}">
                <a16:creationId xmlns:a16="http://schemas.microsoft.com/office/drawing/2014/main" id="{DA6AFBF1-2895-49CB-9CE9-7AB8C41DF41A}"/>
              </a:ext>
            </a:extLst>
          </p:cNvPr>
          <p:cNvSpPr/>
          <p:nvPr/>
        </p:nvSpPr>
        <p:spPr>
          <a:xfrm>
            <a:off x="1652628" y="192479"/>
            <a:ext cx="823513" cy="7789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descr="Eule mit einfarbiger Füllung">
            <a:hlinkClick r:id="rId15" action="ppaction://hlinksldjump"/>
            <a:extLst>
              <a:ext uri="{FF2B5EF4-FFF2-40B4-BE49-F238E27FC236}">
                <a16:creationId xmlns:a16="http://schemas.microsoft.com/office/drawing/2014/main" id="{4CED57A9-D52B-4C9B-B04D-B2B396F5A1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90943" y="237410"/>
            <a:ext cx="689071" cy="689071"/>
          </a:xfrm>
          <a:prstGeom prst="rect">
            <a:avLst/>
          </a:prstGeom>
        </p:spPr>
      </p:pic>
      <p:sp>
        <p:nvSpPr>
          <p:cNvPr id="29" name="Rechteck 28">
            <a:extLst>
              <a:ext uri="{FF2B5EF4-FFF2-40B4-BE49-F238E27FC236}">
                <a16:creationId xmlns:a16="http://schemas.microsoft.com/office/drawing/2014/main" id="{C2328532-2B0D-46F7-98C6-5C5F4B34ED4A}"/>
              </a:ext>
            </a:extLst>
          </p:cNvPr>
          <p:cNvSpPr/>
          <p:nvPr/>
        </p:nvSpPr>
        <p:spPr>
          <a:xfrm>
            <a:off x="10055096" y="2183730"/>
            <a:ext cx="869244" cy="7965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Grafik 30" descr="Messer und Gabel mit einfarbiger Füllung">
            <a:hlinkClick r:id="rId18" action="ppaction://hlinksldjump"/>
            <a:extLst>
              <a:ext uri="{FF2B5EF4-FFF2-40B4-BE49-F238E27FC236}">
                <a16:creationId xmlns:a16="http://schemas.microsoft.com/office/drawing/2014/main" id="{F83F1DEE-D353-4D97-8646-8B8A035A4F7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11463" y="2203764"/>
            <a:ext cx="756509" cy="756509"/>
          </a:xfrm>
          <a:prstGeom prst="rect">
            <a:avLst/>
          </a:prstGeom>
        </p:spPr>
      </p:pic>
      <p:sp>
        <p:nvSpPr>
          <p:cNvPr id="32" name="Rechteck 31">
            <a:extLst>
              <a:ext uri="{FF2B5EF4-FFF2-40B4-BE49-F238E27FC236}">
                <a16:creationId xmlns:a16="http://schemas.microsoft.com/office/drawing/2014/main" id="{5BDCC72C-7FC3-4E2B-A493-9E962B2BE06C}"/>
              </a:ext>
            </a:extLst>
          </p:cNvPr>
          <p:cNvSpPr/>
          <p:nvPr/>
        </p:nvSpPr>
        <p:spPr>
          <a:xfrm>
            <a:off x="9339209" y="335350"/>
            <a:ext cx="869244" cy="816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descr="Schlafen mit einfarbiger Füllung">
            <a:hlinkClick r:id="rId21" action="ppaction://hlinksldjump"/>
            <a:extLst>
              <a:ext uri="{FF2B5EF4-FFF2-40B4-BE49-F238E27FC236}">
                <a16:creationId xmlns:a16="http://schemas.microsoft.com/office/drawing/2014/main" id="{1B7AD4D3-6212-4DFB-BE0E-7B3B33207D8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84843" y="359593"/>
            <a:ext cx="777975" cy="777975"/>
          </a:xfrm>
          <a:prstGeom prst="rect">
            <a:avLst/>
          </a:prstGeom>
        </p:spPr>
      </p:pic>
      <p:sp>
        <p:nvSpPr>
          <p:cNvPr id="36" name="Rechteck 35">
            <a:extLst>
              <a:ext uri="{FF2B5EF4-FFF2-40B4-BE49-F238E27FC236}">
                <a16:creationId xmlns:a16="http://schemas.microsoft.com/office/drawing/2014/main" id="{AE7256E2-DD39-46E4-ACEF-4F3AB0769492}"/>
              </a:ext>
            </a:extLst>
          </p:cNvPr>
          <p:cNvSpPr/>
          <p:nvPr/>
        </p:nvSpPr>
        <p:spPr>
          <a:xfrm>
            <a:off x="9391219" y="3866778"/>
            <a:ext cx="81296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0CA19641-2AA0-430D-B6F2-054F294E814D}"/>
              </a:ext>
            </a:extLst>
          </p:cNvPr>
          <p:cNvSpPr/>
          <p:nvPr/>
        </p:nvSpPr>
        <p:spPr>
          <a:xfrm>
            <a:off x="7789333" y="3024949"/>
            <a:ext cx="86497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a:hlinkClick r:id="rId24" action="ppaction://hlinksldjump"/>
            <a:extLst>
              <a:ext uri="{FF2B5EF4-FFF2-40B4-BE49-F238E27FC236}">
                <a16:creationId xmlns:a16="http://schemas.microsoft.com/office/drawing/2014/main" id="{774125F6-3363-45F5-A9F3-19C31B4FB93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8581" r="46156" b="17250"/>
          <a:stretch/>
        </p:blipFill>
        <p:spPr>
          <a:xfrm>
            <a:off x="7839450" y="3086906"/>
            <a:ext cx="764742" cy="717914"/>
          </a:xfrm>
          <a:prstGeom prst="rect">
            <a:avLst/>
          </a:prstGeom>
        </p:spPr>
      </p:pic>
      <p:pic>
        <p:nvPicPr>
          <p:cNvPr id="8" name="Grafik 7">
            <a:hlinkClick r:id="rId26" action="ppaction://hlinksldjump"/>
            <a:extLst>
              <a:ext uri="{FF2B5EF4-FFF2-40B4-BE49-F238E27FC236}">
                <a16:creationId xmlns:a16="http://schemas.microsoft.com/office/drawing/2014/main" id="{4FE6BB1A-5A26-480F-BC3B-A0A7C536459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459567" y="3919204"/>
            <a:ext cx="676815" cy="736976"/>
          </a:xfrm>
          <a:prstGeom prst="rect">
            <a:avLst/>
          </a:prstGeom>
        </p:spPr>
      </p:pic>
    </p:spTree>
    <p:extLst>
      <p:ext uri="{BB962C8B-B14F-4D97-AF65-F5344CB8AC3E}">
        <p14:creationId xmlns:p14="http://schemas.microsoft.com/office/powerpoint/2010/main" val="38500205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BB03-2136-4BA9-AF76-FE20C9DC7FEF}"/>
              </a:ext>
            </a:extLst>
          </p:cNvPr>
          <p:cNvSpPr>
            <a:spLocks noGrp="1"/>
          </p:cNvSpPr>
          <p:nvPr>
            <p:ph type="title"/>
          </p:nvPr>
        </p:nvSpPr>
        <p:spPr/>
        <p:txBody>
          <a:bodyPr>
            <a:normAutofit/>
          </a:bodyPr>
          <a:lstStyle/>
          <a:p>
            <a:r>
              <a:rPr lang="de-DE" sz="4800" dirty="0">
                <a:latin typeface="Times New Roman"/>
                <a:cs typeface="Times New Roman"/>
              </a:rPr>
              <a:t>Verlauf des Projektkurses</a:t>
            </a:r>
          </a:p>
        </p:txBody>
      </p:sp>
      <p:graphicFrame>
        <p:nvGraphicFramePr>
          <p:cNvPr id="5" name="Diagram 5">
            <a:extLst>
              <a:ext uri="{FF2B5EF4-FFF2-40B4-BE49-F238E27FC236}">
                <a16:creationId xmlns:a16="http://schemas.microsoft.com/office/drawing/2014/main" id="{5C2CC22A-4C2D-4C7C-BCCD-D8ADF73005B1}"/>
              </a:ext>
            </a:extLst>
          </p:cNvPr>
          <p:cNvGraphicFramePr>
            <a:graphicFrameLocks noGrp="1"/>
          </p:cNvGraphicFramePr>
          <p:nvPr>
            <p:ph idx="1"/>
            <p:extLst>
              <p:ext uri="{D42A27DB-BD31-4B8C-83A1-F6EECF244321}">
                <p14:modId xmlns:p14="http://schemas.microsoft.com/office/powerpoint/2010/main" val="692651196"/>
              </p:ext>
            </p:extLst>
          </p:nvPr>
        </p:nvGraphicFramePr>
        <p:xfrm>
          <a:off x="838200" y="1248353"/>
          <a:ext cx="10515598" cy="545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9B69679-5D09-4811-BC93-63708250D589}"/>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4</a:t>
            </a:fld>
            <a:endParaRPr lang="en-US" dirty="0">
              <a:solidFill>
                <a:schemeClr val="tx1">
                  <a:lumMod val="95000"/>
                  <a:lumOff val="5000"/>
                </a:schemeClr>
              </a:solidFill>
            </a:endParaRPr>
          </a:p>
        </p:txBody>
      </p:sp>
      <p:sp>
        <p:nvSpPr>
          <p:cNvPr id="275" name="TextBox 274">
            <a:extLst>
              <a:ext uri="{FF2B5EF4-FFF2-40B4-BE49-F238E27FC236}">
                <a16:creationId xmlns:a16="http://schemas.microsoft.com/office/drawing/2014/main" id="{3112E5E7-46D4-4326-AB57-360EBE519F9E}"/>
              </a:ext>
            </a:extLst>
          </p:cNvPr>
          <p:cNvSpPr txBox="1"/>
          <p:nvPr/>
        </p:nvSpPr>
        <p:spPr>
          <a:xfrm>
            <a:off x="4112490" y="5232401"/>
            <a:ext cx="17502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latin typeface="Times New Roman"/>
                <a:cs typeface="Times New Roman"/>
              </a:rPr>
              <a:t>Durchführung der Umfrage</a:t>
            </a:r>
          </a:p>
        </p:txBody>
      </p:sp>
      <p:sp>
        <p:nvSpPr>
          <p:cNvPr id="1036" name="TextBox 1035">
            <a:extLst>
              <a:ext uri="{FF2B5EF4-FFF2-40B4-BE49-F238E27FC236}">
                <a16:creationId xmlns:a16="http://schemas.microsoft.com/office/drawing/2014/main" id="{531D1AD5-845D-405F-8F54-82EFFBFB6D6D}"/>
              </a:ext>
            </a:extLst>
          </p:cNvPr>
          <p:cNvSpPr txBox="1"/>
          <p:nvPr/>
        </p:nvSpPr>
        <p:spPr>
          <a:xfrm>
            <a:off x="5306002" y="2165639"/>
            <a:ext cx="172720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latin typeface="Times New Roman"/>
                <a:cs typeface="Times New Roman"/>
              </a:rPr>
              <a:t>Vorstellung des Projektes der Spanier (Erasmus)</a:t>
            </a:r>
          </a:p>
        </p:txBody>
      </p:sp>
      <p:sp>
        <p:nvSpPr>
          <p:cNvPr id="1037" name="TextBox 1036">
            <a:extLst>
              <a:ext uri="{FF2B5EF4-FFF2-40B4-BE49-F238E27FC236}">
                <a16:creationId xmlns:a16="http://schemas.microsoft.com/office/drawing/2014/main" id="{566268D7-7346-48A6-8EF4-9A8E5F6160C3}"/>
              </a:ext>
            </a:extLst>
          </p:cNvPr>
          <p:cNvSpPr txBox="1"/>
          <p:nvPr/>
        </p:nvSpPr>
        <p:spPr>
          <a:xfrm>
            <a:off x="6329220" y="5124679"/>
            <a:ext cx="179358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latin typeface="Times New Roman"/>
                <a:cs typeface="Times New Roman"/>
              </a:rPr>
              <a:t>Letzte Besprechung vor Abschlusspräsentation </a:t>
            </a:r>
          </a:p>
        </p:txBody>
      </p:sp>
      <p:sp>
        <p:nvSpPr>
          <p:cNvPr id="1076" name="TextBox 1075">
            <a:extLst>
              <a:ext uri="{FF2B5EF4-FFF2-40B4-BE49-F238E27FC236}">
                <a16:creationId xmlns:a16="http://schemas.microsoft.com/office/drawing/2014/main" id="{B4D3FFCE-0655-4576-938D-97A6ED63477B}"/>
              </a:ext>
            </a:extLst>
          </p:cNvPr>
          <p:cNvSpPr txBox="1"/>
          <p:nvPr/>
        </p:nvSpPr>
        <p:spPr>
          <a:xfrm>
            <a:off x="7399916" y="2297153"/>
            <a:ext cx="17935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400" dirty="0">
                <a:latin typeface="Times New Roman"/>
                <a:cs typeface="Times New Roman"/>
              </a:rPr>
              <a:t>Abschlusspräsentation</a:t>
            </a:r>
          </a:p>
        </p:txBody>
      </p:sp>
      <p:sp>
        <p:nvSpPr>
          <p:cNvPr id="1077" name="TextBox 1076">
            <a:extLst>
              <a:ext uri="{FF2B5EF4-FFF2-40B4-BE49-F238E27FC236}">
                <a16:creationId xmlns:a16="http://schemas.microsoft.com/office/drawing/2014/main" id="{BBBEB96D-F64B-4A95-93E1-FEBF6FBBFF94}"/>
              </a:ext>
            </a:extLst>
          </p:cNvPr>
          <p:cNvSpPr txBox="1"/>
          <p:nvPr/>
        </p:nvSpPr>
        <p:spPr>
          <a:xfrm>
            <a:off x="9684325" y="2189432"/>
            <a:ext cx="16694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latin typeface="Times New Roman"/>
                <a:cs typeface="Times New Roman"/>
              </a:rPr>
              <a:t>Austausch mit den Spaniern (Erasmus)</a:t>
            </a:r>
          </a:p>
        </p:txBody>
      </p:sp>
      <p:sp>
        <p:nvSpPr>
          <p:cNvPr id="1078" name="TextBox 1077">
            <a:extLst>
              <a:ext uri="{FF2B5EF4-FFF2-40B4-BE49-F238E27FC236}">
                <a16:creationId xmlns:a16="http://schemas.microsoft.com/office/drawing/2014/main" id="{4B8DBC1F-7467-44E4-899E-67F2EE44AD1D}"/>
              </a:ext>
            </a:extLst>
          </p:cNvPr>
          <p:cNvSpPr txBox="1"/>
          <p:nvPr/>
        </p:nvSpPr>
        <p:spPr>
          <a:xfrm>
            <a:off x="8509866" y="5016957"/>
            <a:ext cx="172720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latin typeface="Times New Roman"/>
                <a:cs typeface="Times New Roman"/>
              </a:rPr>
              <a:t>Expertenpräsentation mit FZ und spanischen Dozenten (Erasmus)</a:t>
            </a:r>
          </a:p>
        </p:txBody>
      </p:sp>
    </p:spTree>
    <p:extLst>
      <p:ext uri="{BB962C8B-B14F-4D97-AF65-F5344CB8AC3E}">
        <p14:creationId xmlns:p14="http://schemas.microsoft.com/office/powerpoint/2010/main" val="190164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AD6B3685-8438-402E-8909-7498FD3D3900}"/>
              </a:ext>
            </a:extLst>
          </p:cNvPr>
          <p:cNvPicPr>
            <a:picLocks noGrp="1" noChangeAspect="1"/>
          </p:cNvPicPr>
          <p:nvPr>
            <p:ph idx="1"/>
          </p:nvPr>
        </p:nvPicPr>
        <p:blipFill rotWithShape="1">
          <a:blip r:embed="rId2">
            <a:alphaModFix/>
          </a:blip>
          <a:srcRect t="15730"/>
          <a:stretch/>
        </p:blipFill>
        <p:spPr>
          <a:xfrm>
            <a:off x="1" y="10"/>
            <a:ext cx="12192000" cy="6857990"/>
          </a:xfrm>
          <a:prstGeom prst="rect">
            <a:avLst/>
          </a:prstGeom>
        </p:spPr>
      </p:pic>
      <p:sp>
        <p:nvSpPr>
          <p:cNvPr id="14" name="Rectangle 13">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C9172-91B0-46EF-ADAD-BA1D6A1C2FA8}"/>
              </a:ext>
            </a:extLst>
          </p:cNvPr>
          <p:cNvSpPr>
            <a:spLocks noGrp="1"/>
          </p:cNvSpPr>
          <p:nvPr>
            <p:ph type="title"/>
          </p:nvPr>
        </p:nvSpPr>
        <p:spPr>
          <a:xfrm>
            <a:off x="793159" y="1377146"/>
            <a:ext cx="3672965" cy="3626217"/>
          </a:xfrm>
        </p:spPr>
        <p:txBody>
          <a:bodyPr vert="horz" lIns="91440" tIns="45720" rIns="91440" bIns="45720" rtlCol="0" anchor="b">
            <a:normAutofit/>
          </a:bodyPr>
          <a:lstStyle/>
          <a:p>
            <a:r>
              <a:rPr lang="de-DE" sz="3300" b="1" cap="all">
                <a:solidFill>
                  <a:schemeClr val="bg1"/>
                </a:solidFill>
                <a:latin typeface="Times New Roman"/>
                <a:cs typeface="Times New Roman"/>
              </a:rPr>
              <a:t>Denkmäler</a:t>
            </a:r>
            <a:br>
              <a:rPr lang="de-DE" sz="3300" b="1" cap="all">
                <a:solidFill>
                  <a:schemeClr val="bg1"/>
                </a:solidFill>
                <a:latin typeface="Times New Roman"/>
                <a:cs typeface="Times New Roman"/>
              </a:rPr>
            </a:br>
            <a:r>
              <a:rPr lang="de-DE" sz="3300" b="1" cap="all">
                <a:solidFill>
                  <a:schemeClr val="bg1"/>
                </a:solidFill>
                <a:latin typeface="Times New Roman"/>
                <a:cs typeface="Times New Roman"/>
              </a:rPr>
              <a:t>⇛17,1%</a:t>
            </a:r>
            <a:endParaRPr lang="de-DE" sz="3300" b="1" i="0" kern="1200" cap="all" baseline="0">
              <a:solidFill>
                <a:schemeClr val="bg1"/>
              </a:solidFill>
              <a:latin typeface="Times New Roman"/>
              <a:cs typeface="Times New Roman"/>
            </a:endParaRPr>
          </a:p>
        </p:txBody>
      </p:sp>
      <p:sp>
        <p:nvSpPr>
          <p:cNvPr id="4" name="Slide Number Placeholder 3">
            <a:extLst>
              <a:ext uri="{FF2B5EF4-FFF2-40B4-BE49-F238E27FC236}">
                <a16:creationId xmlns:a16="http://schemas.microsoft.com/office/drawing/2014/main" id="{E3E5CE1B-1E0C-4D7E-AE74-FE2ED38EFAE5}"/>
              </a:ext>
            </a:extLst>
          </p:cNvPr>
          <p:cNvSpPr>
            <a:spLocks noGrp="1"/>
          </p:cNvSpPr>
          <p:nvPr>
            <p:ph type="sldNum" sz="quarter" idx="12"/>
          </p:nvPr>
        </p:nvSpPr>
        <p:spPr>
          <a:xfrm>
            <a:off x="9942401" y="6391533"/>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latin typeface="Times New Roman" panose="02020603050405020304" pitchFamily="18" charset="0"/>
                <a:cs typeface="Times New Roman" panose="02020603050405020304" pitchFamily="18" charset="0"/>
              </a:rPr>
              <a:pPr>
                <a:spcAft>
                  <a:spcPts val="600"/>
                </a:spcAft>
              </a:pPr>
              <a:t>40</a:t>
            </a:fld>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0EE3EE-9488-4608-AACC-DEA60280F09C}"/>
              </a:ext>
            </a:extLst>
          </p:cNvPr>
          <p:cNvSpPr txBox="1"/>
          <p:nvPr/>
        </p:nvSpPr>
        <p:spPr>
          <a:xfrm>
            <a:off x="243624" y="630815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95000"/>
                    <a:lumOff val="5000"/>
                  </a:schemeClr>
                </a:solidFill>
                <a:latin typeface="Times New Roman" panose="02020603050405020304" pitchFamily="18" charset="0"/>
                <a:cs typeface="Times New Roman" panose="02020603050405020304" pitchFamily="18" charset="0"/>
              </a:rPr>
              <a:t>Quelle: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Leibziger</a:t>
            </a:r>
            <a:r>
              <a:rPr lang="en-US" dirty="0">
                <a:solidFill>
                  <a:schemeClr val="tx1">
                    <a:lumMod val="95000"/>
                    <a:lumOff val="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Seen</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9410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3BB9B219-DC7D-4E28-930B-8A49F39D8CBD}"/>
              </a:ext>
            </a:extLst>
          </p:cNvPr>
          <p:cNvPicPr>
            <a:picLocks noGrp="1" noChangeAspect="1"/>
          </p:cNvPicPr>
          <p:nvPr>
            <p:ph idx="1"/>
          </p:nvPr>
        </p:nvPicPr>
        <p:blipFill rotWithShape="1">
          <a:blip r:embed="rId3"/>
          <a:srcRect l="11111"/>
          <a:stretch/>
        </p:blipFill>
        <p:spPr>
          <a:xfrm>
            <a:off x="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3B027-321D-48AF-B924-103BD6D3842F}"/>
              </a:ext>
            </a:extLst>
          </p:cNvPr>
          <p:cNvSpPr>
            <a:spLocks noGrp="1"/>
          </p:cNvSpPr>
          <p:nvPr>
            <p:ph type="title"/>
          </p:nvPr>
        </p:nvSpPr>
        <p:spPr>
          <a:xfrm>
            <a:off x="244416" y="1239091"/>
            <a:ext cx="4023360" cy="1132083"/>
          </a:xfrm>
        </p:spPr>
        <p:txBody>
          <a:bodyPr vert="horz" lIns="91440" tIns="45720" rIns="91440" bIns="45720" rtlCol="0" anchor="b">
            <a:normAutofit/>
          </a:bodyPr>
          <a:lstStyle/>
          <a:p>
            <a:r>
              <a:rPr lang="de-DE" sz="3300" b="1" cap="all" dirty="0">
                <a:latin typeface="Times New Roman"/>
                <a:cs typeface="Times New Roman"/>
              </a:rPr>
              <a:t>Umgebung des Sees</a:t>
            </a:r>
            <a:endParaRPr lang="de-DE" sz="3300" b="1" i="0" kern="1200" cap="all" baseline="0" dirty="0">
              <a:solidFill>
                <a:schemeClr val="tx1"/>
              </a:solidFill>
              <a:latin typeface="Times New Roman"/>
              <a:cs typeface="Times New Roman"/>
            </a:endParaRPr>
          </a:p>
        </p:txBody>
      </p:sp>
      <p:sp>
        <p:nvSpPr>
          <p:cNvPr id="4" name="Slide Number Placeholder 3">
            <a:extLst>
              <a:ext uri="{FF2B5EF4-FFF2-40B4-BE49-F238E27FC236}">
                <a16:creationId xmlns:a16="http://schemas.microsoft.com/office/drawing/2014/main" id="{902E25FC-4521-4D25-B417-18374661E502}"/>
              </a:ext>
            </a:extLst>
          </p:cNvPr>
          <p:cNvSpPr>
            <a:spLocks noGrp="1"/>
          </p:cNvSpPr>
          <p:nvPr>
            <p:ph type="sldNum" sz="quarter" idx="12"/>
          </p:nvPr>
        </p:nvSpPr>
        <p:spPr>
          <a:xfrm>
            <a:off x="8683496" y="6340087"/>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bg1">
                    <a:lumMod val="95000"/>
                    <a:lumOff val="5000"/>
                  </a:schemeClr>
                </a:solidFill>
                <a:latin typeface="Times New Roman" panose="02020603050405020304" pitchFamily="18" charset="0"/>
                <a:cs typeface="Times New Roman" panose="02020603050405020304" pitchFamily="18" charset="0"/>
              </a:rPr>
              <a:pPr>
                <a:spcAft>
                  <a:spcPts val="600"/>
                </a:spcAft>
              </a:pPr>
              <a:t>41</a:t>
            </a:fld>
            <a:endParaRPr lang="en-US"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0ADBEBE-5BFC-4C05-97A4-80067E113EA0}"/>
              </a:ext>
            </a:extLst>
          </p:cNvPr>
          <p:cNvSpPr txBox="1"/>
          <p:nvPr/>
        </p:nvSpPr>
        <p:spPr>
          <a:xfrm>
            <a:off x="158229" y="63379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 </a:t>
            </a:r>
          </a:p>
        </p:txBody>
      </p:sp>
      <p:sp>
        <p:nvSpPr>
          <p:cNvPr id="3" name="Rechteck 2">
            <a:extLst>
              <a:ext uri="{FF2B5EF4-FFF2-40B4-BE49-F238E27FC236}">
                <a16:creationId xmlns:a16="http://schemas.microsoft.com/office/drawing/2014/main" id="{8434EC9C-4F49-41B6-9FD0-502E6C970859}"/>
              </a:ext>
            </a:extLst>
          </p:cNvPr>
          <p:cNvSpPr/>
          <p:nvPr/>
        </p:nvSpPr>
        <p:spPr>
          <a:xfrm>
            <a:off x="3454977" y="4593565"/>
            <a:ext cx="81279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Welpe mit einfarbiger Füllung">
            <a:hlinkClick r:id="rId4" action="ppaction://hlinksldjump"/>
            <a:extLst>
              <a:ext uri="{FF2B5EF4-FFF2-40B4-BE49-F238E27FC236}">
                <a16:creationId xmlns:a16="http://schemas.microsoft.com/office/drawing/2014/main" id="{046E181B-F2DF-48A5-8461-D4E07C572D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788" y="4525828"/>
            <a:ext cx="914400" cy="914400"/>
          </a:xfrm>
          <a:prstGeom prst="rect">
            <a:avLst/>
          </a:prstGeom>
        </p:spPr>
      </p:pic>
      <p:sp>
        <p:nvSpPr>
          <p:cNvPr id="11" name="Rechteck 10">
            <a:extLst>
              <a:ext uri="{FF2B5EF4-FFF2-40B4-BE49-F238E27FC236}">
                <a16:creationId xmlns:a16="http://schemas.microsoft.com/office/drawing/2014/main" id="{1FED20B7-8ACE-4E04-A707-DE9AA0B34567}"/>
              </a:ext>
            </a:extLst>
          </p:cNvPr>
          <p:cNvSpPr/>
          <p:nvPr/>
        </p:nvSpPr>
        <p:spPr>
          <a:xfrm>
            <a:off x="5448816" y="3211534"/>
            <a:ext cx="864978"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Urlaub mit einfarbiger Füllung">
            <a:hlinkClick r:id="rId7" action="ppaction://hlinksldjump"/>
            <a:extLst>
              <a:ext uri="{FF2B5EF4-FFF2-40B4-BE49-F238E27FC236}">
                <a16:creationId xmlns:a16="http://schemas.microsoft.com/office/drawing/2014/main" id="{8330423E-D567-45B3-B300-7321910FE4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2317" y="3243460"/>
            <a:ext cx="777975" cy="777975"/>
          </a:xfrm>
          <a:prstGeom prst="rect">
            <a:avLst/>
          </a:prstGeom>
        </p:spPr>
      </p:pic>
      <p:sp>
        <p:nvSpPr>
          <p:cNvPr id="16" name="Rechteck 15">
            <a:extLst>
              <a:ext uri="{FF2B5EF4-FFF2-40B4-BE49-F238E27FC236}">
                <a16:creationId xmlns:a16="http://schemas.microsoft.com/office/drawing/2014/main" id="{5020F14D-2DD7-49D6-9E7C-5AC5259D10DC}"/>
              </a:ext>
            </a:extLst>
          </p:cNvPr>
          <p:cNvSpPr/>
          <p:nvPr/>
        </p:nvSpPr>
        <p:spPr>
          <a:xfrm>
            <a:off x="203646" y="4030133"/>
            <a:ext cx="777975" cy="7779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hlinkClick r:id="rId10" action="ppaction://hlinksldjump"/>
            <a:extLst>
              <a:ext uri="{FF2B5EF4-FFF2-40B4-BE49-F238E27FC236}">
                <a16:creationId xmlns:a16="http://schemas.microsoft.com/office/drawing/2014/main" id="{CF1BD0DE-A3F7-4FAF-B882-4F86423491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99" y="4030133"/>
            <a:ext cx="787822" cy="776788"/>
          </a:xfrm>
          <a:prstGeom prst="rect">
            <a:avLst/>
          </a:prstGeom>
        </p:spPr>
      </p:pic>
      <p:sp>
        <p:nvSpPr>
          <p:cNvPr id="19" name="Rechteck 18">
            <a:hlinkClick r:id="rId10" action="ppaction://hlinksldjump"/>
            <a:extLst>
              <a:ext uri="{FF2B5EF4-FFF2-40B4-BE49-F238E27FC236}">
                <a16:creationId xmlns:a16="http://schemas.microsoft.com/office/drawing/2014/main" id="{EF79E162-7F1B-4274-8217-3B541CA4B5E1}"/>
              </a:ext>
            </a:extLst>
          </p:cNvPr>
          <p:cNvSpPr/>
          <p:nvPr/>
        </p:nvSpPr>
        <p:spPr>
          <a:xfrm>
            <a:off x="1310795" y="4712193"/>
            <a:ext cx="78781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hlinkClick r:id="rId10" action="ppaction://hlinksldjump"/>
            <a:extLst>
              <a:ext uri="{FF2B5EF4-FFF2-40B4-BE49-F238E27FC236}">
                <a16:creationId xmlns:a16="http://schemas.microsoft.com/office/drawing/2014/main" id="{85CCD0B7-8056-42C6-B0B4-FBC2AD04AA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2302" y="4639639"/>
            <a:ext cx="839014" cy="686778"/>
          </a:xfrm>
          <a:prstGeom prst="rect">
            <a:avLst/>
          </a:prstGeom>
        </p:spPr>
      </p:pic>
      <p:sp>
        <p:nvSpPr>
          <p:cNvPr id="22" name="Rechteck 21">
            <a:extLst>
              <a:ext uri="{FF2B5EF4-FFF2-40B4-BE49-F238E27FC236}">
                <a16:creationId xmlns:a16="http://schemas.microsoft.com/office/drawing/2014/main" id="{B3204817-BCA4-484B-B5C6-C33A305C000B}"/>
              </a:ext>
            </a:extLst>
          </p:cNvPr>
          <p:cNvSpPr/>
          <p:nvPr/>
        </p:nvSpPr>
        <p:spPr>
          <a:xfrm>
            <a:off x="2874366" y="335350"/>
            <a:ext cx="918693" cy="8725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hlinkClick r:id="rId13" action="ppaction://hlinksldjump"/>
            <a:extLst>
              <a:ext uri="{FF2B5EF4-FFF2-40B4-BE49-F238E27FC236}">
                <a16:creationId xmlns:a16="http://schemas.microsoft.com/office/drawing/2014/main" id="{FFB563F3-3DAD-42E0-B9D5-89A5F40F3D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1428" y="391580"/>
            <a:ext cx="864568" cy="760099"/>
          </a:xfrm>
          <a:prstGeom prst="rect">
            <a:avLst/>
          </a:prstGeom>
        </p:spPr>
      </p:pic>
      <p:sp>
        <p:nvSpPr>
          <p:cNvPr id="26" name="Rechteck 25">
            <a:extLst>
              <a:ext uri="{FF2B5EF4-FFF2-40B4-BE49-F238E27FC236}">
                <a16:creationId xmlns:a16="http://schemas.microsoft.com/office/drawing/2014/main" id="{DA6AFBF1-2895-49CB-9CE9-7AB8C41DF41A}"/>
              </a:ext>
            </a:extLst>
          </p:cNvPr>
          <p:cNvSpPr/>
          <p:nvPr/>
        </p:nvSpPr>
        <p:spPr>
          <a:xfrm>
            <a:off x="1652628" y="192479"/>
            <a:ext cx="823513" cy="7789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descr="Eule mit einfarbiger Füllung">
            <a:hlinkClick r:id="rId15" action="ppaction://hlinksldjump"/>
            <a:extLst>
              <a:ext uri="{FF2B5EF4-FFF2-40B4-BE49-F238E27FC236}">
                <a16:creationId xmlns:a16="http://schemas.microsoft.com/office/drawing/2014/main" id="{4CED57A9-D52B-4C9B-B04D-B2B396F5A1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90943" y="237410"/>
            <a:ext cx="689071" cy="689071"/>
          </a:xfrm>
          <a:prstGeom prst="rect">
            <a:avLst/>
          </a:prstGeom>
        </p:spPr>
      </p:pic>
      <p:sp>
        <p:nvSpPr>
          <p:cNvPr id="29" name="Rechteck 28">
            <a:extLst>
              <a:ext uri="{FF2B5EF4-FFF2-40B4-BE49-F238E27FC236}">
                <a16:creationId xmlns:a16="http://schemas.microsoft.com/office/drawing/2014/main" id="{C2328532-2B0D-46F7-98C6-5C5F4B34ED4A}"/>
              </a:ext>
            </a:extLst>
          </p:cNvPr>
          <p:cNvSpPr/>
          <p:nvPr/>
        </p:nvSpPr>
        <p:spPr>
          <a:xfrm>
            <a:off x="10055096" y="2183730"/>
            <a:ext cx="869244" cy="7965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Grafik 30" descr="Messer und Gabel mit einfarbiger Füllung">
            <a:hlinkClick r:id="rId18" action="ppaction://hlinksldjump"/>
            <a:extLst>
              <a:ext uri="{FF2B5EF4-FFF2-40B4-BE49-F238E27FC236}">
                <a16:creationId xmlns:a16="http://schemas.microsoft.com/office/drawing/2014/main" id="{F83F1DEE-D353-4D97-8646-8B8A035A4F7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11463" y="2203764"/>
            <a:ext cx="756509" cy="756509"/>
          </a:xfrm>
          <a:prstGeom prst="rect">
            <a:avLst/>
          </a:prstGeom>
        </p:spPr>
      </p:pic>
      <p:sp>
        <p:nvSpPr>
          <p:cNvPr id="32" name="Rechteck 31">
            <a:extLst>
              <a:ext uri="{FF2B5EF4-FFF2-40B4-BE49-F238E27FC236}">
                <a16:creationId xmlns:a16="http://schemas.microsoft.com/office/drawing/2014/main" id="{5BDCC72C-7FC3-4E2B-A493-9E962B2BE06C}"/>
              </a:ext>
            </a:extLst>
          </p:cNvPr>
          <p:cNvSpPr/>
          <p:nvPr/>
        </p:nvSpPr>
        <p:spPr>
          <a:xfrm>
            <a:off x="9339209" y="335350"/>
            <a:ext cx="869244" cy="816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descr="Schlafen mit einfarbiger Füllung">
            <a:hlinkClick r:id="rId21" action="ppaction://hlinksldjump"/>
            <a:extLst>
              <a:ext uri="{FF2B5EF4-FFF2-40B4-BE49-F238E27FC236}">
                <a16:creationId xmlns:a16="http://schemas.microsoft.com/office/drawing/2014/main" id="{1B7AD4D3-6212-4DFB-BE0E-7B3B33207D8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84843" y="359593"/>
            <a:ext cx="777975" cy="777975"/>
          </a:xfrm>
          <a:prstGeom prst="rect">
            <a:avLst/>
          </a:prstGeom>
        </p:spPr>
      </p:pic>
      <p:sp>
        <p:nvSpPr>
          <p:cNvPr id="36" name="Rechteck 35">
            <a:extLst>
              <a:ext uri="{FF2B5EF4-FFF2-40B4-BE49-F238E27FC236}">
                <a16:creationId xmlns:a16="http://schemas.microsoft.com/office/drawing/2014/main" id="{AE7256E2-DD39-46E4-ACEF-4F3AB0769492}"/>
              </a:ext>
            </a:extLst>
          </p:cNvPr>
          <p:cNvSpPr/>
          <p:nvPr/>
        </p:nvSpPr>
        <p:spPr>
          <a:xfrm>
            <a:off x="9391219" y="3866778"/>
            <a:ext cx="81296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0CA19641-2AA0-430D-B6F2-054F294E814D}"/>
              </a:ext>
            </a:extLst>
          </p:cNvPr>
          <p:cNvSpPr/>
          <p:nvPr/>
        </p:nvSpPr>
        <p:spPr>
          <a:xfrm>
            <a:off x="7789333" y="3024949"/>
            <a:ext cx="86497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a:hlinkClick r:id="rId24" action="ppaction://hlinksldjump"/>
            <a:extLst>
              <a:ext uri="{FF2B5EF4-FFF2-40B4-BE49-F238E27FC236}">
                <a16:creationId xmlns:a16="http://schemas.microsoft.com/office/drawing/2014/main" id="{774125F6-3363-45F5-A9F3-19C31B4FB93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8581" r="46156" b="17250"/>
          <a:stretch/>
        </p:blipFill>
        <p:spPr>
          <a:xfrm>
            <a:off x="7839450" y="3086906"/>
            <a:ext cx="764742" cy="717914"/>
          </a:xfrm>
          <a:prstGeom prst="rect">
            <a:avLst/>
          </a:prstGeom>
        </p:spPr>
      </p:pic>
      <p:pic>
        <p:nvPicPr>
          <p:cNvPr id="8" name="Grafik 7">
            <a:hlinkClick r:id="rId26" action="ppaction://hlinksldjump"/>
            <a:extLst>
              <a:ext uri="{FF2B5EF4-FFF2-40B4-BE49-F238E27FC236}">
                <a16:creationId xmlns:a16="http://schemas.microsoft.com/office/drawing/2014/main" id="{4FE6BB1A-5A26-480F-BC3B-A0A7C536459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459567" y="3919204"/>
            <a:ext cx="676815" cy="736976"/>
          </a:xfrm>
          <a:prstGeom prst="rect">
            <a:avLst/>
          </a:prstGeom>
        </p:spPr>
      </p:pic>
    </p:spTree>
    <p:extLst>
      <p:ext uri="{BB962C8B-B14F-4D97-AF65-F5344CB8AC3E}">
        <p14:creationId xmlns:p14="http://schemas.microsoft.com/office/powerpoint/2010/main" val="1244193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B22DEADE-9594-40DD-8360-19149C233ABA}"/>
              </a:ext>
            </a:extLst>
          </p:cNvPr>
          <p:cNvPicPr>
            <a:picLocks noGrp="1" noChangeAspect="1"/>
          </p:cNvPicPr>
          <p:nvPr>
            <p:ph idx="1"/>
          </p:nvPr>
        </p:nvPicPr>
        <p:blipFill rotWithShape="1">
          <a:blip r:embed="rId2">
            <a:alphaModFix/>
          </a:blip>
          <a:srcRect l="10201" r="910"/>
          <a:stretch/>
        </p:blipFill>
        <p:spPr>
          <a:xfrm>
            <a:off x="1" y="10"/>
            <a:ext cx="12192000" cy="6857990"/>
          </a:xfrm>
          <a:prstGeom prst="rect">
            <a:avLst/>
          </a:prstGeom>
        </p:spPr>
      </p:pic>
      <p:sp>
        <p:nvSpPr>
          <p:cNvPr id="14" name="Rectangle 13">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A5A30B-AF2F-43CD-A6E3-694DB45ED2FB}"/>
              </a:ext>
            </a:extLst>
          </p:cNvPr>
          <p:cNvSpPr>
            <a:spLocks noGrp="1"/>
          </p:cNvSpPr>
          <p:nvPr>
            <p:ph type="title"/>
          </p:nvPr>
        </p:nvSpPr>
        <p:spPr>
          <a:xfrm>
            <a:off x="793159" y="1377146"/>
            <a:ext cx="3672965" cy="3626217"/>
          </a:xfrm>
        </p:spPr>
        <p:txBody>
          <a:bodyPr vert="horz" lIns="91440" tIns="45720" rIns="91440" bIns="45720" rtlCol="0" anchor="b">
            <a:normAutofit/>
          </a:bodyPr>
          <a:lstStyle/>
          <a:p>
            <a:r>
              <a:rPr lang="de-DE" sz="3300" b="1" cap="all">
                <a:solidFill>
                  <a:schemeClr val="bg1"/>
                </a:solidFill>
                <a:latin typeface="Times New Roman"/>
                <a:cs typeface="Times New Roman"/>
              </a:rPr>
              <a:t>Grillplätze</a:t>
            </a:r>
            <a:br>
              <a:rPr lang="de-DE" sz="3300" b="1" cap="all">
                <a:latin typeface="Times New Roman"/>
                <a:cs typeface="Times New Roman"/>
              </a:rPr>
            </a:br>
            <a:r>
              <a:rPr lang="de-DE" sz="3300" b="1" cap="all">
                <a:solidFill>
                  <a:schemeClr val="bg1"/>
                </a:solidFill>
                <a:latin typeface="Times New Roman"/>
                <a:cs typeface="Times New Roman"/>
              </a:rPr>
              <a:t>⇛14%</a:t>
            </a:r>
            <a:endParaRPr lang="en-US">
              <a:solidFill>
                <a:schemeClr val="bg1"/>
              </a:solidFill>
            </a:endParaRPr>
          </a:p>
        </p:txBody>
      </p:sp>
      <p:sp>
        <p:nvSpPr>
          <p:cNvPr id="4" name="Slide Number Placeholder 3">
            <a:extLst>
              <a:ext uri="{FF2B5EF4-FFF2-40B4-BE49-F238E27FC236}">
                <a16:creationId xmlns:a16="http://schemas.microsoft.com/office/drawing/2014/main" id="{EB87B470-4DEF-42FA-8B4E-83EB6B0BE8E9}"/>
              </a:ext>
            </a:extLst>
          </p:cNvPr>
          <p:cNvSpPr>
            <a:spLocks noGrp="1"/>
          </p:cNvSpPr>
          <p:nvPr>
            <p:ph type="sldNum" sz="quarter" idx="12"/>
          </p:nvPr>
        </p:nvSpPr>
        <p:spPr>
          <a:xfrm>
            <a:off x="10364148" y="6363391"/>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latin typeface="Times New Roman" panose="02020603050405020304" pitchFamily="18" charset="0"/>
                <a:cs typeface="Times New Roman" panose="02020603050405020304" pitchFamily="18" charset="0"/>
              </a:rPr>
              <a:pPr>
                <a:spcAft>
                  <a:spcPts val="600"/>
                </a:spcAft>
              </a:pPr>
              <a:t>42</a:t>
            </a:fld>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DF1722AC-2439-4518-829F-BB9F85CBD0CB}"/>
              </a:ext>
            </a:extLst>
          </p:cNvPr>
          <p:cNvSpPr txBox="1"/>
          <p:nvPr/>
        </p:nvSpPr>
        <p:spPr>
          <a:xfrm>
            <a:off x="214488" y="6380499"/>
            <a:ext cx="309571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Quelle: camp </a:t>
            </a:r>
            <a:r>
              <a:rPr lang="de-DE" dirty="0" err="1">
                <a:latin typeface="Times New Roman" panose="02020603050405020304" pitchFamily="18" charset="0"/>
                <a:cs typeface="Times New Roman" panose="02020603050405020304" pitchFamily="18" charset="0"/>
              </a:rPr>
              <a:t>david</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sport</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resort</a:t>
            </a: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3BB9B219-DC7D-4E28-930B-8A49F39D8CBD}"/>
              </a:ext>
            </a:extLst>
          </p:cNvPr>
          <p:cNvPicPr>
            <a:picLocks noGrp="1" noChangeAspect="1"/>
          </p:cNvPicPr>
          <p:nvPr>
            <p:ph idx="1"/>
          </p:nvPr>
        </p:nvPicPr>
        <p:blipFill rotWithShape="1">
          <a:blip r:embed="rId3"/>
          <a:srcRect l="11111"/>
          <a:stretch/>
        </p:blipFill>
        <p:spPr>
          <a:xfrm>
            <a:off x="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3B027-321D-48AF-B924-103BD6D3842F}"/>
              </a:ext>
            </a:extLst>
          </p:cNvPr>
          <p:cNvSpPr>
            <a:spLocks noGrp="1"/>
          </p:cNvSpPr>
          <p:nvPr>
            <p:ph type="title"/>
          </p:nvPr>
        </p:nvSpPr>
        <p:spPr>
          <a:xfrm>
            <a:off x="244416" y="1239091"/>
            <a:ext cx="4023360" cy="1132083"/>
          </a:xfrm>
        </p:spPr>
        <p:txBody>
          <a:bodyPr vert="horz" lIns="91440" tIns="45720" rIns="91440" bIns="45720" rtlCol="0" anchor="b">
            <a:normAutofit/>
          </a:bodyPr>
          <a:lstStyle/>
          <a:p>
            <a:r>
              <a:rPr lang="de-DE" sz="3300" b="1" cap="all" dirty="0">
                <a:latin typeface="Times New Roman"/>
                <a:cs typeface="Times New Roman"/>
              </a:rPr>
              <a:t>Umgebung des Sees</a:t>
            </a:r>
            <a:endParaRPr lang="de-DE" sz="3300" b="1" i="0" kern="1200" cap="all" baseline="0" dirty="0">
              <a:solidFill>
                <a:schemeClr val="tx1"/>
              </a:solidFill>
              <a:latin typeface="Times New Roman"/>
              <a:cs typeface="Times New Roman"/>
            </a:endParaRPr>
          </a:p>
        </p:txBody>
      </p:sp>
      <p:sp>
        <p:nvSpPr>
          <p:cNvPr id="4" name="Slide Number Placeholder 3">
            <a:extLst>
              <a:ext uri="{FF2B5EF4-FFF2-40B4-BE49-F238E27FC236}">
                <a16:creationId xmlns:a16="http://schemas.microsoft.com/office/drawing/2014/main" id="{902E25FC-4521-4D25-B417-18374661E502}"/>
              </a:ext>
            </a:extLst>
          </p:cNvPr>
          <p:cNvSpPr>
            <a:spLocks noGrp="1"/>
          </p:cNvSpPr>
          <p:nvPr>
            <p:ph type="sldNum" sz="quarter" idx="12"/>
          </p:nvPr>
        </p:nvSpPr>
        <p:spPr>
          <a:xfrm>
            <a:off x="8744179" y="6362101"/>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bg1">
                    <a:lumMod val="95000"/>
                    <a:lumOff val="5000"/>
                  </a:schemeClr>
                </a:solidFill>
                <a:latin typeface="Times New Roman" panose="02020603050405020304" pitchFamily="18" charset="0"/>
                <a:cs typeface="Times New Roman" panose="02020603050405020304" pitchFamily="18" charset="0"/>
              </a:rPr>
              <a:pPr>
                <a:spcAft>
                  <a:spcPts val="600"/>
                </a:spcAft>
              </a:pPr>
              <a:t>43</a:t>
            </a:fld>
            <a:endParaRPr lang="en-US"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0ADBEBE-5BFC-4C05-97A4-80067E113EA0}"/>
              </a:ext>
            </a:extLst>
          </p:cNvPr>
          <p:cNvSpPr txBox="1"/>
          <p:nvPr/>
        </p:nvSpPr>
        <p:spPr>
          <a:xfrm>
            <a:off x="131167" y="636210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lumMod val="95000"/>
                    <a:lumOff val="5000"/>
                  </a:schemeClr>
                </a:solidFill>
                <a:latin typeface="Times New Roman" panose="02020603050405020304" pitchFamily="18" charset="0"/>
                <a:cs typeface="Times New Roman" panose="02020603050405020304" pitchFamily="18" charset="0"/>
              </a:rPr>
              <a:t>Quelle: Express </a:t>
            </a:r>
          </a:p>
        </p:txBody>
      </p:sp>
      <p:sp>
        <p:nvSpPr>
          <p:cNvPr id="3" name="Rechteck 2">
            <a:extLst>
              <a:ext uri="{FF2B5EF4-FFF2-40B4-BE49-F238E27FC236}">
                <a16:creationId xmlns:a16="http://schemas.microsoft.com/office/drawing/2014/main" id="{8434EC9C-4F49-41B6-9FD0-502E6C970859}"/>
              </a:ext>
            </a:extLst>
          </p:cNvPr>
          <p:cNvSpPr/>
          <p:nvPr/>
        </p:nvSpPr>
        <p:spPr>
          <a:xfrm>
            <a:off x="3454977" y="4593565"/>
            <a:ext cx="81279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Welpe mit einfarbiger Füllung">
            <a:hlinkClick r:id="rId4" action="ppaction://hlinksldjump"/>
            <a:extLst>
              <a:ext uri="{FF2B5EF4-FFF2-40B4-BE49-F238E27FC236}">
                <a16:creationId xmlns:a16="http://schemas.microsoft.com/office/drawing/2014/main" id="{046E181B-F2DF-48A5-8461-D4E07C572D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21788" y="4525828"/>
            <a:ext cx="914400" cy="914400"/>
          </a:xfrm>
          <a:prstGeom prst="rect">
            <a:avLst/>
          </a:prstGeom>
        </p:spPr>
      </p:pic>
      <p:sp>
        <p:nvSpPr>
          <p:cNvPr id="11" name="Rechteck 10">
            <a:extLst>
              <a:ext uri="{FF2B5EF4-FFF2-40B4-BE49-F238E27FC236}">
                <a16:creationId xmlns:a16="http://schemas.microsoft.com/office/drawing/2014/main" id="{1FED20B7-8ACE-4E04-A707-DE9AA0B34567}"/>
              </a:ext>
            </a:extLst>
          </p:cNvPr>
          <p:cNvSpPr/>
          <p:nvPr/>
        </p:nvSpPr>
        <p:spPr>
          <a:xfrm>
            <a:off x="5448816" y="3211534"/>
            <a:ext cx="864978"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Urlaub mit einfarbiger Füllung">
            <a:hlinkClick r:id="rId7" action="ppaction://hlinksldjump"/>
            <a:extLst>
              <a:ext uri="{FF2B5EF4-FFF2-40B4-BE49-F238E27FC236}">
                <a16:creationId xmlns:a16="http://schemas.microsoft.com/office/drawing/2014/main" id="{8330423E-D567-45B3-B300-7321910FE4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2317" y="3243460"/>
            <a:ext cx="777975" cy="777975"/>
          </a:xfrm>
          <a:prstGeom prst="rect">
            <a:avLst/>
          </a:prstGeom>
        </p:spPr>
      </p:pic>
      <p:sp>
        <p:nvSpPr>
          <p:cNvPr id="16" name="Rechteck 15">
            <a:extLst>
              <a:ext uri="{FF2B5EF4-FFF2-40B4-BE49-F238E27FC236}">
                <a16:creationId xmlns:a16="http://schemas.microsoft.com/office/drawing/2014/main" id="{5020F14D-2DD7-49D6-9E7C-5AC5259D10DC}"/>
              </a:ext>
            </a:extLst>
          </p:cNvPr>
          <p:cNvSpPr/>
          <p:nvPr/>
        </p:nvSpPr>
        <p:spPr>
          <a:xfrm>
            <a:off x="203646" y="4030133"/>
            <a:ext cx="777975" cy="7779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hlinkClick r:id="rId10" action="ppaction://hlinksldjump"/>
            <a:extLst>
              <a:ext uri="{FF2B5EF4-FFF2-40B4-BE49-F238E27FC236}">
                <a16:creationId xmlns:a16="http://schemas.microsoft.com/office/drawing/2014/main" id="{CF1BD0DE-A3F7-4FAF-B882-4F86423491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3799" y="4030133"/>
            <a:ext cx="787822" cy="776788"/>
          </a:xfrm>
          <a:prstGeom prst="rect">
            <a:avLst/>
          </a:prstGeom>
        </p:spPr>
      </p:pic>
      <p:sp>
        <p:nvSpPr>
          <p:cNvPr id="19" name="Rechteck 18">
            <a:hlinkClick r:id="rId10" action="ppaction://hlinksldjump"/>
            <a:extLst>
              <a:ext uri="{FF2B5EF4-FFF2-40B4-BE49-F238E27FC236}">
                <a16:creationId xmlns:a16="http://schemas.microsoft.com/office/drawing/2014/main" id="{EF79E162-7F1B-4274-8217-3B541CA4B5E1}"/>
              </a:ext>
            </a:extLst>
          </p:cNvPr>
          <p:cNvSpPr/>
          <p:nvPr/>
        </p:nvSpPr>
        <p:spPr>
          <a:xfrm>
            <a:off x="1310795" y="4712193"/>
            <a:ext cx="787819" cy="7789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hlinkClick r:id="rId10" action="ppaction://hlinksldjump"/>
            <a:extLst>
              <a:ext uri="{FF2B5EF4-FFF2-40B4-BE49-F238E27FC236}">
                <a16:creationId xmlns:a16="http://schemas.microsoft.com/office/drawing/2014/main" id="{85CCD0B7-8056-42C6-B0B4-FBC2AD04AA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2302" y="4639639"/>
            <a:ext cx="839014" cy="686778"/>
          </a:xfrm>
          <a:prstGeom prst="rect">
            <a:avLst/>
          </a:prstGeom>
        </p:spPr>
      </p:pic>
      <p:sp>
        <p:nvSpPr>
          <p:cNvPr id="22" name="Rechteck 21">
            <a:extLst>
              <a:ext uri="{FF2B5EF4-FFF2-40B4-BE49-F238E27FC236}">
                <a16:creationId xmlns:a16="http://schemas.microsoft.com/office/drawing/2014/main" id="{B3204817-BCA4-484B-B5C6-C33A305C000B}"/>
              </a:ext>
            </a:extLst>
          </p:cNvPr>
          <p:cNvSpPr/>
          <p:nvPr/>
        </p:nvSpPr>
        <p:spPr>
          <a:xfrm>
            <a:off x="2874366" y="335350"/>
            <a:ext cx="918693" cy="87256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hlinkClick r:id="rId13" action="ppaction://hlinksldjump"/>
            <a:extLst>
              <a:ext uri="{FF2B5EF4-FFF2-40B4-BE49-F238E27FC236}">
                <a16:creationId xmlns:a16="http://schemas.microsoft.com/office/drawing/2014/main" id="{FFB563F3-3DAD-42E0-B9D5-89A5F40F3D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01428" y="391580"/>
            <a:ext cx="864568" cy="760099"/>
          </a:xfrm>
          <a:prstGeom prst="rect">
            <a:avLst/>
          </a:prstGeom>
        </p:spPr>
      </p:pic>
      <p:sp>
        <p:nvSpPr>
          <p:cNvPr id="26" name="Rechteck 25">
            <a:extLst>
              <a:ext uri="{FF2B5EF4-FFF2-40B4-BE49-F238E27FC236}">
                <a16:creationId xmlns:a16="http://schemas.microsoft.com/office/drawing/2014/main" id="{DA6AFBF1-2895-49CB-9CE9-7AB8C41DF41A}"/>
              </a:ext>
            </a:extLst>
          </p:cNvPr>
          <p:cNvSpPr/>
          <p:nvPr/>
        </p:nvSpPr>
        <p:spPr>
          <a:xfrm>
            <a:off x="1652628" y="192479"/>
            <a:ext cx="823513" cy="77893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descr="Eule mit einfarbiger Füllung">
            <a:hlinkClick r:id="rId15" action="ppaction://hlinksldjump"/>
            <a:extLst>
              <a:ext uri="{FF2B5EF4-FFF2-40B4-BE49-F238E27FC236}">
                <a16:creationId xmlns:a16="http://schemas.microsoft.com/office/drawing/2014/main" id="{4CED57A9-D52B-4C9B-B04D-B2B396F5A1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90943" y="237410"/>
            <a:ext cx="689071" cy="689071"/>
          </a:xfrm>
          <a:prstGeom prst="rect">
            <a:avLst/>
          </a:prstGeom>
        </p:spPr>
      </p:pic>
      <p:sp>
        <p:nvSpPr>
          <p:cNvPr id="29" name="Rechteck 28">
            <a:extLst>
              <a:ext uri="{FF2B5EF4-FFF2-40B4-BE49-F238E27FC236}">
                <a16:creationId xmlns:a16="http://schemas.microsoft.com/office/drawing/2014/main" id="{C2328532-2B0D-46F7-98C6-5C5F4B34ED4A}"/>
              </a:ext>
            </a:extLst>
          </p:cNvPr>
          <p:cNvSpPr/>
          <p:nvPr/>
        </p:nvSpPr>
        <p:spPr>
          <a:xfrm>
            <a:off x="10055096" y="2183730"/>
            <a:ext cx="869244" cy="7965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1" name="Grafik 30" descr="Messer und Gabel mit einfarbiger Füllung">
            <a:hlinkClick r:id="rId18" action="ppaction://hlinksldjump"/>
            <a:extLst>
              <a:ext uri="{FF2B5EF4-FFF2-40B4-BE49-F238E27FC236}">
                <a16:creationId xmlns:a16="http://schemas.microsoft.com/office/drawing/2014/main" id="{F83F1DEE-D353-4D97-8646-8B8A035A4F7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11463" y="2203764"/>
            <a:ext cx="756509" cy="756509"/>
          </a:xfrm>
          <a:prstGeom prst="rect">
            <a:avLst/>
          </a:prstGeom>
        </p:spPr>
      </p:pic>
      <p:sp>
        <p:nvSpPr>
          <p:cNvPr id="32" name="Rechteck 31">
            <a:extLst>
              <a:ext uri="{FF2B5EF4-FFF2-40B4-BE49-F238E27FC236}">
                <a16:creationId xmlns:a16="http://schemas.microsoft.com/office/drawing/2014/main" id="{5BDCC72C-7FC3-4E2B-A493-9E962B2BE06C}"/>
              </a:ext>
            </a:extLst>
          </p:cNvPr>
          <p:cNvSpPr/>
          <p:nvPr/>
        </p:nvSpPr>
        <p:spPr>
          <a:xfrm>
            <a:off x="9339209" y="335350"/>
            <a:ext cx="869244" cy="816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descr="Schlafen mit einfarbiger Füllung">
            <a:hlinkClick r:id="rId21" action="ppaction://hlinksldjump"/>
            <a:extLst>
              <a:ext uri="{FF2B5EF4-FFF2-40B4-BE49-F238E27FC236}">
                <a16:creationId xmlns:a16="http://schemas.microsoft.com/office/drawing/2014/main" id="{1B7AD4D3-6212-4DFB-BE0E-7B3B33207D8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84843" y="359593"/>
            <a:ext cx="777975" cy="777975"/>
          </a:xfrm>
          <a:prstGeom prst="rect">
            <a:avLst/>
          </a:prstGeom>
        </p:spPr>
      </p:pic>
      <p:sp>
        <p:nvSpPr>
          <p:cNvPr id="36" name="Rechteck 35">
            <a:extLst>
              <a:ext uri="{FF2B5EF4-FFF2-40B4-BE49-F238E27FC236}">
                <a16:creationId xmlns:a16="http://schemas.microsoft.com/office/drawing/2014/main" id="{AE7256E2-DD39-46E4-ACEF-4F3AB0769492}"/>
              </a:ext>
            </a:extLst>
          </p:cNvPr>
          <p:cNvSpPr/>
          <p:nvPr/>
        </p:nvSpPr>
        <p:spPr>
          <a:xfrm>
            <a:off x="9391219" y="3866778"/>
            <a:ext cx="81296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a:extLst>
              <a:ext uri="{FF2B5EF4-FFF2-40B4-BE49-F238E27FC236}">
                <a16:creationId xmlns:a16="http://schemas.microsoft.com/office/drawing/2014/main" id="{0CA19641-2AA0-430D-B6F2-054F294E814D}"/>
              </a:ext>
            </a:extLst>
          </p:cNvPr>
          <p:cNvSpPr/>
          <p:nvPr/>
        </p:nvSpPr>
        <p:spPr>
          <a:xfrm>
            <a:off x="7789333" y="3024949"/>
            <a:ext cx="864976" cy="8418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a:hlinkClick r:id="rId24" action="ppaction://hlinksldjump"/>
            <a:extLst>
              <a:ext uri="{FF2B5EF4-FFF2-40B4-BE49-F238E27FC236}">
                <a16:creationId xmlns:a16="http://schemas.microsoft.com/office/drawing/2014/main" id="{774125F6-3363-45F5-A9F3-19C31B4FB937}"/>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8581" r="46156" b="17250"/>
          <a:stretch/>
        </p:blipFill>
        <p:spPr>
          <a:xfrm>
            <a:off x="7839450" y="3086906"/>
            <a:ext cx="764742" cy="717914"/>
          </a:xfrm>
          <a:prstGeom prst="rect">
            <a:avLst/>
          </a:prstGeom>
        </p:spPr>
      </p:pic>
      <p:pic>
        <p:nvPicPr>
          <p:cNvPr id="8" name="Grafik 7">
            <a:hlinkClick r:id="rId26" action="ppaction://hlinksldjump"/>
            <a:extLst>
              <a:ext uri="{FF2B5EF4-FFF2-40B4-BE49-F238E27FC236}">
                <a16:creationId xmlns:a16="http://schemas.microsoft.com/office/drawing/2014/main" id="{4FE6BB1A-5A26-480F-BC3B-A0A7C536459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459567" y="3919204"/>
            <a:ext cx="676815" cy="736976"/>
          </a:xfrm>
          <a:prstGeom prst="rect">
            <a:avLst/>
          </a:prstGeom>
        </p:spPr>
      </p:pic>
    </p:spTree>
    <p:extLst>
      <p:ext uri="{BB962C8B-B14F-4D97-AF65-F5344CB8AC3E}">
        <p14:creationId xmlns:p14="http://schemas.microsoft.com/office/powerpoint/2010/main" val="22145119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a:extLst>
              <a:ext uri="{FF2B5EF4-FFF2-40B4-BE49-F238E27FC236}">
                <a16:creationId xmlns:a16="http://schemas.microsoft.com/office/drawing/2014/main" id="{64DF0B27-1770-4027-954A-822257A2058F}"/>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5779" b="19221"/>
          <a:stretch/>
        </p:blipFill>
        <p:spPr>
          <a:xfrm>
            <a:off x="1" y="10"/>
            <a:ext cx="12192000" cy="6857990"/>
          </a:xfrm>
          <a:prstGeom prst="rect">
            <a:avLst/>
          </a:prstGeom>
        </p:spPr>
      </p:pic>
      <p:sp>
        <p:nvSpPr>
          <p:cNvPr id="29" name="Rectangle 28">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liennummernplatzhalter 3">
            <a:extLst>
              <a:ext uri="{FF2B5EF4-FFF2-40B4-BE49-F238E27FC236}">
                <a16:creationId xmlns:a16="http://schemas.microsoft.com/office/drawing/2014/main" id="{5043843C-B54F-4C88-B8BD-D1F1671DFD2C}"/>
              </a:ext>
            </a:extLst>
          </p:cNvPr>
          <p:cNvSpPr>
            <a:spLocks noGrp="1"/>
          </p:cNvSpPr>
          <p:nvPr>
            <p:ph type="sldNum" sz="quarter" idx="12"/>
          </p:nvPr>
        </p:nvSpPr>
        <p:spPr>
          <a:xfrm>
            <a:off x="10294628" y="6381505"/>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44</a:t>
            </a:fld>
            <a:endParaRPr lang="en-US" dirty="0">
              <a:solidFill>
                <a:schemeClr val="tx1">
                  <a:lumMod val="95000"/>
                  <a:lumOff val="5000"/>
                </a:schemeClr>
              </a:solidFill>
            </a:endParaRPr>
          </a:p>
        </p:txBody>
      </p:sp>
      <p:sp>
        <p:nvSpPr>
          <p:cNvPr id="31"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3"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35" name="Straight Connector 3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1E2D87E7-C898-4375-97FB-8566A5C81CBC}"/>
              </a:ext>
            </a:extLst>
          </p:cNvPr>
          <p:cNvSpPr>
            <a:spLocks noGrp="1"/>
          </p:cNvSpPr>
          <p:nvPr>
            <p:ph type="title"/>
          </p:nvPr>
        </p:nvSpPr>
        <p:spPr>
          <a:xfrm>
            <a:off x="789181" y="1443804"/>
            <a:ext cx="3672965" cy="3626217"/>
          </a:xfrm>
        </p:spPr>
        <p:txBody>
          <a:bodyPr vert="horz" lIns="91440" tIns="45720" rIns="91440" bIns="45720" rtlCol="0" anchor="b">
            <a:normAutofit/>
          </a:bodyPr>
          <a:lstStyle/>
          <a:p>
            <a:r>
              <a:rPr lang="de-DE" sz="3300" b="1" cap="all" dirty="0">
                <a:solidFill>
                  <a:schemeClr val="bg1"/>
                </a:solidFill>
                <a:latin typeface="Times New Roman"/>
                <a:cs typeface="Times New Roman"/>
              </a:rPr>
              <a:t>Hundestrand</a:t>
            </a:r>
            <a:br>
              <a:rPr lang="de-DE" sz="3300" b="1" cap="all" dirty="0">
                <a:solidFill>
                  <a:schemeClr val="bg1"/>
                </a:solidFill>
                <a:latin typeface="Times New Roman"/>
                <a:cs typeface="Times New Roman"/>
              </a:rPr>
            </a:br>
            <a:r>
              <a:rPr lang="de-DE" sz="3300" b="1" cap="all" dirty="0">
                <a:solidFill>
                  <a:schemeClr val="bg1"/>
                </a:solidFill>
                <a:latin typeface="Times New Roman"/>
                <a:cs typeface="Times New Roman"/>
              </a:rPr>
              <a:t>⇛13,2%</a:t>
            </a:r>
            <a:endParaRPr lang="de-DE" sz="3300" b="1" i="0" kern="1200" cap="all" baseline="0" dirty="0">
              <a:solidFill>
                <a:schemeClr val="bg1"/>
              </a:solidFill>
              <a:latin typeface="Times New Roman"/>
              <a:cs typeface="Times New Roman"/>
            </a:endParaRPr>
          </a:p>
        </p:txBody>
      </p:sp>
      <p:sp>
        <p:nvSpPr>
          <p:cNvPr id="8" name="Textfeld 7">
            <a:extLst>
              <a:ext uri="{FF2B5EF4-FFF2-40B4-BE49-F238E27FC236}">
                <a16:creationId xmlns:a16="http://schemas.microsoft.com/office/drawing/2014/main" id="{2BF0079E-D0B8-49B9-997C-6192C297B5E7}"/>
              </a:ext>
            </a:extLst>
          </p:cNvPr>
          <p:cNvSpPr txBox="1"/>
          <p:nvPr/>
        </p:nvSpPr>
        <p:spPr>
          <a:xfrm>
            <a:off x="119548" y="6381505"/>
            <a:ext cx="4076757"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Quelle: </a:t>
            </a:r>
            <a:r>
              <a:rPr lang="de-DE" dirty="0" err="1">
                <a:latin typeface="Times New Roman" panose="02020603050405020304" pitchFamily="18" charset="0"/>
                <a:cs typeface="Times New Roman" panose="02020603050405020304" pitchFamily="18" charset="0"/>
              </a:rPr>
              <a:t>Hundestrandoppenheim</a:t>
            </a:r>
            <a:r>
              <a:rPr lang="de-DE" dirty="0">
                <a:latin typeface="Times New Roman" panose="02020603050405020304" pitchFamily="18" charset="0"/>
                <a:cs typeface="Times New Roman" panose="02020603050405020304" pitchFamily="18" charset="0"/>
              </a:rPr>
              <a:t> am Rhein</a:t>
            </a:r>
          </a:p>
        </p:txBody>
      </p:sp>
    </p:spTree>
    <p:extLst>
      <p:ext uri="{BB962C8B-B14F-4D97-AF65-F5344CB8AC3E}">
        <p14:creationId xmlns:p14="http://schemas.microsoft.com/office/powerpoint/2010/main" val="20190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5" descr="Ein Bild, das Natur, Küste enthält.&#10;&#10;Automatisch generierte Beschreibung">
            <a:extLst>
              <a:ext uri="{FF2B5EF4-FFF2-40B4-BE49-F238E27FC236}">
                <a16:creationId xmlns:a16="http://schemas.microsoft.com/office/drawing/2014/main" id="{09293D07-09A6-4FA7-8F42-087D2BE80C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49"/>
          <a:stretch/>
        </p:blipFill>
        <p:spPr>
          <a:xfrm>
            <a:off x="20" y="1"/>
            <a:ext cx="12198076" cy="6857998"/>
          </a:xfrm>
          <a:prstGeom prst="rect">
            <a:avLst/>
          </a:prstGeom>
        </p:spPr>
      </p:pic>
      <p:sp>
        <p:nvSpPr>
          <p:cNvPr id="15" name="Rectangle 14">
            <a:extLst>
              <a:ext uri="{FF2B5EF4-FFF2-40B4-BE49-F238E27FC236}">
                <a16:creationId xmlns:a16="http://schemas.microsoft.com/office/drawing/2014/main" id="{66FE6C92-1731-4FD3-9F27-3D29161BB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735"/>
            <a:ext cx="12192000" cy="2844264"/>
          </a:xfrm>
          <a:prstGeom prst="rect">
            <a:avLst/>
          </a:prstGeom>
          <a:gradFill flip="none" rotWithShape="1">
            <a:gsLst>
              <a:gs pos="100000">
                <a:schemeClr val="accent4">
                  <a:alpha val="60000"/>
                </a:schemeClr>
              </a:gs>
              <a:gs pos="0">
                <a:schemeClr val="accent2">
                  <a:alpha val="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0012D7-16DD-46DF-8311-8579500CD831}"/>
              </a:ext>
            </a:extLst>
          </p:cNvPr>
          <p:cNvSpPr>
            <a:spLocks noGrp="1"/>
          </p:cNvSpPr>
          <p:nvPr>
            <p:ph type="title"/>
          </p:nvPr>
        </p:nvSpPr>
        <p:spPr>
          <a:xfrm>
            <a:off x="1202062" y="4195133"/>
            <a:ext cx="9679449" cy="1991648"/>
          </a:xfrm>
        </p:spPr>
        <p:txBody>
          <a:bodyPr vert="horz" lIns="91440" tIns="45720" rIns="91440" bIns="45720" rtlCol="0" anchor="b">
            <a:noAutofit/>
          </a:bodyPr>
          <a:lstStyle/>
          <a:p>
            <a:r>
              <a:rPr lang="de-DE" sz="4800" b="1" i="0" kern="1200" cap="all" baseline="0" dirty="0">
                <a:solidFill>
                  <a:schemeClr val="bg1"/>
                </a:solidFill>
                <a:latin typeface="Times New Roman"/>
                <a:cs typeface="Times New Roman"/>
              </a:rPr>
              <a:t>Vorstellung der Befragten versus Rahmenplan </a:t>
            </a:r>
            <a:r>
              <a:rPr lang="de-DE" sz="4800" b="1" i="0" kern="1200" cap="all" baseline="0" dirty="0" err="1">
                <a:solidFill>
                  <a:schemeClr val="bg1"/>
                </a:solidFill>
                <a:latin typeface="Times New Roman"/>
                <a:cs typeface="Times New Roman"/>
              </a:rPr>
              <a:t>Indesee</a:t>
            </a:r>
            <a:endParaRPr lang="de-DE" sz="4800" b="1" i="0" kern="1200" cap="all" baseline="0" dirty="0">
              <a:solidFill>
                <a:schemeClr val="bg1"/>
              </a:solidFill>
              <a:latin typeface="+mj-lt"/>
              <a:ea typeface="+mj-ea"/>
              <a:cs typeface="+mj-cs"/>
            </a:endParaRPr>
          </a:p>
        </p:txBody>
      </p:sp>
      <p:sp>
        <p:nvSpPr>
          <p:cNvPr id="1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452171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475100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526615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4" name="Foliennummernplatzhalter 3">
            <a:extLst>
              <a:ext uri="{FF2B5EF4-FFF2-40B4-BE49-F238E27FC236}">
                <a16:creationId xmlns:a16="http://schemas.microsoft.com/office/drawing/2014/main" id="{C5B85586-8AE2-43CE-A643-CCEDE782A6D0}"/>
              </a:ext>
            </a:extLst>
          </p:cNvPr>
          <p:cNvSpPr>
            <a:spLocks noGrp="1"/>
          </p:cNvSpPr>
          <p:nvPr>
            <p:ph type="sldNum" sz="quarter" idx="12"/>
          </p:nvPr>
        </p:nvSpPr>
        <p:spPr>
          <a:xfrm>
            <a:off x="9062155" y="6371015"/>
            <a:ext cx="2743200"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latin typeface="Times New Roman" panose="02020603050405020304" pitchFamily="18" charset="0"/>
                <a:cs typeface="Times New Roman" panose="02020603050405020304" pitchFamily="18" charset="0"/>
              </a:rPr>
              <a:pPr>
                <a:spcAft>
                  <a:spcPts val="600"/>
                </a:spcAft>
              </a:pPr>
              <a:t>45</a:t>
            </a:fld>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TextBox 5">
            <a:extLst>
              <a:ext uri="{FF2B5EF4-FFF2-40B4-BE49-F238E27FC236}">
                <a16:creationId xmlns:a16="http://schemas.microsoft.com/office/drawing/2014/main" id="{A9E5E4F2-3FC6-453B-9471-2ADD3A39F28D}"/>
              </a:ext>
            </a:extLst>
          </p:cNvPr>
          <p:cNvSpPr txBox="1"/>
          <p:nvPr/>
        </p:nvSpPr>
        <p:spPr>
          <a:xfrm>
            <a:off x="99292" y="6373852"/>
            <a:ext cx="3482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solidFill>
                  <a:schemeClr val="tx1">
                    <a:lumMod val="95000"/>
                    <a:lumOff val="5000"/>
                  </a:schemeClr>
                </a:solidFill>
                <a:latin typeface="Times New Roman"/>
                <a:cs typeface="Times New Roman"/>
              </a:rPr>
              <a:t>Quelle: Kölner Stadt-Anzeiger</a:t>
            </a:r>
          </a:p>
        </p:txBody>
      </p:sp>
    </p:spTree>
    <p:extLst>
      <p:ext uri="{BB962C8B-B14F-4D97-AF65-F5344CB8AC3E}">
        <p14:creationId xmlns:p14="http://schemas.microsoft.com/office/powerpoint/2010/main" val="400650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AE3B843-B407-44A9-9D6E-7CF5D30F97C1}"/>
              </a:ext>
            </a:extLst>
          </p:cNvPr>
          <p:cNvSpPr>
            <a:spLocks noGrp="1"/>
          </p:cNvSpPr>
          <p:nvPr>
            <p:ph type="title"/>
          </p:nvPr>
        </p:nvSpPr>
        <p:spPr>
          <a:xfrm>
            <a:off x="396107" y="2924528"/>
            <a:ext cx="3270187" cy="876839"/>
          </a:xfrm>
        </p:spPr>
        <p:txBody>
          <a:bodyPr vert="horz" lIns="91440" tIns="45720" rIns="91440" bIns="45720" rtlCol="0" anchor="b">
            <a:normAutofit/>
          </a:bodyPr>
          <a:lstStyle/>
          <a:p>
            <a:pPr algn="r"/>
            <a:r>
              <a:rPr lang="de-DE" sz="3300" b="1" i="0" kern="1200" cap="all" baseline="0" dirty="0">
                <a:solidFill>
                  <a:schemeClr val="bg1"/>
                </a:solidFill>
                <a:latin typeface="Times New Roman" panose="02020603050405020304" pitchFamily="18" charset="0"/>
                <a:cs typeface="Times New Roman" panose="02020603050405020304" pitchFamily="18" charset="0"/>
              </a:rPr>
              <a:t>Rahmenplan</a:t>
            </a:r>
            <a:r>
              <a:rPr lang="en-US" sz="4000" b="1" i="0" kern="1200" cap="all" baseline="0" dirty="0">
                <a:solidFill>
                  <a:schemeClr val="bg1"/>
                </a:solidFill>
                <a:latin typeface="+mj-lt"/>
                <a:ea typeface="+mj-ea"/>
                <a:cs typeface="+mj-cs"/>
              </a:rPr>
              <a:t> </a:t>
            </a:r>
          </a:p>
        </p:txBody>
      </p:sp>
      <p:sp>
        <p:nvSpPr>
          <p:cNvPr id="4" name="Foliennummernplatzhalter 3">
            <a:extLst>
              <a:ext uri="{FF2B5EF4-FFF2-40B4-BE49-F238E27FC236}">
                <a16:creationId xmlns:a16="http://schemas.microsoft.com/office/drawing/2014/main" id="{9F9E8361-995A-4281-AC4A-F4422F69E444}"/>
              </a:ext>
            </a:extLst>
          </p:cNvPr>
          <p:cNvSpPr>
            <a:spLocks noGrp="1"/>
          </p:cNvSpPr>
          <p:nvPr>
            <p:ph type="sldNum" sz="quarter" idx="12"/>
          </p:nvPr>
        </p:nvSpPr>
        <p:spPr>
          <a:xfrm>
            <a:off x="10364150" y="6383607"/>
            <a:ext cx="1465253" cy="365125"/>
          </a:xfrm>
        </p:spPr>
        <p:txBody>
          <a:bodyPr vert="horz" lIns="91440" tIns="45720" rIns="91440" bIns="45720" rtlCol="0" anchor="ctr">
            <a:normAutofit/>
          </a:bodyPr>
          <a:lstStyle/>
          <a:p>
            <a:pPr>
              <a:spcAft>
                <a:spcPts val="600"/>
              </a:spcAft>
            </a:pPr>
            <a:fld id="{27CE633F-9882-4A5C-83A2-1109D0C73261}" type="slidenum">
              <a:rPr lang="en-US">
                <a:solidFill>
                  <a:schemeClr val="tx1">
                    <a:lumMod val="95000"/>
                    <a:lumOff val="5000"/>
                  </a:schemeClr>
                </a:solidFill>
              </a:rPr>
              <a:pPr>
                <a:spcAft>
                  <a:spcPts val="600"/>
                </a:spcAft>
              </a:pPr>
              <a:t>46</a:t>
            </a:fld>
            <a:endParaRPr lang="en-US" dirty="0">
              <a:solidFill>
                <a:schemeClr val="tx1">
                  <a:lumMod val="95000"/>
                  <a:lumOff val="5000"/>
                </a:schemeClr>
              </a:solidFill>
            </a:endParaRPr>
          </a:p>
        </p:txBody>
      </p:sp>
      <p:pic>
        <p:nvPicPr>
          <p:cNvPr id="5" name="Content Placeholder 4">
            <a:extLst>
              <a:ext uri="{FF2B5EF4-FFF2-40B4-BE49-F238E27FC236}">
                <a16:creationId xmlns:a16="http://schemas.microsoft.com/office/drawing/2014/main" id="{02930AA7-A6A2-43B1-8CEA-62A8972F686C}"/>
              </a:ext>
            </a:extLst>
          </p:cNvPr>
          <p:cNvPicPr>
            <a:picLocks noChangeAspect="1"/>
          </p:cNvPicPr>
          <p:nvPr/>
        </p:nvPicPr>
        <p:blipFill>
          <a:blip r:embed="rId2">
            <a:alphaModFix/>
          </a:blip>
          <a:stretch>
            <a:fillRect/>
          </a:stretch>
        </p:blipFill>
        <p:spPr>
          <a:xfrm>
            <a:off x="4062401" y="451556"/>
            <a:ext cx="8143756" cy="5822785"/>
          </a:xfrm>
          <a:prstGeom prst="rect">
            <a:avLst/>
          </a:prstGeom>
        </p:spPr>
      </p:pic>
      <p:sp>
        <p:nvSpPr>
          <p:cNvPr id="5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55"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59" name="Straight Connector 5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BA9F2FC0-F1A1-4F98-A5A1-A92E69F14142}"/>
              </a:ext>
            </a:extLst>
          </p:cNvPr>
          <p:cNvSpPr txBox="1"/>
          <p:nvPr/>
        </p:nvSpPr>
        <p:spPr>
          <a:xfrm>
            <a:off x="98039" y="6384785"/>
            <a:ext cx="1729961"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Quelle: Indeland</a:t>
            </a:r>
          </a:p>
        </p:txBody>
      </p:sp>
    </p:spTree>
    <p:extLst>
      <p:ext uri="{BB962C8B-B14F-4D97-AF65-F5344CB8AC3E}">
        <p14:creationId xmlns:p14="http://schemas.microsoft.com/office/powerpoint/2010/main" val="56660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DA5F-F988-4E4D-9239-AAF5E167B02B}"/>
              </a:ext>
            </a:extLst>
          </p:cNvPr>
          <p:cNvSpPr>
            <a:spLocks noGrp="1"/>
          </p:cNvSpPr>
          <p:nvPr>
            <p:ph type="title"/>
          </p:nvPr>
        </p:nvSpPr>
        <p:spPr>
          <a:xfrm>
            <a:off x="838200" y="681037"/>
            <a:ext cx="10515600" cy="842352"/>
          </a:xfrm>
        </p:spPr>
        <p:txBody>
          <a:bodyPr/>
          <a:lstStyle/>
          <a:p>
            <a:pPr>
              <a:lnSpc>
                <a:spcPct val="100000"/>
              </a:lnSpc>
              <a:spcBef>
                <a:spcPts val="0"/>
              </a:spcBef>
            </a:pPr>
            <a:r>
              <a:rPr lang="de-DE" sz="4800" dirty="0">
                <a:latin typeface="Times New Roman" panose="02020603050405020304" pitchFamily="18" charset="0"/>
                <a:ea typeface="+mj-lt"/>
                <a:cs typeface="Times New Roman" panose="02020603050405020304" pitchFamily="18" charset="0"/>
              </a:rPr>
              <a:t>Literaturverzeichnis</a:t>
            </a:r>
            <a:endParaRPr lang="en-US" sz="4800" dirty="0">
              <a:latin typeface="Times New Roman" panose="02020603050405020304" pitchFamily="18" charset="0"/>
              <a:ea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0E8DD44B-D4AA-4811-9945-085AB8ADD693}"/>
              </a:ext>
            </a:extLst>
          </p:cNvPr>
          <p:cNvSpPr>
            <a:spLocks noGrp="1"/>
          </p:cNvSpPr>
          <p:nvPr>
            <p:ph idx="1"/>
          </p:nvPr>
        </p:nvSpPr>
        <p:spPr/>
        <p:txBody>
          <a:bodyPr>
            <a:normAutofit/>
          </a:bodyPr>
          <a:lstStyle/>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hlinkClick r:id="rId3"/>
              </a:rPr>
              <a:t>https://www.wissenschaftsjahr.de/2020-21/wissen/lexikon/detail?tx_dpnglossary_glossary%5Baction%5D=show&amp;tx_dpnglossary_glossary%5Bcontroller%5D=Term&amp;tx_dpnglossary_glossary%5Bterm%5D=12&amp;cHash=8a5e72051568ea8279fd22602274682c</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hlinkClick r:id="rId4"/>
              </a:rPr>
              <a:t>https://www.biooekonomierevier.de/projektkurs</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hlinkClick r:id="rId5"/>
              </a:rPr>
              <a:t>https://www.fz-juelich.de/ibg/ibg-2/DE/Home/home_node.html</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hlinkClick r:id="rId6"/>
              </a:rPr>
              <a:t>https://www.fz-juelich.de/julab/DE/Home/home_node.html</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hlinkClick r:id="rId7"/>
              </a:rPr>
              <a:t>https://antalive.de/</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hlinkClick r:id="rId8"/>
              </a:rPr>
              <a:t>https://www.bra.nrw.de/system/files/media/document/file/05_standsicherheitsuntersuchungen_restsee_inden.pdf</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hlinkClick r:id="rId9"/>
              </a:rPr>
              <a:t>https://www.juelich.de/lw_resource/datapool/_items/item_2374/indeland_juelich_2012-02-09.pdf</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1FE12C3-788B-4ECD-8FA9-6AB3026A361D}"/>
              </a:ext>
            </a:extLst>
          </p:cNvPr>
          <p:cNvSpPr>
            <a:spLocks noGrp="1"/>
          </p:cNvSpPr>
          <p:nvPr>
            <p:ph type="sldNum" sz="quarter" idx="12"/>
          </p:nvPr>
        </p:nvSpPr>
        <p:spPr/>
        <p:txBody>
          <a:bodyPr/>
          <a:lstStyle/>
          <a:p>
            <a:fld id="{27CE633F-9882-4A5C-83A2-1109D0C73261}" type="slidenum">
              <a:rPr lang="en-US" smtClean="0"/>
              <a:t>47</a:t>
            </a:fld>
            <a:endParaRPr lang="en-US"/>
          </a:p>
        </p:txBody>
      </p:sp>
    </p:spTree>
    <p:extLst>
      <p:ext uri="{BB962C8B-B14F-4D97-AF65-F5344CB8AC3E}">
        <p14:creationId xmlns:p14="http://schemas.microsoft.com/office/powerpoint/2010/main" val="349190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970AA4-2155-4F5C-AD29-F4FE9268E689}"/>
              </a:ext>
            </a:extLst>
          </p:cNvPr>
          <p:cNvSpPr>
            <a:spLocks noGrp="1"/>
          </p:cNvSpPr>
          <p:nvPr>
            <p:ph type="title"/>
          </p:nvPr>
        </p:nvSpPr>
        <p:spPr>
          <a:xfrm>
            <a:off x="6657715" y="467270"/>
            <a:ext cx="4195674" cy="1602250"/>
          </a:xfrm>
        </p:spPr>
        <p:txBody>
          <a:bodyPr anchor="b">
            <a:normAutofit/>
          </a:bodyPr>
          <a:lstStyle/>
          <a:p>
            <a:r>
              <a:rPr lang="de-DE" sz="4800" dirty="0">
                <a:latin typeface="Times New Roman"/>
                <a:cs typeface="Times New Roman"/>
              </a:rPr>
              <a:t>Was bedeutet Bioökonomie</a:t>
            </a:r>
          </a:p>
        </p:txBody>
      </p:sp>
      <p:sp>
        <p:nvSpPr>
          <p:cNvPr id="19" name="Oval 2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5">
            <a:extLst>
              <a:ext uri="{FF2B5EF4-FFF2-40B4-BE49-F238E27FC236}">
                <a16:creationId xmlns:a16="http://schemas.microsoft.com/office/drawing/2014/main" id="{F0E9853B-B4A5-4C7F-B6C8-267EE1267947}"/>
              </a:ext>
            </a:extLst>
          </p:cNvPr>
          <p:cNvPicPr>
            <a:picLocks noChangeAspect="1"/>
          </p:cNvPicPr>
          <p:nvPr/>
        </p:nvPicPr>
        <p:blipFill rotWithShape="1">
          <a:blip r:embed="rId3"/>
          <a:srcRect l="17894" r="10856"/>
          <a:stretch/>
        </p:blipFill>
        <p:spPr>
          <a:xfrm>
            <a:off x="392237" y="652287"/>
            <a:ext cx="5603644" cy="5545918"/>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66CA6BD-0C08-4FFE-8C8D-E17BF3180B71}"/>
              </a:ext>
            </a:extLst>
          </p:cNvPr>
          <p:cNvSpPr>
            <a:spLocks noGrp="1"/>
          </p:cNvSpPr>
          <p:nvPr>
            <p:ph idx="1"/>
          </p:nvPr>
        </p:nvSpPr>
        <p:spPr>
          <a:xfrm>
            <a:off x="6657715" y="2067181"/>
            <a:ext cx="4195673" cy="4391690"/>
          </a:xfrm>
        </p:spPr>
        <p:txBody>
          <a:bodyPr vert="horz" lIns="91440" tIns="45720" rIns="91440" bIns="45720" rtlCol="0" anchor="t">
            <a:noAutofit/>
          </a:bodyPr>
          <a:lstStyle/>
          <a:p>
            <a:pPr>
              <a:buFont typeface="Wingdings" panose="020B0604020202020204" pitchFamily="34" charset="0"/>
              <a:buChar char="Ø"/>
            </a:pPr>
            <a:endParaRPr lang="en-US" sz="1300" dirty="0">
              <a:latin typeface="Times New Roman"/>
              <a:cs typeface="Times New Roman"/>
            </a:endParaRPr>
          </a:p>
          <a:p>
            <a:pPr>
              <a:buFont typeface="Wingdings" panose="020B0604020202020204" pitchFamily="34" charset="0"/>
              <a:buChar char="Ø"/>
            </a:pPr>
            <a:r>
              <a:rPr lang="de-DE" sz="2000" dirty="0">
                <a:latin typeface="Times New Roman"/>
                <a:ea typeface="+mn-lt"/>
                <a:cs typeface="+mn-lt"/>
              </a:rPr>
              <a:t>Wissensbasierte Erzeugung, Erschließung und Nutzung biologischer Ressourcen, Prozesse und Systeme</a:t>
            </a:r>
          </a:p>
          <a:p>
            <a:pPr>
              <a:buFont typeface="Wingdings" panose="020B0604020202020204" pitchFamily="34" charset="0"/>
              <a:buChar char="Ø"/>
            </a:pPr>
            <a:r>
              <a:rPr lang="de-DE" sz="2000" dirty="0">
                <a:latin typeface="Times New Roman"/>
                <a:cs typeface="Times New Roman"/>
              </a:rPr>
              <a:t>Ziel: eine biobasierte, an natürlichen Stoffkreisläufen orientierte, nachhaltige Wissenschaftsform</a:t>
            </a:r>
          </a:p>
          <a:p>
            <a:pPr marL="0" indent="0">
              <a:buNone/>
            </a:pPr>
            <a:endParaRPr lang="de-DE" sz="2000" dirty="0">
              <a:latin typeface="Times New Roman"/>
              <a:cs typeface="Times New Roman"/>
            </a:endParaRPr>
          </a:p>
          <a:p>
            <a:pPr marL="0" indent="0">
              <a:buNone/>
            </a:pPr>
            <a:r>
              <a:rPr lang="de-DE" sz="2000" dirty="0">
                <a:latin typeface="Times New Roman"/>
                <a:cs typeface="Times New Roman"/>
              </a:rPr>
              <a:t>⇛setzt auf nachwachsende Rohstoffe als Basis für Nahrungsmittel, Energie und Industrieprodukte</a:t>
            </a:r>
          </a:p>
          <a:p>
            <a:pPr marL="0" indent="0">
              <a:buNone/>
            </a:pPr>
            <a:endParaRPr lang="de-DE" sz="2000" dirty="0">
              <a:latin typeface="Times New Roman"/>
              <a:cs typeface="Times New Roman"/>
            </a:endParaRPr>
          </a:p>
          <a:p>
            <a:pPr>
              <a:buFont typeface="Wingdings" panose="020B0604020202020204" pitchFamily="34" charset="0"/>
              <a:buChar char="Ø"/>
            </a:pPr>
            <a:endParaRPr lang="de-DE" sz="1300" dirty="0">
              <a:latin typeface="Times New Roman"/>
              <a:cs typeface="Times New Roman"/>
            </a:endParaRPr>
          </a:p>
        </p:txBody>
      </p:sp>
      <p:sp>
        <p:nvSpPr>
          <p:cNvPr id="24"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7195D36D-F119-4A81-ACE6-21B1E543C9EA}"/>
              </a:ext>
            </a:extLst>
          </p:cNvPr>
          <p:cNvSpPr>
            <a:spLocks noGrp="1"/>
          </p:cNvSpPr>
          <p:nvPr>
            <p:ph type="sldNum" sz="quarter" idx="12"/>
          </p:nvPr>
        </p:nvSpPr>
        <p:spPr>
          <a:xfrm>
            <a:off x="8610600" y="6356350"/>
            <a:ext cx="2743200" cy="365125"/>
          </a:xfrm>
        </p:spPr>
        <p:txBody>
          <a:bodyPr>
            <a:normAutofit/>
          </a:bodyPr>
          <a:lstStyle/>
          <a:p>
            <a:pPr>
              <a:spcAft>
                <a:spcPts val="600"/>
              </a:spcAft>
            </a:pPr>
            <a:fld id="{27CE633F-9882-4A5C-83A2-1109D0C73261}" type="slidenum">
              <a:rPr lang="en-US">
                <a:solidFill>
                  <a:schemeClr val="tx1">
                    <a:lumMod val="95000"/>
                    <a:lumOff val="5000"/>
                  </a:schemeClr>
                </a:solidFill>
              </a:rPr>
              <a:pPr>
                <a:spcAft>
                  <a:spcPts val="600"/>
                </a:spcAft>
              </a:pPr>
              <a:t>5</a:t>
            </a:fld>
            <a:endParaRPr lang="en-US" dirty="0">
              <a:solidFill>
                <a:schemeClr val="tx1">
                  <a:lumMod val="95000"/>
                  <a:lumOff val="5000"/>
                </a:schemeClr>
              </a:solidFill>
            </a:endParaRPr>
          </a:p>
        </p:txBody>
      </p:sp>
      <p:cxnSp>
        <p:nvCxnSpPr>
          <p:cNvPr id="26"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F88FDC-FB23-47DF-A243-793E13290D5F}"/>
              </a:ext>
            </a:extLst>
          </p:cNvPr>
          <p:cNvSpPr txBox="1"/>
          <p:nvPr/>
        </p:nvSpPr>
        <p:spPr>
          <a:xfrm>
            <a:off x="-1" y="6075144"/>
            <a:ext cx="35813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Times New Roman"/>
              </a:rPr>
              <a:t>Quelle Bild: </a:t>
            </a:r>
            <a:r>
              <a:rPr lang="en-US" dirty="0">
                <a:latin typeface="Times New Roman"/>
                <a:ea typeface="+mn-lt"/>
                <a:cs typeface="+mn-lt"/>
              </a:rPr>
              <a:t>bio.nrw.de            Quelle Text: Wissenschaftsjahr.de</a:t>
            </a:r>
            <a:endParaRPr lang="en-US" dirty="0">
              <a:latin typeface="Times New Roman"/>
              <a:cs typeface="Times New Roman"/>
            </a:endParaRPr>
          </a:p>
        </p:txBody>
      </p:sp>
    </p:spTree>
    <p:extLst>
      <p:ext uri="{BB962C8B-B14F-4D97-AF65-F5344CB8AC3E}">
        <p14:creationId xmlns:p14="http://schemas.microsoft.com/office/powerpoint/2010/main" val="304343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1DA007-DED6-450A-B97E-E4A5DD352313}"/>
              </a:ext>
            </a:extLst>
          </p:cNvPr>
          <p:cNvSpPr>
            <a:spLocks noGrp="1"/>
          </p:cNvSpPr>
          <p:nvPr>
            <p:ph type="title"/>
          </p:nvPr>
        </p:nvSpPr>
        <p:spPr>
          <a:xfrm>
            <a:off x="6412091" y="2999936"/>
            <a:ext cx="4968080" cy="858127"/>
          </a:xfrm>
        </p:spPr>
        <p:txBody>
          <a:bodyPr anchor="b">
            <a:noAutofit/>
          </a:bodyPr>
          <a:lstStyle/>
          <a:p>
            <a:r>
              <a:rPr lang="de-DE" sz="4800" dirty="0">
                <a:latin typeface="Times New Roman" panose="02020603050405020304" pitchFamily="18" charset="0"/>
                <a:cs typeface="Times New Roman" panose="02020603050405020304" pitchFamily="18" charset="0"/>
              </a:rPr>
              <a:t>Umfrageergebnisse</a:t>
            </a:r>
          </a:p>
        </p:txBody>
      </p:sp>
      <p:sp>
        <p:nvSpPr>
          <p:cNvPr id="22" name="Rectangle 1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5">
            <a:extLst>
              <a:ext uri="{FF2B5EF4-FFF2-40B4-BE49-F238E27FC236}">
                <a16:creationId xmlns:a16="http://schemas.microsoft.com/office/drawing/2014/main" id="{B8229C48-411E-4C8F-BFB5-817F3D000C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9143" y="1602672"/>
            <a:ext cx="5221625" cy="3652656"/>
          </a:xfrm>
          <a:prstGeom prst="rect">
            <a:avLst/>
          </a:prstGeom>
        </p:spPr>
      </p:pic>
      <p:sp>
        <p:nvSpPr>
          <p:cNvPr id="4" name="Foliennummernplatzhalter 3">
            <a:extLst>
              <a:ext uri="{FF2B5EF4-FFF2-40B4-BE49-F238E27FC236}">
                <a16:creationId xmlns:a16="http://schemas.microsoft.com/office/drawing/2014/main" id="{D18C8139-CC09-48F3-98CF-EA51E2CB7233}"/>
              </a:ext>
            </a:extLst>
          </p:cNvPr>
          <p:cNvSpPr>
            <a:spLocks noGrp="1"/>
          </p:cNvSpPr>
          <p:nvPr>
            <p:ph type="sldNum" sz="quarter" idx="12"/>
          </p:nvPr>
        </p:nvSpPr>
        <p:spPr>
          <a:xfrm>
            <a:off x="8610600" y="6356350"/>
            <a:ext cx="2743200" cy="365125"/>
          </a:xfrm>
        </p:spPr>
        <p:txBody>
          <a:bodyPr>
            <a:normAutofit/>
          </a:bodyPr>
          <a:lstStyle/>
          <a:p>
            <a:pPr>
              <a:spcAft>
                <a:spcPts val="600"/>
              </a:spcAft>
            </a:pPr>
            <a:fld id="{27CE633F-9882-4A5C-83A2-1109D0C73261}" type="slidenum">
              <a:rPr lang="en-US">
                <a:solidFill>
                  <a:schemeClr val="tx1">
                    <a:lumMod val="95000"/>
                    <a:lumOff val="5000"/>
                  </a:schemeClr>
                </a:solidFill>
              </a:rPr>
              <a:pPr>
                <a:spcAft>
                  <a:spcPts val="600"/>
                </a:spcAft>
              </a:pPr>
              <a:t>6</a:t>
            </a:fld>
            <a:endParaRPr lang="en-US" dirty="0">
              <a:solidFill>
                <a:schemeClr val="tx1">
                  <a:lumMod val="95000"/>
                  <a:lumOff val="5000"/>
                </a:schemeClr>
              </a:solidFill>
            </a:endParaRPr>
          </a:p>
        </p:txBody>
      </p:sp>
      <p:cxnSp>
        <p:nvCxnSpPr>
          <p:cNvPr id="23"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D5E1BA95-FD9A-446D-A65B-84BA63AA3001}"/>
              </a:ext>
            </a:extLst>
          </p:cNvPr>
          <p:cNvSpPr txBox="1"/>
          <p:nvPr/>
        </p:nvSpPr>
        <p:spPr>
          <a:xfrm>
            <a:off x="279143" y="6356350"/>
            <a:ext cx="1614545" cy="369332"/>
          </a:xfrm>
          <a:prstGeom prst="rect">
            <a:avLst/>
          </a:prstGeom>
          <a:noFill/>
        </p:spPr>
        <p:txBody>
          <a:bodyPr wrap="none" rtlCol="0">
            <a:spAutoFit/>
          </a:bodyPr>
          <a:lstStyle/>
          <a:p>
            <a:r>
              <a:rPr lang="de-DE" dirty="0">
                <a:solidFill>
                  <a:schemeClr val="bg1">
                    <a:lumMod val="95000"/>
                  </a:schemeClr>
                </a:solidFill>
                <a:latin typeface="Times New Roman" panose="02020603050405020304" pitchFamily="18" charset="0"/>
                <a:cs typeface="Times New Roman" panose="02020603050405020304" pitchFamily="18" charset="0"/>
              </a:rPr>
              <a:t>Quelle: </a:t>
            </a:r>
            <a:r>
              <a:rPr lang="de-DE" dirty="0" err="1">
                <a:solidFill>
                  <a:schemeClr val="bg1">
                    <a:lumMod val="95000"/>
                  </a:schemeClr>
                </a:solidFill>
                <a:latin typeface="Times New Roman" panose="02020603050405020304" pitchFamily="18" charset="0"/>
                <a:cs typeface="Times New Roman" panose="02020603050405020304" pitchFamily="18" charset="0"/>
              </a:rPr>
              <a:t>undraw</a:t>
            </a:r>
            <a:endParaRPr lang="de-DE"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74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FA67-D075-4B6B-A623-630D8428059F}"/>
              </a:ext>
            </a:extLst>
          </p:cNvPr>
          <p:cNvSpPr>
            <a:spLocks noGrp="1"/>
          </p:cNvSpPr>
          <p:nvPr>
            <p:ph type="title"/>
          </p:nvPr>
        </p:nvSpPr>
        <p:spPr/>
        <p:txBody>
          <a:bodyPr>
            <a:normAutofit/>
          </a:bodyPr>
          <a:lstStyle/>
          <a:p>
            <a:r>
              <a:rPr lang="de-DE" sz="4800" dirty="0">
                <a:latin typeface="Times New Roman"/>
                <a:cs typeface="Times New Roman"/>
              </a:rPr>
              <a:t>Generelles über unsere Umfrage </a:t>
            </a:r>
          </a:p>
        </p:txBody>
      </p:sp>
      <p:graphicFrame>
        <p:nvGraphicFramePr>
          <p:cNvPr id="6" name="Content Placeholder 2">
            <a:extLst>
              <a:ext uri="{FF2B5EF4-FFF2-40B4-BE49-F238E27FC236}">
                <a16:creationId xmlns:a16="http://schemas.microsoft.com/office/drawing/2014/main" id="{A14C468C-E938-4CF8-B349-D572FDB55D4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22D8809-1EC2-41DC-A7BE-E7D7C3DCD870}"/>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7</a:t>
            </a:fld>
            <a:endParaRPr lang="en-US" dirty="0">
              <a:solidFill>
                <a:schemeClr val="tx1">
                  <a:lumMod val="95000"/>
                  <a:lumOff val="5000"/>
                </a:schemeClr>
              </a:solidFill>
            </a:endParaRPr>
          </a:p>
        </p:txBody>
      </p:sp>
    </p:spTree>
    <p:extLst>
      <p:ext uri="{BB962C8B-B14F-4D97-AF65-F5344CB8AC3E}">
        <p14:creationId xmlns:p14="http://schemas.microsoft.com/office/powerpoint/2010/main" val="72033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7D38-52FE-4F07-B4F7-D455868677CA}"/>
              </a:ext>
            </a:extLst>
          </p:cNvPr>
          <p:cNvSpPr>
            <a:spLocks noGrp="1"/>
          </p:cNvSpPr>
          <p:nvPr>
            <p:ph type="title"/>
          </p:nvPr>
        </p:nvSpPr>
        <p:spPr/>
        <p:txBody>
          <a:bodyPr>
            <a:normAutofit/>
          </a:bodyPr>
          <a:lstStyle/>
          <a:p>
            <a:r>
              <a:rPr lang="de-DE" sz="4800" dirty="0">
                <a:latin typeface="Times New Roman"/>
                <a:cs typeface="Times New Roman"/>
              </a:rPr>
              <a:t>Zusammenfassung der Kontrollfragen</a:t>
            </a:r>
          </a:p>
        </p:txBody>
      </p:sp>
      <p:sp>
        <p:nvSpPr>
          <p:cNvPr id="3" name="Content Placeholder 2">
            <a:extLst>
              <a:ext uri="{FF2B5EF4-FFF2-40B4-BE49-F238E27FC236}">
                <a16:creationId xmlns:a16="http://schemas.microsoft.com/office/drawing/2014/main" id="{BBDA851C-C5BE-4CC9-8999-3DAC083EB29D}"/>
              </a:ext>
            </a:extLst>
          </p:cNvPr>
          <p:cNvSpPr>
            <a:spLocks noGrp="1"/>
          </p:cNvSpPr>
          <p:nvPr>
            <p:ph idx="1"/>
          </p:nvPr>
        </p:nvSpPr>
        <p:spPr>
          <a:xfrm>
            <a:off x="1139983" y="1635418"/>
            <a:ext cx="10515600" cy="4351338"/>
          </a:xfrm>
        </p:spPr>
        <p:txBody>
          <a:bodyPr vert="horz" lIns="91440" tIns="45720" rIns="91440" bIns="45720" rtlCol="0" anchor="t">
            <a:normAutofit/>
          </a:bodyPr>
          <a:lstStyle/>
          <a:p>
            <a:pPr marL="0" indent="0">
              <a:buNone/>
            </a:pPr>
            <a:endParaRPr lang="de-DE" dirty="0">
              <a:latin typeface="Times New Roman"/>
              <a:cs typeface="Times New Roman"/>
            </a:endParaRPr>
          </a:p>
          <a:p>
            <a:pPr>
              <a:buFont typeface="Wingdings" panose="05000000000000000000" pitchFamily="2" charset="2"/>
              <a:buChar char="Ø"/>
            </a:pPr>
            <a:r>
              <a:rPr lang="de-DE" dirty="0">
                <a:latin typeface="Times New Roman"/>
                <a:cs typeface="Times New Roman"/>
              </a:rPr>
              <a:t>Geschlecht ⇒ 81% weiblich</a:t>
            </a:r>
          </a:p>
          <a:p>
            <a:pPr>
              <a:buFont typeface="Wingdings" panose="05000000000000000000" pitchFamily="2" charset="2"/>
              <a:buChar char="Ø"/>
            </a:pPr>
            <a:r>
              <a:rPr lang="de-DE" dirty="0">
                <a:latin typeface="Times New Roman"/>
                <a:cs typeface="Times New Roman"/>
              </a:rPr>
              <a:t>Alter </a:t>
            </a:r>
            <a:r>
              <a:rPr lang="de-DE" dirty="0">
                <a:latin typeface="Times New Roman"/>
                <a:ea typeface="+mn-lt"/>
                <a:cs typeface="+mn-lt"/>
              </a:rPr>
              <a:t>⇒ unter 18</a:t>
            </a:r>
          </a:p>
          <a:p>
            <a:pPr marL="0" indent="0">
              <a:buNone/>
            </a:pPr>
            <a:endParaRPr lang="en-US" dirty="0"/>
          </a:p>
        </p:txBody>
      </p:sp>
      <p:sp>
        <p:nvSpPr>
          <p:cNvPr id="4" name="Slide Number Placeholder 3">
            <a:extLst>
              <a:ext uri="{FF2B5EF4-FFF2-40B4-BE49-F238E27FC236}">
                <a16:creationId xmlns:a16="http://schemas.microsoft.com/office/drawing/2014/main" id="{2769786E-A879-4F82-97E6-0CCC16EAFFAC}"/>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8</a:t>
            </a:fld>
            <a:endParaRPr lang="en-US" dirty="0">
              <a:solidFill>
                <a:schemeClr val="tx1">
                  <a:lumMod val="95000"/>
                  <a:lumOff val="5000"/>
                </a:schemeClr>
              </a:solidFill>
            </a:endParaRPr>
          </a:p>
        </p:txBody>
      </p:sp>
      <p:graphicFrame>
        <p:nvGraphicFramePr>
          <p:cNvPr id="9" name="Diagramm 8">
            <a:extLst>
              <a:ext uri="{FF2B5EF4-FFF2-40B4-BE49-F238E27FC236}">
                <a16:creationId xmlns:a16="http://schemas.microsoft.com/office/drawing/2014/main" id="{0D859441-B66C-4FCE-B4FA-5BA6B9CEC044}"/>
              </a:ext>
            </a:extLst>
          </p:cNvPr>
          <p:cNvGraphicFramePr/>
          <p:nvPr>
            <p:extLst>
              <p:ext uri="{D42A27DB-BD31-4B8C-83A1-F6EECF244321}">
                <p14:modId xmlns:p14="http://schemas.microsoft.com/office/powerpoint/2010/main" val="508762335"/>
              </p:ext>
            </p:extLst>
          </p:nvPr>
        </p:nvGraphicFramePr>
        <p:xfrm>
          <a:off x="5908959" y="1357791"/>
          <a:ext cx="5052266" cy="24592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Diagramm 15">
            <a:extLst>
              <a:ext uri="{FF2B5EF4-FFF2-40B4-BE49-F238E27FC236}">
                <a16:creationId xmlns:a16="http://schemas.microsoft.com/office/drawing/2014/main" id="{14CC9643-D370-4558-9216-1EBD5CF297DA}"/>
              </a:ext>
            </a:extLst>
          </p:cNvPr>
          <p:cNvGraphicFramePr/>
          <p:nvPr>
            <p:extLst>
              <p:ext uri="{D42A27DB-BD31-4B8C-83A1-F6EECF244321}">
                <p14:modId xmlns:p14="http://schemas.microsoft.com/office/powerpoint/2010/main" val="1185438073"/>
              </p:ext>
            </p:extLst>
          </p:nvPr>
        </p:nvGraphicFramePr>
        <p:xfrm>
          <a:off x="4048399" y="3811087"/>
          <a:ext cx="4095202" cy="2927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39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8" name="Inhaltsplatzhalter 7">
                <a:extLst>
                  <a:ext uri="{FF2B5EF4-FFF2-40B4-BE49-F238E27FC236}">
                    <a16:creationId xmlns:a16="http://schemas.microsoft.com/office/drawing/2014/main" id="{0B858BBA-9856-4781-9124-36D8F7130513}"/>
                  </a:ext>
                </a:extLst>
              </p:cNvPr>
              <p:cNvGraphicFramePr>
                <a:graphicFrameLocks noGrp="1"/>
              </p:cNvGraphicFramePr>
              <p:nvPr>
                <p:ph idx="1"/>
                <p:extLst>
                  <p:ext uri="{D42A27DB-BD31-4B8C-83A1-F6EECF244321}">
                    <p14:modId xmlns:p14="http://schemas.microsoft.com/office/powerpoint/2010/main" val="726009044"/>
                  </p:ext>
                </p:extLst>
              </p:nvPr>
            </p:nvGraphicFramePr>
            <p:xfrm>
              <a:off x="6554843" y="844618"/>
              <a:ext cx="4636911" cy="352530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Inhaltsplatzhalter 7">
                <a:extLst>
                  <a:ext uri="{FF2B5EF4-FFF2-40B4-BE49-F238E27FC236}">
                    <a16:creationId xmlns:a16="http://schemas.microsoft.com/office/drawing/2014/main" id="{0B858BBA-9856-4781-9124-36D8F7130513}"/>
                  </a:ext>
                </a:extLst>
              </p:cNvPr>
              <p:cNvPicPr>
                <a:picLocks noGrp="1" noRot="1" noChangeAspect="1" noMove="1" noResize="1" noEditPoints="1" noAdjustHandles="1" noChangeArrowheads="1" noChangeShapeType="1"/>
              </p:cNvPicPr>
              <p:nvPr/>
            </p:nvPicPr>
            <p:blipFill>
              <a:blip r:embed="rId3"/>
              <a:stretch>
                <a:fillRect/>
              </a:stretch>
            </p:blipFill>
            <p:spPr>
              <a:xfrm>
                <a:off x="6554843" y="844618"/>
                <a:ext cx="4636911" cy="3525308"/>
              </a:xfrm>
              <a:prstGeom prst="rect">
                <a:avLst/>
              </a:prstGeom>
            </p:spPr>
          </p:pic>
        </mc:Fallback>
      </mc:AlternateContent>
      <p:sp>
        <p:nvSpPr>
          <p:cNvPr id="5" name="Slide Number Placeholder 4">
            <a:extLst>
              <a:ext uri="{FF2B5EF4-FFF2-40B4-BE49-F238E27FC236}">
                <a16:creationId xmlns:a16="http://schemas.microsoft.com/office/drawing/2014/main" id="{17DFAA78-7D84-4215-A1C8-055331B0FC1E}"/>
              </a:ext>
            </a:extLst>
          </p:cNvPr>
          <p:cNvSpPr>
            <a:spLocks noGrp="1"/>
          </p:cNvSpPr>
          <p:nvPr>
            <p:ph type="sldNum" sz="quarter" idx="12"/>
          </p:nvPr>
        </p:nvSpPr>
        <p:spPr/>
        <p:txBody>
          <a:bodyPr/>
          <a:lstStyle/>
          <a:p>
            <a:fld id="{27CE633F-9882-4A5C-83A2-1109D0C73261}" type="slidenum">
              <a:rPr lang="en-US" smtClean="0">
                <a:solidFill>
                  <a:schemeClr val="tx1">
                    <a:lumMod val="95000"/>
                    <a:lumOff val="5000"/>
                  </a:schemeClr>
                </a:solidFill>
              </a:rPr>
              <a:t>9</a:t>
            </a:fld>
            <a:endParaRPr lang="en-US" dirty="0">
              <a:solidFill>
                <a:schemeClr val="tx1">
                  <a:lumMod val="95000"/>
                  <a:lumOff val="5000"/>
                </a:schemeClr>
              </a:solidFill>
            </a:endParaRPr>
          </a:p>
        </p:txBody>
      </p:sp>
      <p:graphicFrame>
        <p:nvGraphicFramePr>
          <p:cNvPr id="9" name="Diagramm 8">
            <a:extLst>
              <a:ext uri="{FF2B5EF4-FFF2-40B4-BE49-F238E27FC236}">
                <a16:creationId xmlns:a16="http://schemas.microsoft.com/office/drawing/2014/main" id="{C08541DC-F995-4E89-9949-BB11EDD97B07}"/>
              </a:ext>
            </a:extLst>
          </p:cNvPr>
          <p:cNvGraphicFramePr/>
          <p:nvPr>
            <p:extLst>
              <p:ext uri="{D42A27DB-BD31-4B8C-83A1-F6EECF244321}">
                <p14:modId xmlns:p14="http://schemas.microsoft.com/office/powerpoint/2010/main" val="1708104391"/>
              </p:ext>
            </p:extLst>
          </p:nvPr>
        </p:nvGraphicFramePr>
        <p:xfrm>
          <a:off x="838200" y="3506086"/>
          <a:ext cx="5052266" cy="303282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feld 10">
            <a:extLst>
              <a:ext uri="{FF2B5EF4-FFF2-40B4-BE49-F238E27FC236}">
                <a16:creationId xmlns:a16="http://schemas.microsoft.com/office/drawing/2014/main" id="{CAF9CBE0-D2F3-4EF6-9554-E09DABBB1801}"/>
              </a:ext>
            </a:extLst>
          </p:cNvPr>
          <p:cNvSpPr txBox="1"/>
          <p:nvPr/>
        </p:nvSpPr>
        <p:spPr>
          <a:xfrm>
            <a:off x="1000246" y="1326954"/>
            <a:ext cx="3975897" cy="954107"/>
          </a:xfrm>
          <a:prstGeom prst="rect">
            <a:avLst/>
          </a:prstGeom>
          <a:noFill/>
        </p:spPr>
        <p:txBody>
          <a:bodyPr wrap="none" rtlCol="0">
            <a:spAutoFit/>
          </a:bodyPr>
          <a:lstStyle/>
          <a:p>
            <a:pPr marL="285750" indent="-285750">
              <a:buFont typeface="Wingdings" panose="05000000000000000000" pitchFamily="2" charset="2"/>
              <a:buChar char="Ø"/>
            </a:pPr>
            <a:r>
              <a:rPr lang="de-DE" sz="2800" dirty="0">
                <a:latin typeface="Times New Roman"/>
                <a:cs typeface="Times New Roman"/>
              </a:rPr>
              <a:t>Wohnort </a:t>
            </a:r>
            <a:r>
              <a:rPr lang="de-DE" sz="2800" dirty="0">
                <a:latin typeface="Times New Roman"/>
                <a:ea typeface="+mn-lt"/>
                <a:cs typeface="+mn-lt"/>
              </a:rPr>
              <a:t>⇒ Kreis Düren</a:t>
            </a:r>
          </a:p>
          <a:p>
            <a:pPr marL="285750" indent="-285750">
              <a:buFont typeface="Wingdings" panose="05000000000000000000" pitchFamily="2" charset="2"/>
              <a:buChar char="Ø"/>
            </a:pPr>
            <a:r>
              <a:rPr lang="de-DE" sz="2800" dirty="0">
                <a:latin typeface="Times New Roman"/>
                <a:cs typeface="Times New Roman"/>
              </a:rPr>
              <a:t>52% Schüler*innen</a:t>
            </a:r>
          </a:p>
        </p:txBody>
      </p:sp>
    </p:spTree>
    <p:extLst>
      <p:ext uri="{BB962C8B-B14F-4D97-AF65-F5344CB8AC3E}">
        <p14:creationId xmlns:p14="http://schemas.microsoft.com/office/powerpoint/2010/main" val="267856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dientVTI">
  <a:themeElements>
    <a:clrScheme name="Larissa">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809</Words>
  <Application>Microsoft Office PowerPoint</Application>
  <PresentationFormat>Breitbild</PresentationFormat>
  <Paragraphs>205</Paragraphs>
  <Slides>47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47</vt:i4>
      </vt:variant>
    </vt:vector>
  </HeadingPairs>
  <TitlesOfParts>
    <vt:vector size="53" baseType="lpstr">
      <vt:lpstr>Arial</vt:lpstr>
      <vt:lpstr>Calibri</vt:lpstr>
      <vt:lpstr>Times New Roman</vt:lpstr>
      <vt:lpstr>Univers</vt:lpstr>
      <vt:lpstr>Wingdings</vt:lpstr>
      <vt:lpstr>GradientVTI</vt:lpstr>
      <vt:lpstr>Projektkurs Bioökonomie</vt:lpstr>
      <vt:lpstr>Inhaltsverzeichnis</vt:lpstr>
      <vt:lpstr>Was ist der Projektkurs</vt:lpstr>
      <vt:lpstr>Verlauf des Projektkurses</vt:lpstr>
      <vt:lpstr>Was bedeutet Bioökonomie</vt:lpstr>
      <vt:lpstr>Umfrageergebnisse</vt:lpstr>
      <vt:lpstr>Generelles über unsere Umfrage </vt:lpstr>
      <vt:lpstr>Zusammenfassung der Kontrollfragen</vt:lpstr>
      <vt:lpstr>PowerPoint-Präsentation</vt:lpstr>
      <vt:lpstr>Aufenthalt, Wohlbefinden</vt:lpstr>
      <vt:lpstr>Wasserqualität, DLRG</vt:lpstr>
      <vt:lpstr>(Wasser-) Aktivitäten &amp; Denkmäler</vt:lpstr>
      <vt:lpstr>Art von Aktivitäten</vt:lpstr>
      <vt:lpstr>Tiere</vt:lpstr>
      <vt:lpstr>Gestaltung des Naturschutzgebietes &amp; Sees </vt:lpstr>
      <vt:lpstr>Nutzung &amp; Umgebung</vt:lpstr>
      <vt:lpstr>Vorlieben für die Gestaltung</vt:lpstr>
      <vt:lpstr>Unser Projekt ⇒ Darstellung der Umfrageergebnisse</vt:lpstr>
      <vt:lpstr>Freizeitsee mit klarem und sauberem Wasser</vt:lpstr>
      <vt:lpstr>Bootsverleih ⇛66,7%</vt:lpstr>
      <vt:lpstr>Freizeitsee mit klarem und sauberem Wasser</vt:lpstr>
      <vt:lpstr>Wasserski ⇛40,3%</vt:lpstr>
      <vt:lpstr>Freizeitsee mit klarem und sauberem Wasser</vt:lpstr>
      <vt:lpstr>Tauchen ⇛38,8%</vt:lpstr>
      <vt:lpstr>Freizeitsee mit klarem und sauberem Wasser</vt:lpstr>
      <vt:lpstr>Stand up paddling ⇛4,8%</vt:lpstr>
      <vt:lpstr>Umgebung des Sees</vt:lpstr>
      <vt:lpstr>Wander- und Fahrradwege ⇛84,5%</vt:lpstr>
      <vt:lpstr>Umgebung des Sees</vt:lpstr>
      <vt:lpstr>Wildtiere ⇛69,8%</vt:lpstr>
      <vt:lpstr>Umgebung des Sees</vt:lpstr>
      <vt:lpstr>Sandstrand ⇛43,4%</vt:lpstr>
      <vt:lpstr>Umgebung des Sees</vt:lpstr>
      <vt:lpstr>Naturschutzgebiet ⇛38%</vt:lpstr>
      <vt:lpstr>Umgebung des Sees</vt:lpstr>
      <vt:lpstr>Gastronomie  ⇛26,4%</vt:lpstr>
      <vt:lpstr>Umgebung des Sees</vt:lpstr>
      <vt:lpstr>Hotels und Ferienwohnungen ⇛21,7%</vt:lpstr>
      <vt:lpstr>Umgebung des Sees</vt:lpstr>
      <vt:lpstr>Denkmäler ⇛17,1%</vt:lpstr>
      <vt:lpstr>Umgebung des Sees</vt:lpstr>
      <vt:lpstr>Grillplätze ⇛14%</vt:lpstr>
      <vt:lpstr>Umgebung des Sees</vt:lpstr>
      <vt:lpstr>Hundestrand ⇛13,2%</vt:lpstr>
      <vt:lpstr>Vorstellung der Befragten versus Rahmenplan Indesee</vt:lpstr>
      <vt:lpstr>Rahmenplan </vt:lpstr>
      <vt:lpstr>Literaturverzeichnis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Phineas</dc:creator>
  <cp:lastModifiedBy>Dirk Sieben</cp:lastModifiedBy>
  <cp:revision>646</cp:revision>
  <dcterms:created xsi:type="dcterms:W3CDTF">2021-05-20T14:49:29Z</dcterms:created>
  <dcterms:modified xsi:type="dcterms:W3CDTF">2021-05-28T08:52:50Z</dcterms:modified>
</cp:coreProperties>
</file>