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0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D85C-1691-4170-8B34-E593F147E866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4DB64-F2CD-4067-9E3A-B54CC2BE9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9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Eigenen Algenfilter bauen. Wassertest an eigener Schule.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4DB64-F2CD-4067-9E3A-B54CC2BE94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5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Naherholungsgebiet. Gesunder See: Welche Algen sollten dort angesiedelt werden? Algen zur Begrünung von Gebäuden (Fotosynthese)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4DB64-F2CD-4067-9E3A-B54CC2BE942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0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F364C-ED08-4626-A0F0-AE3AF8AB1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76D128-393B-4E75-9305-CE8F0E38B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0C67C-C9E2-44F3-8589-417C62AC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3529E-02C0-410D-BAB0-26371ABF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0D5D2-ABDA-48E3-B045-C71E8FC8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55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1318F-6C44-4B8A-AACA-80CF8037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60B947-E0E9-47A3-AF32-0FDCE4A2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0AB749-56BA-4DDD-B4F8-0D2664A0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035A1-51CC-425A-9688-FBB59AE0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1BFC32-771E-4EDC-AAAF-72195500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05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C528658-B2B7-43F9-AD5C-74CE05F18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D01574-4048-46FF-B275-A3E427AD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B80DC1-F8F7-4E0F-A412-016F61E9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9DF641-4478-4CBF-B797-210E0279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70B81E-5266-4F23-8FC1-7A2BF630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2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5BCB2-2FBA-4264-AE7C-8A853409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BF239-AE72-4F18-AB24-EA1C08F2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2A6942-2B1A-43E2-8269-2E502448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3FED73-CCE9-484F-AF00-0D3FDA4F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AB78BA-728A-406E-8441-01314D75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3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DEAC1-1802-42A1-80BC-1F4E25C7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CA93FC-E48C-4699-B76C-423D5E0D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B71879-0CB6-4467-BDFD-C19B3D19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D84BAA-D362-42BD-86FD-F72262FD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79775A-D1BA-4766-BDA2-5E43B989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92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2C8FE-6297-4965-AD59-D4CCBD32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6CAA27-B971-4DC7-A5EE-93949B3C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6C3B0F-7227-4DA6-B6B3-F9D616103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8479E0-FD51-41CB-9BE8-5DD771A9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601F8-B417-4EE5-9D63-74180EFB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4089ED-D2A8-4911-BD4D-F3E5D8C4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8CBF5-620E-4089-A007-73C34779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2E49F4-0644-4042-AFAE-60F6EEEB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571064-634E-4629-90F1-8BF9C824A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838F93-8401-427F-BB3A-DCBC6E8D4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F1FDA2-38F7-4F6A-A4E0-DF9E6576A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93D35D-4721-453D-A98F-67A7C663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7F42C3-D831-4772-BB8C-5D108ECF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64A168-45A1-4CBE-9C16-57D9D3A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84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025C1-F3E5-4654-961F-726866F7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F0D95C-4285-4C56-BF20-9C2189B7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80B27C-F2C0-424F-B59D-EF152EAE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6410BB-A2AB-46E7-BEEE-E2668EDE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12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FDBA81-4933-46AB-8291-D99B3B8E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35E9F5-64D1-4818-B4B9-C036E35D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5BF28C-BD80-4D77-B35A-EF668855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8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6320B-26B3-45E0-B658-EA984462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E4970-371A-4B92-98F5-FE066A0C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E36E29-74B8-4F99-84D4-122164D68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3E3149-ECA8-4925-B2FF-99A01402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81911-28EF-4600-8E9F-A32C9A4A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5AF98B-9471-4786-A7B9-53258EF2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4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EE693-CE42-462C-AC3E-3BD1621D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408CDD4-93B6-46A8-85EC-E22DA8AD0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7BEEB6-9016-4226-A3F2-E04402C23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2FF4FF-24CA-4365-9E15-A1EB83B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B68585-AC56-4669-8C1A-83DADE33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07D043-CBB3-4E34-9E00-FC29B17B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4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FF8819-585F-49CF-A0CF-668AD04B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4881E2-5513-49FC-AFC2-41A6E56A9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018F8-4BAB-438D-834D-6C7ECE491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56FA-0BAC-44B6-BFE9-2727BF435371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13909B-EC07-419A-9434-25BAA1722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D8ECA-6F1C-4DF0-8B90-EC87AB088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539E-E67B-4A0C-BCD7-1EAB694E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7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658FE-F937-49C6-8D14-89CF1DE6E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359"/>
            <a:ext cx="9144000" cy="1772603"/>
          </a:xfrm>
        </p:spPr>
        <p:txBody>
          <a:bodyPr/>
          <a:lstStyle/>
          <a:p>
            <a:r>
              <a:rPr lang="de-DE" dirty="0"/>
              <a:t>Was kann man mit Algen machen?</a:t>
            </a:r>
          </a:p>
        </p:txBody>
      </p:sp>
      <p:pic>
        <p:nvPicPr>
          <p:cNvPr id="1034" name="Picture 10" descr="Algen als Lebensmittel: Wie gesund sind Kombu, Wakame, Nori und Co ...">
            <a:extLst>
              <a:ext uri="{FF2B5EF4-FFF2-40B4-BE49-F238E27FC236}">
                <a16:creationId xmlns:a16="http://schemas.microsoft.com/office/drawing/2014/main" id="{FE38BCC9-79D9-4E67-B75D-4F88A3FF9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3389"/>
          <a:stretch/>
        </p:blipFill>
        <p:spPr bwMode="auto">
          <a:xfrm>
            <a:off x="0" y="0"/>
            <a:ext cx="2314575" cy="20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lgenbioreaktor im Labor (Quelle: © Eva Decker, Universität Freiburg, AG Reski / wikimedia.org; CC BY-SA 1.0).">
            <a:extLst>
              <a:ext uri="{FF2B5EF4-FFF2-40B4-BE49-F238E27FC236}">
                <a16:creationId xmlns:a16="http://schemas.microsoft.com/office/drawing/2014/main" id="{EC15A85B-44B0-40F5-820C-C30DB5E6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07" y="2748234"/>
            <a:ext cx="2818668" cy="21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xperimente mit dem Spektrometer">
            <a:extLst>
              <a:ext uri="{FF2B5EF4-FFF2-40B4-BE49-F238E27FC236}">
                <a16:creationId xmlns:a16="http://schemas.microsoft.com/office/drawing/2014/main" id="{30583162-70AC-4111-ACD9-13735D98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809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fa: Die medizinische Biotechnologie boomt! -">
            <a:extLst>
              <a:ext uri="{FF2B5EF4-FFF2-40B4-BE49-F238E27FC236}">
                <a16:creationId xmlns:a16="http://schemas.microsoft.com/office/drawing/2014/main" id="{3FDC7631-4318-4F1E-B1E4-897292B1C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40203" b="9861"/>
          <a:stretch/>
        </p:blipFill>
        <p:spPr bwMode="auto">
          <a:xfrm>
            <a:off x="0" y="2748234"/>
            <a:ext cx="3438525" cy="41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uperfood: Ecoduna: Warum der Algenzüchter frisches Kapital ...">
            <a:extLst>
              <a:ext uri="{FF2B5EF4-FFF2-40B4-BE49-F238E27FC236}">
                <a16:creationId xmlns:a16="http://schemas.microsoft.com/office/drawing/2014/main" id="{82C8A53F-A394-48D3-98F0-742803C9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4" y="3429000"/>
            <a:ext cx="5756277" cy="34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nergiewende: Mit Algen zu sauberer Energie - Spektrum der ...">
            <a:extLst>
              <a:ext uri="{FF2B5EF4-FFF2-40B4-BE49-F238E27FC236}">
                <a16:creationId xmlns:a16="http://schemas.microsoft.com/office/drawing/2014/main" id="{853A03C5-0ADF-44A3-AF4F-9E2ADE1F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0"/>
            <a:ext cx="2628901" cy="17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9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b. 4: Biologische Abwasserreinigung mit Algen: Tropfkörper aus Lavagestein mit Algenbewuchs im Klärwerk Uffenheim. ">
            <a:extLst>
              <a:ext uri="{FF2B5EF4-FFF2-40B4-BE49-F238E27FC236}">
                <a16:creationId xmlns:a16="http://schemas.microsoft.com/office/drawing/2014/main" id="{31D8E73C-0FFA-4EDC-9E47-49F3C691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0"/>
            <a:ext cx="9252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1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lot erklärt: Darum geht im Flugzeug bei Start und Landung das ...">
            <a:extLst>
              <a:ext uri="{FF2B5EF4-FFF2-40B4-BE49-F238E27FC236}">
                <a16:creationId xmlns:a16="http://schemas.microsoft.com/office/drawing/2014/main" id="{3719A4CE-FA0F-443E-AE9B-67C5F498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SLAND-Reise mit Algenbekleidungs-Hersteller Palgero gewinnen">
            <a:extLst>
              <a:ext uri="{FF2B5EF4-FFF2-40B4-BE49-F238E27FC236}">
                <a16:creationId xmlns:a16="http://schemas.microsoft.com/office/drawing/2014/main" id="{A757F810-4C31-4DDF-B883-09A28F2E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588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ller mit Nori-Algen umhülltes Maki-Sushi, Meeressalat und Stäbchen">
            <a:extLst>
              <a:ext uri="{FF2B5EF4-FFF2-40B4-BE49-F238E27FC236}">
                <a16:creationId xmlns:a16="http://schemas.microsoft.com/office/drawing/2014/main" id="{B14055C2-301B-4150-9F3A-FFA603D0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6" y="231775"/>
            <a:ext cx="4876166" cy="21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genladen.de (@algenladen) | Twitter">
            <a:extLst>
              <a:ext uri="{FF2B5EF4-FFF2-40B4-BE49-F238E27FC236}">
                <a16:creationId xmlns:a16="http://schemas.microsoft.com/office/drawing/2014/main" id="{24D88AAD-AC71-4924-9C6C-301E3AE6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2344" b="3126"/>
          <a:stretch/>
        </p:blipFill>
        <p:spPr bwMode="auto">
          <a:xfrm>
            <a:off x="0" y="3896169"/>
            <a:ext cx="6700976" cy="29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EKA24 | Ruf Bio Agar Agar 2x 15 g | online kaufen">
            <a:extLst>
              <a:ext uri="{FF2B5EF4-FFF2-40B4-BE49-F238E27FC236}">
                <a16:creationId xmlns:a16="http://schemas.microsoft.com/office/drawing/2014/main" id="{F40FD200-D530-4F96-80EB-96D2B5290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r="12632"/>
          <a:stretch/>
        </p:blipFill>
        <p:spPr bwMode="auto">
          <a:xfrm>
            <a:off x="8208468" y="1016000"/>
            <a:ext cx="3843196" cy="51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D62897-4D19-4FFE-BE94-F7438EE9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73" y="709254"/>
            <a:ext cx="2465405" cy="24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gen-Feuchtigkeits-Maske">
            <a:extLst>
              <a:ext uri="{FF2B5EF4-FFF2-40B4-BE49-F238E27FC236}">
                <a16:creationId xmlns:a16="http://schemas.microsoft.com/office/drawing/2014/main" id="{091E51C6-632C-42CE-9709-B96725720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9167"/>
          <a:stretch/>
        </p:blipFill>
        <p:spPr bwMode="auto">
          <a:xfrm>
            <a:off x="1122147" y="0"/>
            <a:ext cx="10395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EA9D75B-E775-49E3-8987-EDFA473E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76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3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45595EF-7794-4E72-B5B6-2222F9EDB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3122" r="2572" b="5418"/>
          <a:stretch/>
        </p:blipFill>
        <p:spPr bwMode="auto">
          <a:xfrm>
            <a:off x="2607943" y="113208"/>
            <a:ext cx="6831331" cy="66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1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Breitbild</PresentationFormat>
  <Paragraphs>5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Was kann man mit Algen machen?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kann man mit Algen machen?</dc:title>
  <dc:creator>Carola Schmidt</dc:creator>
  <cp:lastModifiedBy>Carola Schmidt</cp:lastModifiedBy>
  <cp:revision>10</cp:revision>
  <dcterms:created xsi:type="dcterms:W3CDTF">2020-07-28T10:22:13Z</dcterms:created>
  <dcterms:modified xsi:type="dcterms:W3CDTF">2020-07-28T14:14:28Z</dcterms:modified>
</cp:coreProperties>
</file>